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D8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佈景主題樣式 2 - 輔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深色樣式 1 - 輔色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樣式 1 - 輔色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深色樣式 1 - 輔色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深色樣式 1 - 輔色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7738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5008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0239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3559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62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96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371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290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154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763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2112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9B98D-106E-4286-9650-8630974CAFC5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9523B-6DB2-4F71-858A-61CC57439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9274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四月份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646258"/>
              </p:ext>
            </p:extLst>
          </p:nvPr>
        </p:nvGraphicFramePr>
        <p:xfrm>
          <a:off x="457200" y="1600200"/>
          <a:ext cx="8219253" cy="492514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74179"/>
                <a:gridCol w="1174179"/>
                <a:gridCol w="1174179"/>
                <a:gridCol w="1174179"/>
                <a:gridCol w="1174179"/>
                <a:gridCol w="1174179"/>
                <a:gridCol w="1174179"/>
              </a:tblGrid>
              <a:tr h="820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日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一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二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三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四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五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六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</a:tr>
              <a:tr h="820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4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5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</a:tr>
              <a:tr h="820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6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7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8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9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10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11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12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</a:tr>
              <a:tr h="820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13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14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15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16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17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18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19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</a:tr>
              <a:tr h="820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20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21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22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23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24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25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26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</a:tr>
              <a:tr h="820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27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28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29</a:t>
                      </a:r>
                      <a:endParaRPr lang="zh-TW" sz="320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30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31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>
                        <a:latin typeface="+mj-lt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25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40</Words>
  <Application>Microsoft Office PowerPoint</Application>
  <PresentationFormat>如螢幕大小 (4:3)</PresentationFormat>
  <Paragraphs>43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四月份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四月份</dc:title>
  <dc:creator>user</dc:creator>
  <cp:lastModifiedBy>user</cp:lastModifiedBy>
  <cp:revision>3</cp:revision>
  <dcterms:created xsi:type="dcterms:W3CDTF">2012-04-24T03:25:01Z</dcterms:created>
  <dcterms:modified xsi:type="dcterms:W3CDTF">2012-04-24T03:46:42Z</dcterms:modified>
</cp:coreProperties>
</file>