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800080"/>
    <a:srgbClr val="800000"/>
    <a:srgbClr val="F0DFA9"/>
    <a:srgbClr val="F5E8C3"/>
    <a:srgbClr val="ECD68D"/>
    <a:srgbClr val="FF006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75" autoAdjust="0"/>
    <p:restoredTop sz="93421" autoAdjust="0"/>
  </p:normalViewPr>
  <p:slideViewPr>
    <p:cSldViewPr>
      <p:cViewPr>
        <p:scale>
          <a:sx n="34" d="100"/>
          <a:sy n="34" d="100"/>
        </p:scale>
        <p:origin x="-854" y="-21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1075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82D71D1-297F-4D9F-8A25-785C5BE726F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642431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71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E5E010-6857-4576-87F8-153CBC10F08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03137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0337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rgbClr val="99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/>
          <p:cNvSpPr>
            <a:spLocks noChangeArrowheads="1"/>
          </p:cNvSpPr>
          <p:nvPr userDrawn="1"/>
        </p:nvSpPr>
        <p:spPr bwMode="auto">
          <a:xfrm>
            <a:off x="0" y="0"/>
            <a:ext cx="9144000" cy="4924425"/>
          </a:xfrm>
          <a:prstGeom prst="rect">
            <a:avLst/>
          </a:prstGeom>
          <a:gradFill rotWithShape="1">
            <a:gsLst>
              <a:gs pos="0">
                <a:srgbClr val="F5E8C3"/>
              </a:gs>
              <a:gs pos="100000">
                <a:srgbClr val="F0DFA9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4763" y="1844675"/>
            <a:ext cx="9156701" cy="1470025"/>
          </a:xfrm>
        </p:spPr>
        <p:txBody>
          <a:bodyPr lIns="0" rIns="0"/>
          <a:lstStyle>
            <a:lvl1pPr>
              <a:defRPr sz="7000">
                <a:solidFill>
                  <a:srgbClr val="FF0066"/>
                </a:solidFill>
                <a:ea typeface="華康超明體" pitchFamily="49" charset="-120"/>
              </a:defRPr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7300" y="3644900"/>
            <a:ext cx="6537325" cy="1752600"/>
          </a:xfrm>
        </p:spPr>
        <p:txBody>
          <a:bodyPr/>
          <a:lstStyle>
            <a:lvl1pPr marL="0" indent="0" algn="r">
              <a:buFontTx/>
              <a:buNone/>
              <a:defRPr sz="4200">
                <a:solidFill>
                  <a:srgbClr val="800000"/>
                </a:solidFill>
                <a:ea typeface="華康中圓體" pitchFamily="49" charset="-120"/>
              </a:defRPr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 anchor="t"/>
          <a:lstStyle>
            <a:lvl1pPr>
              <a:defRPr>
                <a:ea typeface="+mn-ea"/>
              </a:defRPr>
            </a:lvl1pPr>
          </a:lstStyle>
          <a:p>
            <a:endParaRPr lang="en-US" altLang="zh-TW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B484F7D-692E-4C1C-A726-5B73054F6792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3082" name="Line 10"/>
          <p:cNvSpPr>
            <a:spLocks noChangeShapeType="1"/>
          </p:cNvSpPr>
          <p:nvPr userDrawn="1"/>
        </p:nvSpPr>
        <p:spPr bwMode="auto">
          <a:xfrm>
            <a:off x="0" y="5013325"/>
            <a:ext cx="9144000" cy="0"/>
          </a:xfrm>
          <a:prstGeom prst="line">
            <a:avLst/>
          </a:prstGeom>
          <a:noFill/>
          <a:ln w="57150">
            <a:solidFill>
              <a:srgbClr val="ECD68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3080" name="Object 8"/>
          <p:cNvGraphicFramePr>
            <a:graphicFrameLocks noChangeAspect="1"/>
          </p:cNvGraphicFramePr>
          <p:nvPr userDrawn="1"/>
        </p:nvGraphicFramePr>
        <p:xfrm>
          <a:off x="395288" y="3278188"/>
          <a:ext cx="4897437" cy="324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PhotoImpact" r:id="rId3" imgW="7898413" imgH="5231746" progId="PI3.Image">
                  <p:embed/>
                </p:oleObj>
              </mc:Choice>
              <mc:Fallback>
                <p:oleObj name="PhotoImpact" r:id="rId3" imgW="7898413" imgH="5231746" progId="PI3.Imag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278188"/>
                        <a:ext cx="4897437" cy="324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5ECFD-321D-4064-B53E-383A909F756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55510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427038"/>
            <a:ext cx="2057400" cy="594518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427038"/>
            <a:ext cx="6019800" cy="594518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18A3E-47F6-4452-9F60-213F920D5F2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5042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174ACD-1A28-47D0-BDC4-38E37031311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70446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B0FFD-26EC-4BB1-B09D-65B3EF58A04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85500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89138"/>
            <a:ext cx="4038600" cy="4383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89138"/>
            <a:ext cx="4038600" cy="4383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F7FE8-90E8-4323-B4D0-090DBD12CE5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5732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43DC7-38C4-4FB1-A40B-C28C303E63F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62369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3BC6E2-60F4-408C-8D37-8379DE75488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81787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37ED45-5D6D-498A-856A-D3842666496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76449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85AB0F-B30D-4E65-B94E-8F5D31142E4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00453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C3389-CC75-43B8-A548-C556565C88F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7293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270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9138"/>
            <a:ext cx="8229600" cy="438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373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800"/>
            </a:lvl1pPr>
          </a:lstStyle>
          <a:p>
            <a:endParaRPr lang="en-US" altLang="zh-TW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373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2800">
                <a:ea typeface="華康中圓體" pitchFamily="49" charset="-120"/>
              </a:defRPr>
            </a:lvl1pPr>
          </a:lstStyle>
          <a:p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373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800"/>
            </a:lvl1pPr>
          </a:lstStyle>
          <a:p>
            <a:fld id="{BAAA6DEC-AE0A-4592-9861-768C2F616C63}" type="slidenum">
              <a:rPr lang="en-US" altLang="zh-TW" smtClean="0"/>
              <a:pPr/>
              <a:t>‹#›</a:t>
            </a:fld>
            <a:endParaRPr lang="en-US" altLang="zh-TW"/>
          </a:p>
        </p:txBody>
      </p:sp>
      <p:sp>
        <p:nvSpPr>
          <p:cNvPr id="1033" name="Freeform 9"/>
          <p:cNvSpPr>
            <a:spLocks/>
          </p:cNvSpPr>
          <p:nvPr userDrawn="1"/>
        </p:nvSpPr>
        <p:spPr bwMode="auto">
          <a:xfrm flipV="1">
            <a:off x="1668463" y="1316038"/>
            <a:ext cx="6904037" cy="320675"/>
          </a:xfrm>
          <a:custGeom>
            <a:avLst/>
            <a:gdLst>
              <a:gd name="T0" fmla="*/ 0 w 4414"/>
              <a:gd name="T1" fmla="*/ 137 h 202"/>
              <a:gd name="T2" fmla="*/ 1606 w 4414"/>
              <a:gd name="T3" fmla="*/ 13 h 202"/>
              <a:gd name="T4" fmla="*/ 3197 w 4414"/>
              <a:gd name="T5" fmla="*/ 200 h 202"/>
              <a:gd name="T6" fmla="*/ 4414 w 4414"/>
              <a:gd name="T7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14" h="202">
                <a:moveTo>
                  <a:pt x="0" y="137"/>
                </a:moveTo>
                <a:cubicBezTo>
                  <a:pt x="268" y="116"/>
                  <a:pt x="1073" y="3"/>
                  <a:pt x="1606" y="13"/>
                </a:cubicBezTo>
                <a:cubicBezTo>
                  <a:pt x="2139" y="23"/>
                  <a:pt x="2729" y="202"/>
                  <a:pt x="3197" y="200"/>
                </a:cubicBezTo>
                <a:cubicBezTo>
                  <a:pt x="3665" y="198"/>
                  <a:pt x="4161" y="42"/>
                  <a:pt x="4414" y="0"/>
                </a:cubicBezTo>
              </a:path>
            </a:pathLst>
          </a:custGeom>
          <a:noFill/>
          <a:ln w="28575" cap="rnd" cmpd="sng">
            <a:solidFill>
              <a:srgbClr val="A5002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 userDrawn="1"/>
        </p:nvGraphicFramePr>
        <p:xfrm>
          <a:off x="323850" y="412750"/>
          <a:ext cx="2268538" cy="150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PhotoImpact" r:id="rId14" imgW="7898413" imgH="5231746" progId="PI3.Image">
                  <p:embed/>
                </p:oleObj>
              </mc:Choice>
              <mc:Fallback>
                <p:oleObj name="PhotoImpact" r:id="rId14" imgW="7898413" imgH="5231746" progId="PI3.Imag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12750"/>
                        <a:ext cx="2268538" cy="1503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5600">
          <a:solidFill>
            <a:srgbClr val="80008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5600">
          <a:solidFill>
            <a:srgbClr val="800080"/>
          </a:solidFill>
          <a:latin typeface="Arial" charset="0"/>
          <a:ea typeface="華康粗圓體" pitchFamily="49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5600">
          <a:solidFill>
            <a:srgbClr val="800080"/>
          </a:solidFill>
          <a:latin typeface="Arial" charset="0"/>
          <a:ea typeface="華康粗圓體" pitchFamily="49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5600">
          <a:solidFill>
            <a:srgbClr val="800080"/>
          </a:solidFill>
          <a:latin typeface="Arial" charset="0"/>
          <a:ea typeface="華康粗圓體" pitchFamily="49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5600">
          <a:solidFill>
            <a:srgbClr val="800080"/>
          </a:solidFill>
          <a:latin typeface="Arial" charset="0"/>
          <a:ea typeface="華康粗圓體" pitchFamily="49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5600">
          <a:solidFill>
            <a:srgbClr val="800080"/>
          </a:solidFill>
          <a:latin typeface="Arial" charset="0"/>
          <a:ea typeface="華康粗圓體" pitchFamily="49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5600">
          <a:solidFill>
            <a:srgbClr val="800080"/>
          </a:solidFill>
          <a:latin typeface="Arial" charset="0"/>
          <a:ea typeface="華康粗圓體" pitchFamily="49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5600">
          <a:solidFill>
            <a:srgbClr val="800080"/>
          </a:solidFill>
          <a:latin typeface="Arial" charset="0"/>
          <a:ea typeface="華康粗圓體" pitchFamily="49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5600">
          <a:solidFill>
            <a:srgbClr val="800080"/>
          </a:solidFill>
          <a:latin typeface="Arial" charset="0"/>
          <a:ea typeface="華康粗圓體" pitchFamily="49" charset="-120"/>
        </a:defRPr>
      </a:lvl9pPr>
    </p:titleStyle>
    <p:bodyStyle>
      <a:lvl1pPr marL="342900" indent="-342900" algn="l" rtl="0" fontAlgn="base">
        <a:spcBef>
          <a:spcPts val="1800"/>
        </a:spcBef>
        <a:spcAft>
          <a:spcPct val="0"/>
        </a:spcAft>
        <a:buSzPct val="80000"/>
        <a:buFont typeface="Wingdings 2" pitchFamily="18" charset="2"/>
        <a:buChar char="#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ts val="1800"/>
        </a:spcBef>
        <a:spcAft>
          <a:spcPct val="0"/>
        </a:spcAft>
        <a:buSzPct val="80000"/>
        <a:buFont typeface="Webdings" pitchFamily="18" charset="2"/>
        <a:buChar char="ë"/>
        <a:defRPr kumimoji="1" sz="2800">
          <a:solidFill>
            <a:schemeClr val="tx1"/>
          </a:solidFill>
          <a:latin typeface="+mn-lt"/>
          <a:ea typeface="新細明體" charset="-120"/>
        </a:defRPr>
      </a:lvl2pPr>
      <a:lvl3pPr marL="1143000" indent="-228600" algn="l" rtl="0" fontAlgn="base">
        <a:spcBef>
          <a:spcPts val="18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新細明體" charset="-120"/>
        </a:defRPr>
      </a:lvl3pPr>
      <a:lvl4pPr marL="1600200" indent="-228600" algn="l" rtl="0" fontAlgn="base">
        <a:spcBef>
          <a:spcPts val="18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新細明體" charset="-120"/>
        </a:defRPr>
      </a:lvl4pPr>
      <a:lvl5pPr marL="2057400" indent="-228600" algn="l" rtl="0" fontAlgn="base">
        <a:spcBef>
          <a:spcPts val="18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0" name="Rectangle 2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「人生，沒有彩排 」</a:t>
            </a: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b="1">
                <a:solidFill>
                  <a:schemeClr val="tx1"/>
                </a:solidFill>
                <a:ea typeface="標楷體" pitchFamily="65" charset="-120"/>
              </a:rPr>
              <a:t>報告人：藍詩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4213" y="1222375"/>
            <a:ext cx="374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TW" altLang="en-US" sz="4000">
                <a:solidFill>
                  <a:srgbClr val="800000"/>
                </a:solidFill>
                <a:ea typeface="華康中圓體" pitchFamily="49" charset="-120"/>
              </a:rPr>
              <a:t>國文課讀書心得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內容摘要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活</a:t>
            </a:r>
            <a:r>
              <a:rPr lang="zh-TW" altLang="en-US" dirty="0"/>
              <a:t>在</a:t>
            </a:r>
            <a:r>
              <a:rPr lang="zh-TW" altLang="en-US" dirty="0" smtClean="0"/>
              <a:t>當下</a:t>
            </a:r>
            <a:endParaRPr lang="en-US" altLang="zh-TW" dirty="0" smtClean="0"/>
          </a:p>
          <a:p>
            <a:r>
              <a:rPr lang="zh-TW" altLang="en-US" dirty="0" smtClean="0"/>
              <a:t>讓</a:t>
            </a:r>
            <a:r>
              <a:rPr lang="zh-TW" altLang="en-US" dirty="0"/>
              <a:t>自己在每分、每秒中感受真正的自己</a:t>
            </a:r>
          </a:p>
          <a:p>
            <a:r>
              <a:rPr lang="zh-TW" altLang="en-US" dirty="0"/>
              <a:t>不必去擔心</a:t>
            </a:r>
            <a:r>
              <a:rPr lang="zh-TW" altLang="en-US" dirty="0" smtClean="0"/>
              <a:t>未來</a:t>
            </a:r>
            <a:endParaRPr lang="en-US" altLang="zh-TW" dirty="0" smtClean="0"/>
          </a:p>
          <a:p>
            <a:r>
              <a:rPr lang="zh-TW" altLang="en-US" dirty="0" smtClean="0"/>
              <a:t>及時</a:t>
            </a:r>
            <a:r>
              <a:rPr lang="zh-TW" altLang="en-US" dirty="0"/>
              <a:t>行動，才能成為真正的生活</a:t>
            </a:r>
            <a:r>
              <a:rPr lang="zh-TW" altLang="en-US" dirty="0" smtClean="0"/>
              <a:t>贏家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心得感想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「青春不會重來，人生沒有彩排！」就如作者所言，人的一生，姑不論長短如何，其實重要的只是三天：昨天、今天和明天。而在這三天之中，只有 </a:t>
            </a:r>
            <a:r>
              <a:rPr lang="en-US" altLang="zh-TW" dirty="0"/>
              <a:t>"</a:t>
            </a:r>
            <a:r>
              <a:rPr lang="zh-TW" altLang="en-US" dirty="0"/>
              <a:t>今天</a:t>
            </a:r>
            <a:r>
              <a:rPr lang="en-US" altLang="zh-TW" dirty="0"/>
              <a:t>" </a:t>
            </a:r>
            <a:r>
              <a:rPr lang="zh-TW" altLang="en-US" dirty="0"/>
              <a:t>是我們可以掌握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佳句摘要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TW" altLang="en-US" dirty="0"/>
              <a:t>世間最珍貴的不是得不到的和剛失去的，而是要珍惜現在就能掌握的幸福</a:t>
            </a:r>
            <a:r>
              <a:rPr lang="en-US" altLang="zh-TW" dirty="0"/>
              <a:t>(p.41)</a:t>
            </a:r>
          </a:p>
          <a:p>
            <a:pPr>
              <a:lnSpc>
                <a:spcPct val="90000"/>
              </a:lnSpc>
            </a:pPr>
            <a:r>
              <a:rPr lang="zh-TW" altLang="en-US" dirty="0"/>
              <a:t>積極的人，會自己想辦法解決問題；消極的人，遇到問題卻會先想把自己解決掉</a:t>
            </a:r>
            <a:r>
              <a:rPr lang="en-US" altLang="zh-TW" dirty="0"/>
              <a:t>(p.98)</a:t>
            </a:r>
          </a:p>
          <a:p>
            <a:pPr>
              <a:lnSpc>
                <a:spcPct val="90000"/>
              </a:lnSpc>
            </a:pPr>
            <a:r>
              <a:rPr lang="zh-TW" altLang="en-US" dirty="0"/>
              <a:t>成功就住在失敗的隔壁，失敗的人主要是，沒有繼續敲下一扇門</a:t>
            </a:r>
            <a:r>
              <a:rPr lang="en-US" altLang="zh-TW" dirty="0"/>
              <a:t>(p.287)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華康粗圓體"/>
        <a:cs typeface=""/>
      </a:majorFont>
      <a:minorFont>
        <a:latin typeface="Arial"/>
        <a:ea typeface="華康細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171</Words>
  <Application>Microsoft Office PowerPoint</Application>
  <PresentationFormat>如螢幕大小 (4:3)</PresentationFormat>
  <Paragraphs>14</Paragraphs>
  <Slides>4</Slides>
  <Notes>1</Notes>
  <HiddenSlides>0</HiddenSlides>
  <MMClips>0</MMClips>
  <ScaleCrop>false</ScaleCrop>
  <HeadingPairs>
    <vt:vector size="8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3" baseType="lpstr">
      <vt:lpstr>Arial</vt:lpstr>
      <vt:lpstr>新細明體</vt:lpstr>
      <vt:lpstr>華康粗圓體</vt:lpstr>
      <vt:lpstr>華康細圓體</vt:lpstr>
      <vt:lpstr>華康中圓體</vt:lpstr>
      <vt:lpstr>華康超明體</vt:lpstr>
      <vt:lpstr>標楷體</vt:lpstr>
      <vt:lpstr>預設簡報設計</vt:lpstr>
      <vt:lpstr>Ulead PhotoImpact Image</vt:lpstr>
      <vt:lpstr>「人生，沒有彩排 」</vt:lpstr>
      <vt:lpstr>內容摘要</vt:lpstr>
      <vt:lpstr>心得感想</vt:lpstr>
      <vt:lpstr>佳句摘要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讀書心得簡報 「人生，沒有彩排 」</dc:title>
  <dc:creator>E052</dc:creator>
  <cp:lastModifiedBy>user</cp:lastModifiedBy>
  <cp:revision>13</cp:revision>
  <dcterms:created xsi:type="dcterms:W3CDTF">2010-08-26T04:21:54Z</dcterms:created>
  <dcterms:modified xsi:type="dcterms:W3CDTF">2012-05-03T11:09:01Z</dcterms:modified>
</cp:coreProperties>
</file>