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7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9370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6751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2841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407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2011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2092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010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6205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5606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398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8539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6624792"/>
            <a:ext cx="9144000" cy="23320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流程圖: 文件 7"/>
          <p:cNvSpPr/>
          <p:nvPr userDrawn="1"/>
        </p:nvSpPr>
        <p:spPr>
          <a:xfrm>
            <a:off x="0" y="1"/>
            <a:ext cx="9144000" cy="1556791"/>
          </a:xfrm>
          <a:prstGeom prst="flowChartDocumen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cap="none" spc="5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988840"/>
            <a:ext cx="8229600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07790-20E9-4FAA-BF90-C9144C096FA1}" type="datetimeFigureOut">
              <a:rPr lang="zh-TW" altLang="en-US" smtClean="0"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7D628-A95B-47FF-9AD2-0755EE5FDAB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＞形箭號 9"/>
          <p:cNvSpPr/>
          <p:nvPr userDrawn="1"/>
        </p:nvSpPr>
        <p:spPr>
          <a:xfrm>
            <a:off x="687101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1" name="＞形箭號 20"/>
          <p:cNvSpPr/>
          <p:nvPr userDrawn="1"/>
        </p:nvSpPr>
        <p:spPr>
          <a:xfrm>
            <a:off x="703205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2" name="＞形箭號 21"/>
          <p:cNvSpPr/>
          <p:nvPr userDrawn="1"/>
        </p:nvSpPr>
        <p:spPr>
          <a:xfrm>
            <a:off x="719308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3" name="＞形箭號 22"/>
          <p:cNvSpPr/>
          <p:nvPr userDrawn="1"/>
        </p:nvSpPr>
        <p:spPr>
          <a:xfrm>
            <a:off x="735412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4" name="＞形箭號 23"/>
          <p:cNvSpPr/>
          <p:nvPr userDrawn="1"/>
        </p:nvSpPr>
        <p:spPr>
          <a:xfrm>
            <a:off x="751516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5" name="＞形箭號 24"/>
          <p:cNvSpPr/>
          <p:nvPr userDrawn="1"/>
        </p:nvSpPr>
        <p:spPr>
          <a:xfrm>
            <a:off x="767619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6" name="＞形箭號 25"/>
          <p:cNvSpPr/>
          <p:nvPr userDrawn="1"/>
        </p:nvSpPr>
        <p:spPr>
          <a:xfrm>
            <a:off x="783723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7" name="＞形箭號 26"/>
          <p:cNvSpPr/>
          <p:nvPr userDrawn="1"/>
        </p:nvSpPr>
        <p:spPr>
          <a:xfrm>
            <a:off x="799826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8" name="＞形箭號 27"/>
          <p:cNvSpPr/>
          <p:nvPr userDrawn="1"/>
        </p:nvSpPr>
        <p:spPr>
          <a:xfrm>
            <a:off x="815930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29" name="＞形箭號 28"/>
          <p:cNvSpPr/>
          <p:nvPr userDrawn="1"/>
        </p:nvSpPr>
        <p:spPr>
          <a:xfrm>
            <a:off x="832034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33" name="＞形箭號 32"/>
          <p:cNvSpPr/>
          <p:nvPr userDrawn="1"/>
        </p:nvSpPr>
        <p:spPr>
          <a:xfrm>
            <a:off x="848137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34" name="＞形箭號 33"/>
          <p:cNvSpPr/>
          <p:nvPr userDrawn="1"/>
        </p:nvSpPr>
        <p:spPr>
          <a:xfrm>
            <a:off x="864241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35" name="＞形箭號 34"/>
          <p:cNvSpPr/>
          <p:nvPr userDrawn="1"/>
        </p:nvSpPr>
        <p:spPr>
          <a:xfrm>
            <a:off x="880344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36" name="＞形箭號 35"/>
          <p:cNvSpPr/>
          <p:nvPr userDrawn="1"/>
        </p:nvSpPr>
        <p:spPr>
          <a:xfrm>
            <a:off x="896448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37" name="＞形箭號 36"/>
          <p:cNvSpPr/>
          <p:nvPr userDrawn="1"/>
        </p:nvSpPr>
        <p:spPr>
          <a:xfrm>
            <a:off x="461651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38" name="＞形箭號 37"/>
          <p:cNvSpPr/>
          <p:nvPr userDrawn="1"/>
        </p:nvSpPr>
        <p:spPr>
          <a:xfrm>
            <a:off x="477754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39" name="＞形箭號 38"/>
          <p:cNvSpPr/>
          <p:nvPr userDrawn="1"/>
        </p:nvSpPr>
        <p:spPr>
          <a:xfrm>
            <a:off x="493858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0" name="＞形箭號 39"/>
          <p:cNvSpPr/>
          <p:nvPr userDrawn="1"/>
        </p:nvSpPr>
        <p:spPr>
          <a:xfrm>
            <a:off x="509962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1" name="＞形箭號 40"/>
          <p:cNvSpPr/>
          <p:nvPr userDrawn="1"/>
        </p:nvSpPr>
        <p:spPr>
          <a:xfrm>
            <a:off x="526065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2" name="＞形箭號 41"/>
          <p:cNvSpPr/>
          <p:nvPr userDrawn="1"/>
        </p:nvSpPr>
        <p:spPr>
          <a:xfrm>
            <a:off x="542169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3" name="＞形箭號 42"/>
          <p:cNvSpPr/>
          <p:nvPr userDrawn="1"/>
        </p:nvSpPr>
        <p:spPr>
          <a:xfrm>
            <a:off x="558272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4" name="＞形箭號 43"/>
          <p:cNvSpPr/>
          <p:nvPr userDrawn="1"/>
        </p:nvSpPr>
        <p:spPr>
          <a:xfrm>
            <a:off x="574376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5" name="＞形箭號 44"/>
          <p:cNvSpPr/>
          <p:nvPr userDrawn="1"/>
        </p:nvSpPr>
        <p:spPr>
          <a:xfrm>
            <a:off x="590480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6" name="＞形箭號 45"/>
          <p:cNvSpPr/>
          <p:nvPr userDrawn="1"/>
        </p:nvSpPr>
        <p:spPr>
          <a:xfrm>
            <a:off x="606583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7" name="＞形箭號 46"/>
          <p:cNvSpPr/>
          <p:nvPr userDrawn="1"/>
        </p:nvSpPr>
        <p:spPr>
          <a:xfrm>
            <a:off x="622687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8" name="＞形箭號 47"/>
          <p:cNvSpPr/>
          <p:nvPr userDrawn="1"/>
        </p:nvSpPr>
        <p:spPr>
          <a:xfrm>
            <a:off x="638790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49" name="＞形箭號 48"/>
          <p:cNvSpPr/>
          <p:nvPr userDrawn="1"/>
        </p:nvSpPr>
        <p:spPr>
          <a:xfrm>
            <a:off x="654894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0" name="＞形箭號 49"/>
          <p:cNvSpPr/>
          <p:nvPr userDrawn="1"/>
        </p:nvSpPr>
        <p:spPr>
          <a:xfrm>
            <a:off x="670998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1" name="＞形箭號 50"/>
          <p:cNvSpPr/>
          <p:nvPr userDrawn="1"/>
        </p:nvSpPr>
        <p:spPr>
          <a:xfrm>
            <a:off x="236200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2" name="＞形箭號 51"/>
          <p:cNvSpPr/>
          <p:nvPr userDrawn="1"/>
        </p:nvSpPr>
        <p:spPr>
          <a:xfrm>
            <a:off x="252304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3" name="＞形箭號 52"/>
          <p:cNvSpPr/>
          <p:nvPr userDrawn="1"/>
        </p:nvSpPr>
        <p:spPr>
          <a:xfrm>
            <a:off x="268408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4" name="＞形箭號 53"/>
          <p:cNvSpPr/>
          <p:nvPr userDrawn="1"/>
        </p:nvSpPr>
        <p:spPr>
          <a:xfrm>
            <a:off x="284511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5" name="＞形箭號 54"/>
          <p:cNvSpPr/>
          <p:nvPr userDrawn="1"/>
        </p:nvSpPr>
        <p:spPr>
          <a:xfrm>
            <a:off x="300615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6" name="＞形箭號 55"/>
          <p:cNvSpPr/>
          <p:nvPr userDrawn="1"/>
        </p:nvSpPr>
        <p:spPr>
          <a:xfrm>
            <a:off x="316718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7" name="＞形箭號 56"/>
          <p:cNvSpPr/>
          <p:nvPr userDrawn="1"/>
        </p:nvSpPr>
        <p:spPr>
          <a:xfrm>
            <a:off x="332822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8" name="＞形箭號 57"/>
          <p:cNvSpPr/>
          <p:nvPr userDrawn="1"/>
        </p:nvSpPr>
        <p:spPr>
          <a:xfrm>
            <a:off x="348926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59" name="＞形箭號 58"/>
          <p:cNvSpPr/>
          <p:nvPr userDrawn="1"/>
        </p:nvSpPr>
        <p:spPr>
          <a:xfrm>
            <a:off x="365029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0" name="＞形箭號 59"/>
          <p:cNvSpPr/>
          <p:nvPr userDrawn="1"/>
        </p:nvSpPr>
        <p:spPr>
          <a:xfrm>
            <a:off x="381133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1" name="＞形箭號 60"/>
          <p:cNvSpPr/>
          <p:nvPr userDrawn="1"/>
        </p:nvSpPr>
        <p:spPr>
          <a:xfrm>
            <a:off x="397236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2" name="＞形箭號 61"/>
          <p:cNvSpPr/>
          <p:nvPr userDrawn="1"/>
        </p:nvSpPr>
        <p:spPr>
          <a:xfrm>
            <a:off x="413340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3" name="＞形箭號 62"/>
          <p:cNvSpPr/>
          <p:nvPr userDrawn="1"/>
        </p:nvSpPr>
        <p:spPr>
          <a:xfrm>
            <a:off x="429444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4" name="＞形箭號 63"/>
          <p:cNvSpPr/>
          <p:nvPr userDrawn="1"/>
        </p:nvSpPr>
        <p:spPr>
          <a:xfrm>
            <a:off x="445547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5" name="＞形箭號 64"/>
          <p:cNvSpPr/>
          <p:nvPr userDrawn="1"/>
        </p:nvSpPr>
        <p:spPr>
          <a:xfrm>
            <a:off x="10750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6" name="＞形箭號 65"/>
          <p:cNvSpPr/>
          <p:nvPr userDrawn="1"/>
        </p:nvSpPr>
        <p:spPr>
          <a:xfrm>
            <a:off x="26854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7" name="＞形箭號 66"/>
          <p:cNvSpPr/>
          <p:nvPr userDrawn="1"/>
        </p:nvSpPr>
        <p:spPr>
          <a:xfrm>
            <a:off x="42957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8" name="＞形箭號 67"/>
          <p:cNvSpPr/>
          <p:nvPr userDrawn="1"/>
        </p:nvSpPr>
        <p:spPr>
          <a:xfrm>
            <a:off x="59061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69" name="＞形箭號 68"/>
          <p:cNvSpPr/>
          <p:nvPr userDrawn="1"/>
        </p:nvSpPr>
        <p:spPr>
          <a:xfrm>
            <a:off x="75164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0" name="＞形箭號 69"/>
          <p:cNvSpPr/>
          <p:nvPr userDrawn="1"/>
        </p:nvSpPr>
        <p:spPr>
          <a:xfrm>
            <a:off x="91268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1" name="＞形箭號 70"/>
          <p:cNvSpPr/>
          <p:nvPr userDrawn="1"/>
        </p:nvSpPr>
        <p:spPr>
          <a:xfrm>
            <a:off x="107372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2" name="＞形箭號 71"/>
          <p:cNvSpPr/>
          <p:nvPr userDrawn="1"/>
        </p:nvSpPr>
        <p:spPr>
          <a:xfrm>
            <a:off x="123475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3" name="＞形箭號 72"/>
          <p:cNvSpPr/>
          <p:nvPr userDrawn="1"/>
        </p:nvSpPr>
        <p:spPr>
          <a:xfrm>
            <a:off x="139579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4" name="＞形箭號 73"/>
          <p:cNvSpPr/>
          <p:nvPr userDrawn="1"/>
        </p:nvSpPr>
        <p:spPr>
          <a:xfrm>
            <a:off x="1556828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5" name="＞形箭號 74"/>
          <p:cNvSpPr/>
          <p:nvPr userDrawn="1"/>
        </p:nvSpPr>
        <p:spPr>
          <a:xfrm>
            <a:off x="1717864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6" name="＞形箭號 75"/>
          <p:cNvSpPr/>
          <p:nvPr userDrawn="1"/>
        </p:nvSpPr>
        <p:spPr>
          <a:xfrm>
            <a:off x="1878900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7" name="＞形箭號 76"/>
          <p:cNvSpPr/>
          <p:nvPr userDrawn="1"/>
        </p:nvSpPr>
        <p:spPr>
          <a:xfrm>
            <a:off x="2039936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sp>
        <p:nvSpPr>
          <p:cNvPr id="78" name="＞形箭號 77"/>
          <p:cNvSpPr/>
          <p:nvPr userDrawn="1"/>
        </p:nvSpPr>
        <p:spPr>
          <a:xfrm>
            <a:off x="2200972" y="6529926"/>
            <a:ext cx="144016" cy="189734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TW" altLang="en-US"/>
          </a:p>
        </p:txBody>
      </p:sp>
      <p:pic>
        <p:nvPicPr>
          <p:cNvPr id="1038" name="Picture 14" descr="C:\Documents and Settings\user\Local Settings\Temporary Internet Files\Content.IE5\IOY4QL8B\MC900288981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024" y="5669985"/>
            <a:ext cx="2042472" cy="110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34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zh-TW" altLang="en-US" sz="6600" b="0" kern="1200" cap="none" spc="0" dirty="0">
          <a:ln w="15875" cmpd="sng">
            <a:solidFill>
              <a:schemeClr val="tx1"/>
            </a:solidFill>
            <a:prstDash val="solid"/>
            <a:miter lim="800000"/>
          </a:ln>
          <a:solidFill>
            <a:schemeClr val="bg1"/>
          </a:solidFill>
          <a:effectLst/>
          <a:latin typeface="華康勘亭流" pitchFamily="65" charset="-120"/>
          <a:ea typeface="華康勘亭流" pitchFamily="65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校慶運動會賽程表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69795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綜合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華康儷中黑">
      <a:majorFont>
        <a:latin typeface="Arial Black"/>
        <a:ea typeface="華康儷中黑"/>
        <a:cs typeface=""/>
      </a:majorFont>
      <a:minorFont>
        <a:latin typeface="Arial"/>
        <a:ea typeface="華康中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4</Words>
  <Application>Microsoft Office PowerPoint</Application>
  <PresentationFormat>如螢幕大小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校慶運動會賽程表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校慶運動會賽程表</dc:title>
  <dc:creator>user</dc:creator>
  <cp:lastModifiedBy>user</cp:lastModifiedBy>
  <cp:revision>16</cp:revision>
  <dcterms:created xsi:type="dcterms:W3CDTF">2012-04-23T09:34:37Z</dcterms:created>
  <dcterms:modified xsi:type="dcterms:W3CDTF">2012-05-10T08:54:31Z</dcterms:modified>
</cp:coreProperties>
</file>