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橢圓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內容版面配置區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內容版面配置區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橢圓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橢圓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3" name="標題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內容版面配置區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線接點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橢圓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9513F53-5FD7-4C5D-9D9E-E8A5D002F6B6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017C963-C97A-4379-8915-20FCE0C06FC7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標題 29"/>
          <p:cNvSpPr>
            <a:spLocks noGrp="1"/>
          </p:cNvSpPr>
          <p:nvPr>
            <p:ph type="title"/>
          </p:nvPr>
        </p:nvSpPr>
        <p:spPr>
          <a:xfrm>
            <a:off x="301752" y="365792"/>
            <a:ext cx="8534400" cy="758952"/>
          </a:xfrm>
        </p:spPr>
        <p:txBody>
          <a:bodyPr>
            <a:noAutofit/>
          </a:bodyPr>
          <a:lstStyle/>
          <a:p>
            <a:r>
              <a:rPr lang="zh-TW" altLang="en-US" sz="6000" dirty="0" smtClean="0">
                <a:latin typeface="華康中特圓體" pitchFamily="49" charset="-120"/>
                <a:ea typeface="華康中特圓體" pitchFamily="49" charset="-120"/>
              </a:rPr>
              <a:t>甜甜圈熱量</a:t>
            </a:r>
            <a:endParaRPr lang="zh-TW" altLang="en-US" sz="6000" dirty="0">
              <a:latin typeface="華康中特圓體" pitchFamily="49" charset="-120"/>
              <a:ea typeface="華康中特圓體" pitchFamily="49" charset="-120"/>
            </a:endParaRPr>
          </a:p>
        </p:txBody>
      </p:sp>
      <p:sp>
        <p:nvSpPr>
          <p:cNvPr id="31" name="內容版面配置區 30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蜜糖波堤：</a:t>
            </a:r>
            <a:r>
              <a:rPr lang="en-US" altLang="zh-TW" sz="2800" dirty="0" smtClean="0">
                <a:latin typeface="華康中圓體" pitchFamily="49" charset="-120"/>
                <a:ea typeface="華康中圓體" pitchFamily="49" charset="-120"/>
              </a:rPr>
              <a:t>205</a:t>
            </a: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卡</a:t>
            </a:r>
            <a:endParaRPr lang="en-US" altLang="zh-TW" sz="2800" dirty="0" smtClean="0">
              <a:latin typeface="華康中圓體" pitchFamily="49" charset="-120"/>
              <a:ea typeface="華康中圓體" pitchFamily="49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黑糖波堤：</a:t>
            </a:r>
            <a:r>
              <a:rPr lang="en-US" altLang="zh-TW" sz="2800" dirty="0" smtClean="0">
                <a:latin typeface="華康中圓體" pitchFamily="49" charset="-120"/>
                <a:ea typeface="華康中圓體" pitchFamily="49" charset="-120"/>
              </a:rPr>
              <a:t>188</a:t>
            </a: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卡</a:t>
            </a:r>
            <a:endParaRPr lang="en-US" altLang="zh-TW" sz="2800" dirty="0" smtClean="0">
              <a:latin typeface="華康中圓體" pitchFamily="49" charset="-120"/>
              <a:ea typeface="華康中圓體" pitchFamily="49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豆香波堤：</a:t>
            </a:r>
            <a:r>
              <a:rPr lang="en-US" altLang="zh-TW" sz="2800" dirty="0" smtClean="0">
                <a:latin typeface="華康中圓體" pitchFamily="49" charset="-120"/>
                <a:ea typeface="華康中圓體" pitchFamily="49" charset="-120"/>
              </a:rPr>
              <a:t>208</a:t>
            </a: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卡</a:t>
            </a:r>
            <a:endParaRPr lang="en-US" altLang="zh-TW" sz="2800" dirty="0" smtClean="0">
              <a:latin typeface="華康中圓體" pitchFamily="49" charset="-120"/>
              <a:ea typeface="華康中圓體" pitchFamily="49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紅豆波堤：</a:t>
            </a:r>
            <a:r>
              <a:rPr lang="en-US" altLang="zh-TW" sz="2800" dirty="0" smtClean="0">
                <a:latin typeface="華康中圓體" pitchFamily="49" charset="-120"/>
                <a:ea typeface="華康中圓體" pitchFamily="49" charset="-120"/>
              </a:rPr>
              <a:t>271</a:t>
            </a: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卡</a:t>
            </a:r>
            <a:endParaRPr lang="en-US" altLang="zh-TW" sz="2800" dirty="0" smtClean="0">
              <a:latin typeface="華康中圓體" pitchFamily="49" charset="-120"/>
              <a:ea typeface="華康中圓體" pitchFamily="49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蜜糖巧克力波堤：</a:t>
            </a:r>
            <a:r>
              <a:rPr lang="en-US" altLang="zh-TW" sz="2800" dirty="0" smtClean="0">
                <a:latin typeface="華康中圓體" pitchFamily="49" charset="-120"/>
                <a:ea typeface="華康中圓體" pitchFamily="49" charset="-120"/>
              </a:rPr>
              <a:t>214</a:t>
            </a: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卡</a:t>
            </a:r>
            <a:endParaRPr lang="en-US" altLang="zh-TW" sz="2800" dirty="0" smtClean="0">
              <a:latin typeface="華康中圓體" pitchFamily="49" charset="-120"/>
              <a:ea typeface="華康中圓體" pitchFamily="49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雙層巧克力波堤：</a:t>
            </a:r>
            <a:r>
              <a:rPr lang="en-US" altLang="zh-TW" sz="2800" dirty="0" smtClean="0">
                <a:latin typeface="華康中圓體" pitchFamily="49" charset="-120"/>
                <a:ea typeface="華康中圓體" pitchFamily="49" charset="-120"/>
              </a:rPr>
              <a:t>238</a:t>
            </a:r>
            <a:r>
              <a:rPr lang="zh-TW" altLang="en-US" sz="2800" dirty="0" smtClean="0">
                <a:latin typeface="華康中圓體" pitchFamily="49" charset="-120"/>
                <a:ea typeface="華康中圓體" pitchFamily="49" charset="-120"/>
              </a:rPr>
              <a:t>卡</a:t>
            </a:r>
            <a:endParaRPr lang="zh-TW" altLang="en-US" sz="2800" dirty="0">
              <a:latin typeface="華康中圓體" pitchFamily="49" charset="-120"/>
              <a:ea typeface="華康中圓體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372353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市鎮">
  <a:themeElements>
    <a:clrScheme name="Mountain">
      <a:dk1>
        <a:srgbClr val="000000"/>
      </a:dk1>
      <a:lt1>
        <a:srgbClr val="FFFFFF"/>
      </a:lt1>
      <a:dk2>
        <a:srgbClr val="0536B3"/>
      </a:dk2>
      <a:lt2>
        <a:srgbClr val="7CB7F8"/>
      </a:lt2>
      <a:accent1>
        <a:srgbClr val="3F9EE4"/>
      </a:accent1>
      <a:accent2>
        <a:srgbClr val="77B559"/>
      </a:accent2>
      <a:accent3>
        <a:srgbClr val="E4A81B"/>
      </a:accent3>
      <a:accent4>
        <a:srgbClr val="108BB4"/>
      </a:accent4>
      <a:accent5>
        <a:srgbClr val="DA7328"/>
      </a:accent5>
      <a:accent6>
        <a:srgbClr val="AE589F"/>
      </a:accent6>
      <a:hlink>
        <a:srgbClr val="460245"/>
      </a:hlink>
      <a:folHlink>
        <a:srgbClr val="AC17D6"/>
      </a:folHlink>
    </a:clrScheme>
    <a:fontScheme name="市鎮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41</TotalTime>
  <Words>44</Words>
  <Application>Microsoft Office PowerPoint</Application>
  <PresentationFormat>如螢幕大小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市鎮</vt:lpstr>
      <vt:lpstr>甜甜圈熱量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7</cp:revision>
  <dcterms:created xsi:type="dcterms:W3CDTF">2012-04-16T02:20:05Z</dcterms:created>
  <dcterms:modified xsi:type="dcterms:W3CDTF">2012-05-10T06:47:45Z</dcterms:modified>
</cp:coreProperties>
</file>