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72" r:id="rId5"/>
    <p:sldId id="260" r:id="rId6"/>
    <p:sldId id="262" r:id="rId7"/>
    <p:sldId id="270" r:id="rId8"/>
    <p:sldId id="269" r:id="rId9"/>
  </p:sldIdLst>
  <p:sldSz cx="9144000" cy="6858000" type="screen4x3"/>
  <p:notesSz cx="6858000" cy="9144000"/>
  <p:defaultTextStyle>
    <a:lvl1pPr marL="0" algn="l" rtl="0" latinLnBrk="0">
      <a:defRPr lang="zh-TW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TW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TW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TW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TW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TW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TW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TW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TW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00" autoAdjust="0"/>
    <p:restoredTop sz="93969" autoAdjust="0"/>
  </p:normalViewPr>
  <p:slideViewPr>
    <p:cSldViewPr>
      <p:cViewPr varScale="1">
        <p:scale>
          <a:sx n="33" d="100"/>
          <a:sy n="33" d="100"/>
        </p:scale>
        <p:origin x="-4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TW" sz="1200"/>
            </a:lvl1pPr>
            <a:extLst/>
          </a:lstStyle>
          <a:p>
            <a:endParaRPr lang="zh-TW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TW" sz="1200"/>
            </a:lvl1pPr>
            <a:extLst/>
          </a:lstStyle>
          <a:p>
            <a:fld id="{54D4857D-62A5-486B-9129-468003D7E020}" type="datetimeFigureOut">
              <a:rPr lang="en-US" altLang="zh-TW" smtClean="0"/>
              <a:pPr/>
              <a:t>2012/4/11</a:t>
            </a:fld>
            <a:endParaRPr lang="zh-TW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TW" sz="1200"/>
            </a:lvl1pPr>
            <a:extLst/>
          </a:lstStyle>
          <a:p>
            <a:endParaRPr lang="zh-TW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TW" sz="1200"/>
            </a:lvl1pPr>
            <a:extLst/>
          </a:lstStyle>
          <a:p>
            <a:fld id="{2EBE4566-6F3A-4CC1-BD6C-9C510D05F126}" type="slidenum">
              <a:rPr lang="zh-TW" smtClean="0"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32250444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TW" sz="1200"/>
            </a:lvl1pPr>
            <a:extLst/>
          </a:lstStyle>
          <a:p>
            <a:endParaRPr lang="zh-TW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TW" sz="1200"/>
            </a:lvl1pPr>
            <a:extLst/>
          </a:lstStyle>
          <a:p>
            <a:fld id="{2D2EF2CE-B28C-4ED4-8FD0-48BB3F48846A}" type="datetimeFigureOut">
              <a:pPr/>
              <a:t>6/30/2006</a:t>
            </a:fld>
            <a:endParaRPr lang="zh-TW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zh-TW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TW" sz="1200"/>
            </a:lvl1pPr>
            <a:extLst/>
          </a:lstStyle>
          <a:p>
            <a:endParaRPr lang="zh-TW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TW" sz="1200"/>
            </a:lvl1pPr>
            <a:extLst/>
          </a:lstStyle>
          <a:p>
            <a:fld id="{61807874-5299-41B2-A37A-6AA3547857F4}" type="slidenum"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3368344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zh-TW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zh-TW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zh-TW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zh-TW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zh-TW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zh-TW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zh-TW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zh-TW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zh-TW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TW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zh-TW" smtClean="0"/>
              <a:pPr/>
              <a:t>1</a:t>
            </a:fld>
            <a:endParaRPr 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TW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zh-TW" smtClean="0"/>
              <a:pPr/>
              <a:t>2</a:t>
            </a:fld>
            <a:endParaRPr lang="zh-TW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TW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zh-TW" smtClean="0"/>
              <a:pPr/>
              <a:t>3</a:t>
            </a:fld>
            <a:endParaRPr 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TW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zh-TW" smtClean="0"/>
              <a:pPr/>
              <a:t>4</a:t>
            </a:fld>
            <a:endParaRPr lang="zh-TW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TW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zh-TW" smtClean="0"/>
              <a:pPr/>
              <a:t>5</a:t>
            </a:fld>
            <a:endParaRPr lang="zh-TW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TW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zh-TW" smtClean="0"/>
              <a:pPr/>
              <a:t>6</a:t>
            </a:fld>
            <a:endParaRPr lang="zh-TW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TW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zh-TW" smtClean="0"/>
              <a:pPr/>
              <a:t>7</a:t>
            </a:fld>
            <a:endParaRPr lang="zh-TW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zh-TW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zh-TW" smtClean="0"/>
              <a:pPr/>
              <a:t>8</a:t>
            </a:fld>
            <a:endParaRPr 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 eaLnBrk="1" latinLnBrk="0" hangingPunct="1">
              <a:buNone/>
              <a:defRPr kumimoji="1" lang="zh-TW" sz="1400"/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zh-TW" altLang="en-US" smtClean="0"/>
              <a:t>按一下以編輯母片副標題樣式</a:t>
            </a:r>
            <a:endParaRPr/>
          </a:p>
        </p:txBody>
      </p:sp>
      <p:grpSp>
        <p:nvGrpSpPr>
          <p:cNvPr id="16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</p:grpSp>
      <p:sp>
        <p:nvSpPr>
          <p:cNvPr id="24" name="Oval 28"/>
          <p:cNvSpPr/>
          <p:nvPr userDrawn="1"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1" lang="zh-TW"/>
          </a:p>
        </p:txBody>
      </p:sp>
      <p:sp>
        <p:nvSpPr>
          <p:cNvPr id="23" name="Oval 28"/>
          <p:cNvSpPr/>
          <p:nvPr userDrawn="1"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1" lang="zh-TW"/>
          </a:p>
        </p:txBody>
      </p:sp>
      <p:sp>
        <p:nvSpPr>
          <p:cNvPr id="5" name="Oval 28"/>
          <p:cNvSpPr/>
          <p:nvPr userDrawn="1"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1" lang="zh-TW"/>
          </a:p>
        </p:txBody>
      </p:sp>
      <p:sp>
        <p:nvSpPr>
          <p:cNvPr id="14" name="Oval 28"/>
          <p:cNvSpPr/>
          <p:nvPr userDrawn="1"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1" lang="zh-TW"/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1" lang="en-US" altLang="zh-TW" sz="1100"/>
              <a:pPr algn="r"/>
              <a:t>2012/4/11</a:t>
            </a:fld>
            <a:endParaRPr kumimoji="1" lang="zh-TW"/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1" lang="zh-TW" sz="1200"/>
              <a:pPr/>
              <a:t>‹#›</a:t>
            </a:fld>
            <a:endParaRPr kumimoji="1" lang="zh-TW"/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kumimoji="1" lang="zh-TW"/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 eaLnBrk="1" latinLnBrk="0" hangingPunct="1">
              <a:lnSpc>
                <a:spcPct val="100000"/>
              </a:lnSpc>
              <a:defRPr kumimoji="1" lang="zh-TW" sz="7200" b="1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kumimoji="1" lang="zh-TW"/>
              <a:t>顯示標題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1" lang="en-US" altLang="zh-TW" sz="1100"/>
              <a:pPr algn="r"/>
              <a:t>2012/4/11</a:t>
            </a:fld>
            <a:endParaRPr kumimoji="1" lang="zh-TW"/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1" lang="zh-TW" sz="1200"/>
              <a:pPr/>
              <a:t>‹#›</a:t>
            </a:fld>
            <a:endParaRPr kumimoji="1" lang="zh-TW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kumimoji="1" lang="zh-TW"/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extLst/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1" lang="en-US" altLang="zh-TW" sz="1100"/>
              <a:pPr algn="r"/>
              <a:t>2012/4/11</a:t>
            </a:fld>
            <a:endParaRPr kumimoji="1" lang="zh-TW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extLst/>
          </a:lstStyle>
          <a:p>
            <a:endParaRPr kumimoji="1" lang="zh-TW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1" lang="zh-TW" sz="1200"/>
              <a:pPr/>
              <a:t>‹#›</a:t>
            </a:fld>
            <a:endParaRPr kumimoji="1" lang="zh-TW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1" lang="zh-TW" sz="4800" b="1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1" lang="zh-TW"/>
              <a:t>按一下以新增章節的標題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簡單的問題與答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1" lang="zh-TW"/>
            </a:lvl1pPr>
            <a:extLst/>
          </a:lstStyle>
          <a:p>
            <a:fld id="{1BEBB2CB-903D-46EF-8227-E770ED8FF514}" type="datetimeFigureOut">
              <a:pPr/>
              <a:t>6/30/2006</a:t>
            </a:fld>
            <a:endParaRPr kumimoji="1" lang="zh-TW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1" lang="zh-TW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1" lang="zh-TW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1" lang="zh-TW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1" lang="zh-TW"/>
              <a:t>按一下以新增問題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1" lang="zh-TW" sz="4800" b="1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1" lang="zh-TW"/>
              <a:t>按一下以新增答案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詳細的問題與答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1" lang="zh-TW"/>
            </a:lvl1pPr>
            <a:extLst/>
          </a:lstStyle>
          <a:p>
            <a:fld id="{1BEBB2CB-903D-46EF-8227-E770ED8FF514}" type="datetimeFigureOut">
              <a:pPr/>
              <a:t>6/30/2006</a:t>
            </a:fld>
            <a:endParaRPr kumimoji="1" lang="zh-TW"/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1" lang="zh-TW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1" lang="zh-TW"/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1" lang="zh-TW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1" lang="zh-TW"/>
              <a:t>按一下以新增問題</a:t>
            </a:r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1" lang="zh-TW" sz="4800" b="1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1" lang="zh-TW"/>
              <a:t>按一下以新增答案</a:t>
            </a:r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 eaLnBrk="1" latinLnBrk="0" hangingPunct="1">
              <a:buFontTx/>
              <a:buNone/>
              <a:defRPr kumimoji="1" lang="zh-TW" baseline="0"/>
            </a:lvl1pPr>
            <a:extLst/>
          </a:lstStyle>
          <a:p>
            <a:pPr lvl="0"/>
            <a:r>
              <a:rPr kumimoji="1" lang="zh-TW"/>
              <a:t>按一下以新增答案的詳細資料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 (答案: 是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1" lang="zh-TW"/>
            </a:lvl1pPr>
            <a:extLst/>
          </a:lstStyle>
          <a:p>
            <a:fld id="{1BEBB2CB-903D-46EF-8227-E770ED8FF514}" type="datetimeFigureOut">
              <a:pPr/>
              <a:t>6/30/2006</a:t>
            </a:fld>
            <a:endParaRPr kumimoji="1" lang="zh-TW"/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1" lang="zh-TW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1" lang="zh-TW"/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1" lang="zh-TW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1" lang="zh-TW"/>
              <a:t>按一下以新增問題</a:t>
            </a:r>
          </a:p>
        </p:txBody>
      </p:sp>
      <p:sp>
        <p:nvSpPr>
          <p:cNvPr id="8" name="Answer Base"/>
          <p:cNvSpPr txBox="1"/>
          <p:nvPr userDrawn="1"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1" lang="zh-TW" sz="7200">
                <a:solidFill>
                  <a:schemeClr val="tx1">
                    <a:alpha val="40000"/>
                  </a:schemeClr>
                </a:solidFill>
              </a:rPr>
              <a:t>對</a:t>
            </a:r>
            <a:r>
              <a:rPr kumimoji="1" lang="zh-TW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1" lang="zh-TW" sz="7200">
                <a:solidFill>
                  <a:schemeClr val="tx1">
                    <a:alpha val="40000"/>
                  </a:schemeClr>
                </a:solidFill>
              </a:rPr>
              <a:t>或錯 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indent="0" algn="ctr" latinLnBrk="0">
              <a:spcBef>
                <a:spcPct val="20000"/>
              </a:spcBef>
              <a:buNone/>
            </a:pPr>
            <a:r>
              <a:rPr kumimoji="1" lang="zh-TW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是</a:t>
            </a:r>
            <a:r>
              <a:rPr kumimoji="1" lang="zh-TW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非題</a:t>
            </a:r>
            <a:endParaRPr kumimoji="1" lang="zh-TW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 (答案: 否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1" lang="zh-TW"/>
            </a:lvl1pPr>
            <a:extLst/>
          </a:lstStyle>
          <a:p>
            <a:fld id="{1BEBB2CB-903D-46EF-8227-E770ED8FF514}" type="datetimeFigureOut">
              <a:pPr/>
              <a:t>6/30/2006</a:t>
            </a:fld>
            <a:endParaRPr kumimoji="1" lang="zh-TW"/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1" lang="zh-TW"/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1" lang="zh-TW"/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1" lang="zh-TW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1" lang="zh-TW"/>
              <a:t>按一下以新增問題</a:t>
            </a:r>
          </a:p>
        </p:txBody>
      </p:sp>
      <p:sp>
        <p:nvSpPr>
          <p:cNvPr id="29" name="Answer Base"/>
          <p:cNvSpPr txBox="1"/>
          <p:nvPr userDrawn="1"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1" lang="zh-TW" sz="7200">
                <a:solidFill>
                  <a:schemeClr val="tx1">
                    <a:alpha val="40000"/>
                  </a:schemeClr>
                </a:solidFill>
              </a:rPr>
              <a:t>對</a:t>
            </a:r>
            <a:r>
              <a:rPr kumimoji="1" lang="zh-TW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1" lang="zh-TW" sz="7200">
                <a:solidFill>
                  <a:schemeClr val="tx1">
                    <a:alpha val="40000"/>
                  </a:schemeClr>
                </a:solidFill>
              </a:rPr>
              <a:t>或錯?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algn="ctr"/>
            <a:r>
              <a:rPr kumimoji="1" lang="zh-TW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對或 </a:t>
            </a:r>
            <a:r>
              <a:rPr kumimoji="1" lang="zh-TW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錯</a:t>
            </a:r>
            <a:r>
              <a:rPr kumimoji="1" lang="zh-TW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?</a:t>
            </a:r>
            <a:endParaRPr kumimoji="1" lang="zh-TW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選擇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>
          <a:xfrm>
            <a:off x="685800" y="228600"/>
            <a:ext cx="7696200" cy="1371600"/>
          </a:xfrm>
        </p:spPr>
        <p:txBody>
          <a:bodyPr vert="horz"/>
          <a:lstStyle>
            <a:lvl1pPr algn="l" eaLnBrk="1" latinLnBrk="0" hangingPunct="1">
              <a:defRPr kumimoji="1" lang="zh-TW" baseline="0"/>
            </a:lvl1pPr>
            <a:extLst/>
          </a:lstStyle>
          <a:p>
            <a:r>
              <a:rPr kumimoji="1" lang="zh-TW"/>
              <a:t>按一下以新增問題</a:t>
            </a:r>
          </a:p>
        </p:txBody>
      </p:sp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1" lang="zh-TW"/>
            </a:lvl1pPr>
            <a:extLst/>
          </a:lstStyle>
          <a:p>
            <a:fld id="{1BEBB2CB-903D-46EF-8227-E770ED8FF514}" type="datetimeFigureOut">
              <a:pPr/>
              <a:t>6/30/2006</a:t>
            </a:fld>
            <a:endParaRPr kumimoji="1" lang="zh-TW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1" lang="zh-TW"/>
          </a:p>
        </p:txBody>
      </p:sp>
      <p:sp>
        <p:nvSpPr>
          <p:cNvPr id="9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1" lang="zh-TW"/>
          </a:p>
        </p:txBody>
      </p:sp>
      <p:sp>
        <p:nvSpPr>
          <p:cNvPr id="10" name="Rectangle 10"/>
          <p:cNvSpPr txBox="1"/>
          <p:nvPr userDrawn="1"/>
        </p:nvSpPr>
        <p:spPr>
          <a:xfrm>
            <a:off x="457200" y="20574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1" lang="zh-TW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A.</a:t>
            </a:r>
          </a:p>
        </p:txBody>
      </p:sp>
      <p:sp>
        <p:nvSpPr>
          <p:cNvPr id="15" name="Rectangle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43000" y="48006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1" lang="zh-TW" baseline="0"/>
            </a:lvl1pPr>
            <a:extLst/>
          </a:lstStyle>
          <a:p>
            <a:pPr lvl="0"/>
            <a:r>
              <a:rPr kumimoji="1" lang="zh-TW"/>
              <a:t>按一下以新增不正確的答案</a:t>
            </a:r>
          </a:p>
        </p:txBody>
      </p:sp>
      <p:sp>
        <p:nvSpPr>
          <p:cNvPr id="16" name="Rectangle 13"/>
          <p:cNvSpPr>
            <a:spLocks noGrp="1"/>
          </p:cNvSpPr>
          <p:nvPr>
            <p:ph type="body" sz="quarter" idx="18" hasCustomPrompt="1"/>
          </p:nvPr>
        </p:nvSpPr>
        <p:spPr>
          <a:xfrm>
            <a:off x="1143000" y="41148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1" lang="zh-TW" baseline="0"/>
            </a:lvl1pPr>
            <a:extLst/>
          </a:lstStyle>
          <a:p>
            <a:pPr lvl="0"/>
            <a:r>
              <a:rPr kumimoji="1" lang="zh-TW"/>
              <a:t>按一下以新增不正確的答案</a:t>
            </a:r>
          </a:p>
        </p:txBody>
      </p:sp>
      <p:sp>
        <p:nvSpPr>
          <p:cNvPr id="17" name="Rectangle 13"/>
          <p:cNvSpPr>
            <a:spLocks noGrp="1"/>
          </p:cNvSpPr>
          <p:nvPr>
            <p:ph type="body" sz="quarter" idx="19" hasCustomPrompt="1"/>
          </p:nvPr>
        </p:nvSpPr>
        <p:spPr>
          <a:xfrm>
            <a:off x="1143000" y="34290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1" lang="zh-TW" baseline="0"/>
            </a:lvl1pPr>
            <a:extLst/>
          </a:lstStyle>
          <a:p>
            <a:pPr lvl="0"/>
            <a:r>
              <a:rPr kumimoji="1" lang="zh-TW"/>
              <a:t>按一下以新增不正確的答案</a:t>
            </a:r>
          </a:p>
        </p:txBody>
      </p:sp>
      <p:sp>
        <p:nvSpPr>
          <p:cNvPr id="18" name="Rectangle 13"/>
          <p:cNvSpPr>
            <a:spLocks noGrp="1"/>
          </p:cNvSpPr>
          <p:nvPr>
            <p:ph type="body" sz="quarter" idx="20" hasCustomPrompt="1"/>
          </p:nvPr>
        </p:nvSpPr>
        <p:spPr>
          <a:xfrm>
            <a:off x="1143000" y="27432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1" lang="zh-TW" baseline="0"/>
            </a:lvl1pPr>
            <a:extLst/>
          </a:lstStyle>
          <a:p>
            <a:pPr lvl="0"/>
            <a:r>
              <a:rPr kumimoji="1" lang="zh-TW"/>
              <a:t>按一下以新增不正確的答案</a:t>
            </a:r>
          </a:p>
        </p:txBody>
      </p:sp>
      <p:sp>
        <p:nvSpPr>
          <p:cNvPr id="19" name="Rectangle 13"/>
          <p:cNvSpPr>
            <a:spLocks noGrp="1"/>
          </p:cNvSpPr>
          <p:nvPr>
            <p:ph type="body" sz="quarter" idx="21" hasCustomPrompt="1"/>
          </p:nvPr>
        </p:nvSpPr>
        <p:spPr>
          <a:xfrm>
            <a:off x="1143000" y="20574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1" lang="zh-TW" baseline="0"/>
            </a:lvl1pPr>
            <a:extLst/>
          </a:lstStyle>
          <a:p>
            <a:pPr lvl="0"/>
            <a:r>
              <a:rPr kumimoji="1" lang="zh-TW"/>
              <a:t>按一下以新增正確的答案 (然後再重新安排選項的順序)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57200" y="2707957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1" lang="zh-TW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B.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57200" y="34290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1" lang="zh-TW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C.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457200" y="41148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1" lang="zh-TW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D.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457200" y="48006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1" lang="zh-TW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6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xit" presetSubtype="0" fill="hold" nodeType="click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8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連連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1" lang="zh-TW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1" lang="zh-TW"/>
            </a:lvl1pPr>
            <a:lvl2pPr eaLnBrk="1" latinLnBrk="0" hangingPunct="1">
              <a:buFontTx/>
              <a:buChar char="•"/>
              <a:defRPr kumimoji="1" lang="zh-TW"/>
            </a:lvl2pPr>
            <a:lvl3pPr eaLnBrk="1" latinLnBrk="0" hangingPunct="1">
              <a:buFontTx/>
              <a:buChar char="•"/>
              <a:defRPr kumimoji="1" lang="zh-TW"/>
            </a:lvl3pPr>
            <a:lvl4pPr eaLnBrk="1" latinLnBrk="0" hangingPunct="1">
              <a:buFontTx/>
              <a:buChar char="•"/>
              <a:defRPr kumimoji="1" lang="zh-TW"/>
            </a:lvl4pPr>
            <a:lvl5pPr eaLnBrk="1" latinLnBrk="0" hangingPunct="1">
              <a:buFontTx/>
              <a:buChar char="•"/>
              <a:defRPr kumimoji="1" lang="zh-TW"/>
            </a:lvl5pPr>
            <a:extLst/>
          </a:lstStyle>
          <a:p>
            <a:pPr lvl="0"/>
            <a:r>
              <a:rPr kumimoji="1" lang="zh-TW"/>
              <a:t>按一下以新增項目 1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1" lang="zh-TW"/>
            </a:lvl1pPr>
            <a:lvl2pPr eaLnBrk="1" latinLnBrk="0" hangingPunct="1">
              <a:buFontTx/>
              <a:buChar char="•"/>
              <a:defRPr kumimoji="1" lang="zh-TW"/>
            </a:lvl2pPr>
            <a:lvl3pPr eaLnBrk="1" latinLnBrk="0" hangingPunct="1">
              <a:buFontTx/>
              <a:buChar char="•"/>
              <a:defRPr kumimoji="1" lang="zh-TW"/>
            </a:lvl3pPr>
            <a:lvl4pPr eaLnBrk="1" latinLnBrk="0" hangingPunct="1">
              <a:buFontTx/>
              <a:buChar char="•"/>
              <a:defRPr kumimoji="1" lang="zh-TW"/>
            </a:lvl4pPr>
            <a:lvl5pPr eaLnBrk="1" latinLnBrk="0" hangingPunct="1">
              <a:buFontTx/>
              <a:buChar char="•"/>
              <a:defRPr kumimoji="1" lang="zh-TW"/>
            </a:lvl5pPr>
            <a:extLst/>
          </a:lstStyle>
          <a:p>
            <a:pPr lvl="0"/>
            <a:r>
              <a:rPr kumimoji="1" lang="zh-TW"/>
              <a:t>按一下以新增項目 2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1" lang="zh-TW"/>
            </a:lvl1pPr>
            <a:lvl2pPr eaLnBrk="1" latinLnBrk="0" hangingPunct="1">
              <a:buFontTx/>
              <a:buChar char="•"/>
              <a:defRPr kumimoji="1" lang="zh-TW"/>
            </a:lvl2pPr>
            <a:lvl3pPr eaLnBrk="1" latinLnBrk="0" hangingPunct="1">
              <a:buFontTx/>
              <a:buChar char="•"/>
              <a:defRPr kumimoji="1" lang="zh-TW"/>
            </a:lvl3pPr>
            <a:lvl4pPr eaLnBrk="1" latinLnBrk="0" hangingPunct="1">
              <a:buFontTx/>
              <a:buChar char="•"/>
              <a:defRPr kumimoji="1" lang="zh-TW"/>
            </a:lvl4pPr>
            <a:lvl5pPr eaLnBrk="1" latinLnBrk="0" hangingPunct="1">
              <a:buFontTx/>
              <a:buChar char="•"/>
              <a:defRPr kumimoji="1" lang="zh-TW"/>
            </a:lvl5pPr>
            <a:extLst/>
          </a:lstStyle>
          <a:p>
            <a:pPr lvl="0"/>
            <a:r>
              <a:rPr kumimoji="1" lang="zh-TW"/>
              <a:t>按一下以新增項目 3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1" lang="zh-TW"/>
            </a:lvl1pPr>
            <a:lvl2pPr eaLnBrk="1" latinLnBrk="0" hangingPunct="1">
              <a:buFontTx/>
              <a:buChar char="•"/>
              <a:defRPr kumimoji="1" lang="zh-TW"/>
            </a:lvl2pPr>
            <a:lvl3pPr eaLnBrk="1" latinLnBrk="0" hangingPunct="1">
              <a:buFontTx/>
              <a:buChar char="•"/>
              <a:defRPr kumimoji="1" lang="zh-TW"/>
            </a:lvl3pPr>
            <a:lvl4pPr eaLnBrk="1" latinLnBrk="0" hangingPunct="1">
              <a:buFontTx/>
              <a:buChar char="•"/>
              <a:defRPr kumimoji="1" lang="zh-TW"/>
            </a:lvl4pPr>
            <a:lvl5pPr eaLnBrk="1" latinLnBrk="0" hangingPunct="1">
              <a:buFontTx/>
              <a:buChar char="•"/>
              <a:defRPr kumimoji="1" lang="zh-TW"/>
            </a:lvl5pPr>
            <a:extLst/>
          </a:lstStyle>
          <a:p>
            <a:pPr lvl="0"/>
            <a:r>
              <a:rPr kumimoji="1" lang="zh-TW"/>
              <a:t>按一下以新增項目 4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1" lang="zh-TW"/>
            </a:lvl1pPr>
            <a:lvl2pPr eaLnBrk="1" latinLnBrk="0" hangingPunct="1">
              <a:buFontTx/>
              <a:buChar char="•"/>
              <a:defRPr kumimoji="1" lang="zh-TW"/>
            </a:lvl2pPr>
            <a:lvl3pPr eaLnBrk="1" latinLnBrk="0" hangingPunct="1">
              <a:buFontTx/>
              <a:buChar char="•"/>
              <a:defRPr kumimoji="1" lang="zh-TW"/>
            </a:lvl3pPr>
            <a:lvl4pPr eaLnBrk="1" latinLnBrk="0" hangingPunct="1">
              <a:buFontTx/>
              <a:buChar char="•"/>
              <a:defRPr kumimoji="1" lang="zh-TW"/>
            </a:lvl4pPr>
            <a:lvl5pPr eaLnBrk="1" latinLnBrk="0" hangingPunct="1">
              <a:buFontTx/>
              <a:buChar char="•"/>
              <a:defRPr kumimoji="1" lang="zh-TW"/>
            </a:lvl5pPr>
            <a:extLst/>
          </a:lstStyle>
          <a:p>
            <a:pPr lvl="0"/>
            <a:r>
              <a:rPr kumimoji="1" lang="zh-TW"/>
              <a:t>按一下以新增項目 5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1" lang="zh-TW"/>
            </a:lvl1pPr>
            <a:extLst/>
          </a:lstStyle>
          <a:p>
            <a:fld id="{1BEBB2CB-903D-46EF-8227-E770ED8FF514}" type="datetimeFigureOut">
              <a:pPr/>
              <a:t>6/30/2006</a:t>
            </a:fld>
            <a:endParaRPr kumimoji="1" lang="zh-TW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1" lang="zh-TW"/>
            </a:lvl1pPr>
            <a:lvl2pPr eaLnBrk="1" latinLnBrk="0" hangingPunct="1">
              <a:buFontTx/>
              <a:buChar char="•"/>
              <a:defRPr kumimoji="1" lang="zh-TW"/>
            </a:lvl2pPr>
            <a:lvl3pPr eaLnBrk="1" latinLnBrk="0" hangingPunct="1">
              <a:buFontTx/>
              <a:buChar char="•"/>
              <a:defRPr kumimoji="1" lang="zh-TW"/>
            </a:lvl3pPr>
            <a:lvl4pPr eaLnBrk="1" latinLnBrk="0" hangingPunct="1">
              <a:buFontTx/>
              <a:buChar char="•"/>
              <a:defRPr kumimoji="1" lang="zh-TW"/>
            </a:lvl4pPr>
            <a:lvl5pPr eaLnBrk="1" latinLnBrk="0" hangingPunct="1">
              <a:buFontTx/>
              <a:buChar char="•"/>
              <a:defRPr kumimoji="1" lang="zh-TW"/>
            </a:lvl5pPr>
            <a:extLst/>
          </a:lstStyle>
          <a:p>
            <a:pPr lvl="0"/>
            <a:r>
              <a:rPr kumimoji="1" lang="zh-TW"/>
              <a:t>按一下以新增相符項目 5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1" lang="zh-TW"/>
            </a:lvl1pPr>
            <a:lvl2pPr eaLnBrk="1" latinLnBrk="0" hangingPunct="1">
              <a:buFontTx/>
              <a:buChar char="•"/>
              <a:defRPr kumimoji="1" lang="zh-TW"/>
            </a:lvl2pPr>
            <a:lvl3pPr eaLnBrk="1" latinLnBrk="0" hangingPunct="1">
              <a:buFontTx/>
              <a:buChar char="•"/>
              <a:defRPr kumimoji="1" lang="zh-TW"/>
            </a:lvl3pPr>
            <a:lvl4pPr eaLnBrk="1" latinLnBrk="0" hangingPunct="1">
              <a:buFontTx/>
              <a:buChar char="•"/>
              <a:defRPr kumimoji="1" lang="zh-TW"/>
            </a:lvl4pPr>
            <a:lvl5pPr eaLnBrk="1" latinLnBrk="0" hangingPunct="1">
              <a:buFontTx/>
              <a:buChar char="•"/>
              <a:defRPr kumimoji="1" lang="zh-TW"/>
            </a:lvl5pPr>
            <a:extLst/>
          </a:lstStyle>
          <a:p>
            <a:pPr lvl="0"/>
            <a:r>
              <a:rPr kumimoji="1" lang="zh-TW"/>
              <a:t>按一下以新增相符項目 3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1" lang="zh-TW"/>
            </a:lvl1pPr>
            <a:lvl2pPr eaLnBrk="1" latinLnBrk="0" hangingPunct="1">
              <a:buFontTx/>
              <a:buChar char="•"/>
              <a:defRPr kumimoji="1" lang="zh-TW"/>
            </a:lvl2pPr>
            <a:lvl3pPr eaLnBrk="1" latinLnBrk="0" hangingPunct="1">
              <a:buFontTx/>
              <a:buChar char="•"/>
              <a:defRPr kumimoji="1" lang="zh-TW"/>
            </a:lvl3pPr>
            <a:lvl4pPr eaLnBrk="1" latinLnBrk="0" hangingPunct="1">
              <a:buFontTx/>
              <a:buChar char="•"/>
              <a:defRPr kumimoji="1" lang="zh-TW"/>
            </a:lvl4pPr>
            <a:lvl5pPr eaLnBrk="1" latinLnBrk="0" hangingPunct="1">
              <a:buFontTx/>
              <a:buChar char="•"/>
              <a:defRPr kumimoji="1" lang="zh-TW"/>
            </a:lvl5pPr>
            <a:extLst/>
          </a:lstStyle>
          <a:p>
            <a:pPr lvl="0"/>
            <a:r>
              <a:rPr kumimoji="1" lang="zh-TW"/>
              <a:t>按一下以新增相符項目 1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1" lang="zh-TW"/>
            </a:lvl1pPr>
            <a:lvl2pPr eaLnBrk="1" latinLnBrk="0" hangingPunct="1">
              <a:buFontTx/>
              <a:buChar char="•"/>
              <a:defRPr kumimoji="1" lang="zh-TW"/>
            </a:lvl2pPr>
            <a:lvl3pPr eaLnBrk="1" latinLnBrk="0" hangingPunct="1">
              <a:buFontTx/>
              <a:buChar char="•"/>
              <a:defRPr kumimoji="1" lang="zh-TW"/>
            </a:lvl3pPr>
            <a:lvl4pPr eaLnBrk="1" latinLnBrk="0" hangingPunct="1">
              <a:buFontTx/>
              <a:buChar char="•"/>
              <a:defRPr kumimoji="1" lang="zh-TW"/>
            </a:lvl4pPr>
            <a:lvl5pPr eaLnBrk="1" latinLnBrk="0" hangingPunct="1">
              <a:buFontTx/>
              <a:buChar char="•"/>
              <a:defRPr kumimoji="1" lang="zh-TW"/>
            </a:lvl5pPr>
            <a:extLst/>
          </a:lstStyle>
          <a:p>
            <a:pPr lvl="0"/>
            <a:r>
              <a:rPr kumimoji="1" lang="zh-TW"/>
              <a:t>按一下以新增相符項目 2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1" lang="zh-TW"/>
            </a:lvl1pPr>
            <a:lvl2pPr eaLnBrk="1" latinLnBrk="0" hangingPunct="1">
              <a:buFontTx/>
              <a:buChar char="•"/>
              <a:defRPr kumimoji="1" lang="zh-TW"/>
            </a:lvl2pPr>
            <a:lvl3pPr eaLnBrk="1" latinLnBrk="0" hangingPunct="1">
              <a:buFontTx/>
              <a:buChar char="•"/>
              <a:defRPr kumimoji="1" lang="zh-TW"/>
            </a:lvl3pPr>
            <a:lvl4pPr eaLnBrk="1" latinLnBrk="0" hangingPunct="1">
              <a:buFontTx/>
              <a:buChar char="•"/>
              <a:defRPr kumimoji="1" lang="zh-TW"/>
            </a:lvl4pPr>
            <a:lvl5pPr eaLnBrk="1" latinLnBrk="0" hangingPunct="1">
              <a:buFontTx/>
              <a:buChar char="•"/>
              <a:defRPr kumimoji="1" lang="zh-TW"/>
            </a:lvl5pPr>
            <a:extLst/>
          </a:lstStyle>
          <a:p>
            <a:pPr lvl="0"/>
            <a:r>
              <a:rPr kumimoji="1" lang="zh-TW"/>
              <a:t>按一下以新增相符項目 4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1" lang="zh-TW" baseline="0"/>
            </a:lvl1pPr>
            <a:extLst/>
          </a:lstStyle>
          <a:p>
            <a:r>
              <a:rPr kumimoji="1" lang="zh-TW"/>
              <a:t>按一下以鍵入您的問題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1" lang="zh-TW"/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1" lang="zh-TW" altLang="en-US" smtClean="0"/>
              <a:t>按一下以編輯母片標題樣式</a:t>
            </a:r>
            <a:endParaRPr kumimoji="1" lang="en-US" smtClean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1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1" lang="zh-TW" altLang="en-US" smtClean="0"/>
              <a:t>第二層</a:t>
            </a:r>
          </a:p>
          <a:p>
            <a:pPr lvl="2" eaLnBrk="1" latinLnBrk="0" hangingPunct="1"/>
            <a:r>
              <a:rPr kumimoji="1" lang="zh-TW" altLang="en-US" smtClean="0"/>
              <a:t>第三層</a:t>
            </a:r>
          </a:p>
          <a:p>
            <a:pPr lvl="3" eaLnBrk="1" latinLnBrk="0" hangingPunct="1"/>
            <a:r>
              <a:rPr kumimoji="1" lang="zh-TW" altLang="en-US" smtClean="0"/>
              <a:t>第四層</a:t>
            </a:r>
          </a:p>
          <a:p>
            <a:pPr lvl="4" eaLnBrk="1" latinLnBrk="0" hangingPunct="1"/>
            <a:r>
              <a:rPr kumimoji="1" lang="zh-TW" altLang="en-US" smtClean="0"/>
              <a:t>第五層</a:t>
            </a:r>
            <a:endParaRPr kumimoji="1" lang="en-US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1" lang="zh-TW" sz="1100"/>
            </a:lvl1pPr>
            <a:extLst/>
          </a:lstStyle>
          <a:p>
            <a:pPr algn="r"/>
            <a:fld id="{8F67D422-08A8-451B-9A67-21962FC4B660}" type="datetimeFigureOut">
              <a:rPr kumimoji="1" lang="en-US" altLang="zh-TW" sz="1100"/>
              <a:pPr algn="r"/>
              <a:t>2012/4/11</a:t>
            </a:fld>
            <a:endParaRPr kumimoji="1" lang="zh-TW" sz="1050"/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 eaLnBrk="1" latinLnBrk="0" hangingPunct="1">
              <a:defRPr kumimoji="1" lang="zh-TW" sz="1200"/>
            </a:lvl1pPr>
            <a:extLst/>
          </a:lstStyle>
          <a:p>
            <a:endParaRPr kumimoji="1" lang="zh-TW" sz="12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1" lang="zh-TW" sz="1200"/>
            </a:lvl1pPr>
            <a:extLst/>
          </a:lstStyle>
          <a:p>
            <a:fld id="{169B2101-2E9F-420A-91A3-890890D84497}" type="slidenum">
              <a:rPr kumimoji="1" lang="zh-TW" sz="1200"/>
              <a:pPr/>
              <a:t>‹#›</a:t>
            </a:fld>
            <a:endParaRPr kumimoji="1" lang="zh-TW" sz="1200"/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1" lang="zh-TW"/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1" lang="zh-TW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1" lang="zh-TW" sz="36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 kumimoji="1" lang="zh-TW">
          <a:solidFill>
            <a:schemeClr val="tx2"/>
          </a:solidFill>
        </a:defRPr>
      </a:lvl2pPr>
      <a:lvl3pPr eaLnBrk="1" latinLnBrk="0" hangingPunct="1">
        <a:defRPr kumimoji="1" lang="zh-TW">
          <a:solidFill>
            <a:schemeClr val="tx2"/>
          </a:solidFill>
        </a:defRPr>
      </a:lvl3pPr>
      <a:lvl4pPr eaLnBrk="1" latinLnBrk="0" hangingPunct="1">
        <a:defRPr kumimoji="1" lang="zh-TW">
          <a:solidFill>
            <a:schemeClr val="tx2"/>
          </a:solidFill>
        </a:defRPr>
      </a:lvl4pPr>
      <a:lvl5pPr eaLnBrk="1" latinLnBrk="0" hangingPunct="1">
        <a:defRPr kumimoji="1" lang="zh-TW">
          <a:solidFill>
            <a:schemeClr val="tx2"/>
          </a:solidFill>
        </a:defRPr>
      </a:lvl5pPr>
      <a:lvl6pPr eaLnBrk="1" latinLnBrk="0" hangingPunct="1">
        <a:defRPr kumimoji="1" lang="zh-TW">
          <a:solidFill>
            <a:schemeClr val="tx2"/>
          </a:solidFill>
        </a:defRPr>
      </a:lvl6pPr>
      <a:lvl7pPr eaLnBrk="1" latinLnBrk="0" hangingPunct="1">
        <a:defRPr kumimoji="1" lang="zh-TW">
          <a:solidFill>
            <a:schemeClr val="tx2"/>
          </a:solidFill>
        </a:defRPr>
      </a:lvl7pPr>
      <a:lvl8pPr eaLnBrk="1" latinLnBrk="0" hangingPunct="1">
        <a:defRPr kumimoji="1" lang="zh-TW">
          <a:solidFill>
            <a:schemeClr val="tx2"/>
          </a:solidFill>
        </a:defRPr>
      </a:lvl8pPr>
      <a:lvl9pPr eaLnBrk="1" latinLnBrk="0" hangingPunct="1">
        <a:defRPr kumimoji="1" lang="zh-TW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1" lang="zh-TW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1" lang="zh-TW"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1" lang="zh-TW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1" lang="zh-TW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1" lang="zh-TW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1" lang="zh-TW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1" lang="zh-TW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1" lang="zh-TW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1" lang="zh-TW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lang="zh-TW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lang="zh-TW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lang="zh-TW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lang="zh-TW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lang="zh-TW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lang="zh-TW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lang="zh-TW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lang="zh-TW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lang="zh-TW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8572500" y="6038850"/>
            <a:ext cx="152400" cy="1524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zh-TW"/>
          </a:p>
        </p:txBody>
      </p:sp>
      <p:sp>
        <p:nvSpPr>
          <p:cNvPr id="27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zh-TW"/>
          </a:p>
        </p:txBody>
      </p:sp>
      <p:sp>
        <p:nvSpPr>
          <p:cNvPr id="4" name="Oval 28"/>
          <p:cNvSpPr/>
          <p:nvPr/>
        </p:nvSpPr>
        <p:spPr>
          <a:xfrm>
            <a:off x="8572500" y="5476875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zh-TW"/>
          </a:p>
        </p:txBody>
      </p:sp>
      <p:sp>
        <p:nvSpPr>
          <p:cNvPr id="12" name="Oval 28"/>
          <p:cNvSpPr/>
          <p:nvPr/>
        </p:nvSpPr>
        <p:spPr>
          <a:xfrm>
            <a:off x="8572500" y="5753100"/>
            <a:ext cx="152400" cy="152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zh-TW"/>
          </a:p>
        </p:txBody>
      </p:sp>
      <p:sp>
        <p:nvSpPr>
          <p:cNvPr id="10" name="Rectangle 24"/>
          <p:cNvSpPr>
            <a:spLocks noGrp="1"/>
          </p:cNvSpPr>
          <p:nvPr>
            <p:ph type="ctrTitle"/>
          </p:nvPr>
        </p:nvSpPr>
        <p:spPr/>
        <p:txBody>
          <a:bodyPr/>
          <a:lstStyle>
            <a:extLst/>
          </a:lstStyle>
          <a:p>
            <a:r>
              <a:rPr lang="zh-TW"/>
              <a:t>測驗集</a:t>
            </a:r>
          </a:p>
        </p:txBody>
      </p:sp>
      <p:sp>
        <p:nvSpPr>
          <p:cNvPr id="18" name="Rectangle 25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extLst/>
          </a:lstStyle>
          <a:p>
            <a:r>
              <a:rPr lang="zh-TW"/>
              <a:t>問題與答案 </a:t>
            </a:r>
          </a:p>
          <a:p>
            <a:r>
              <a:rPr lang="zh-TW"/>
              <a:t>範例與技術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/>
          <p:cNvSpPr txBox="1"/>
          <p:nvPr/>
        </p:nvSpPr>
        <p:spPr>
          <a:xfrm>
            <a:off x="914400" y="1066800"/>
            <a:ext cx="7543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extLst/>
          </a:lstStyle>
          <a:p>
            <a:pPr marL="0" indent="0">
              <a:buNone/>
            </a:pPr>
            <a:endParaRPr lang="zh-TW" sz="2800"/>
          </a:p>
        </p:txBody>
      </p:sp>
      <p:sp>
        <p:nvSpPr>
          <p:cNvPr id="28" name="Rectangle 6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TW"/>
              <a:t>如何使用測驗集範本</a:t>
            </a:r>
          </a:p>
        </p:txBody>
      </p:sp>
      <p:sp>
        <p:nvSpPr>
          <p:cNvPr id="17" name="Rectangle 8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r>
              <a:rPr lang="zh-TW"/>
              <a:t>從 [新增投影片] 組件庫選擇問題與答案版面配置</a:t>
            </a:r>
          </a:p>
          <a:p>
            <a:r>
              <a:rPr lang="zh-TW"/>
              <a:t>依照版面配置區的提示，填入您實際的問題與答案</a:t>
            </a:r>
          </a:p>
          <a:p>
            <a:r>
              <a:rPr lang="zh-TW"/>
              <a:t>使用投影片放映來檢視簡報，您就可以看到顯示答案的動畫</a:t>
            </a:r>
          </a:p>
          <a:p>
            <a:r>
              <a:rPr lang="zh-TW"/>
              <a:t>建議用於:</a:t>
            </a:r>
          </a:p>
          <a:p>
            <a:pPr lvl="1"/>
            <a:r>
              <a:rPr lang="zh-TW"/>
              <a:t>透過對象的參與強化教學成效</a:t>
            </a:r>
          </a:p>
          <a:p>
            <a:pPr lvl="1"/>
            <a:r>
              <a:rPr lang="zh-TW"/>
              <a:t>介紹主題項目</a:t>
            </a:r>
          </a:p>
          <a:p>
            <a:pPr lvl="1"/>
            <a:r>
              <a:rPr lang="zh-TW"/>
              <a:t>娛樂聚會</a:t>
            </a:r>
          </a:p>
          <a:p>
            <a:endParaRPr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r>
              <a:rPr lang="zh-TW"/>
              <a:t>範例問題與答案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762000" y="2971800"/>
            <a:ext cx="7086600" cy="12954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marL="342900" marR="0" lvl="0" indent="-34290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lang="zh-TW"/>
            </a:pPr>
            <a:r>
              <a:rPr kumimoji="0" lang="zh-TW" sz="2000" b="0" u="none" strike="noStrike" kern="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下列投影片是使用「測驗集」範本中的版面配置所建立的範例問題。請使用投影片放映來檢視這些投影片，您就可以看到答案動畫。</a:t>
            </a:r>
            <a:endParaRPr kumimoji="0" lang="zh-TW" sz="2000" b="0" i="0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lang="zh-TW"/>
            </a:pPr>
            <a:endParaRPr kumimoji="0" lang="zh-TW" sz="2000" b="0" i="0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TW"/>
              <a:t>太陽是恆星。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extLst/>
          </a:lstStyle>
          <a:p>
            <a:r>
              <a:rPr lang="zh-TW"/>
              <a:t>蟬又叫做什麼?</a:t>
            </a:r>
          </a:p>
        </p:txBody>
      </p:sp>
      <p:sp>
        <p:nvSpPr>
          <p:cNvPr id="22" name="Rectangle 7"/>
          <p:cNvSpPr>
            <a:spLocks noGrp="1"/>
          </p:cNvSpPr>
          <p:nvPr>
            <p:ph type="body" sz="quarter" idx="14"/>
          </p:nvPr>
        </p:nvSpPr>
        <p:spPr/>
        <p:txBody>
          <a:bodyPr/>
          <a:lstStyle>
            <a:extLst/>
          </a:lstStyle>
          <a:p>
            <a:r>
              <a:rPr lang="zh-TW"/>
              <a:t>知了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r>
              <a:rPr lang="zh-TW"/>
              <a:t>太陽系中有多少個行星具有環?</a:t>
            </a:r>
          </a:p>
        </p:txBody>
      </p:sp>
      <p:sp>
        <p:nvSpPr>
          <p:cNvPr id="24" name="Rectangle 6"/>
          <p:cNvSpPr>
            <a:spLocks noGrp="1"/>
          </p:cNvSpPr>
          <p:nvPr>
            <p:ph type="body" sz="quarter" idx="14"/>
          </p:nvPr>
        </p:nvSpPr>
        <p:spPr/>
        <p:txBody>
          <a:bodyPr/>
          <a:lstStyle>
            <a:extLst/>
          </a:lstStyle>
          <a:p>
            <a:r>
              <a:rPr lang="zh-TW"/>
              <a:t>4 個。</a:t>
            </a:r>
          </a:p>
        </p:txBody>
      </p:sp>
      <p:sp>
        <p:nvSpPr>
          <p:cNvPr id="22" name="Rectangle 7"/>
          <p:cNvSpPr>
            <a:spLocks noGrp="1"/>
          </p:cNvSpPr>
          <p:nvPr>
            <p:ph type="body" sz="quarter" idx="15"/>
          </p:nvPr>
        </p:nvSpPr>
        <p:spPr/>
        <p:txBody>
          <a:bodyPr/>
          <a:lstStyle>
            <a:extLst/>
          </a:lstStyle>
          <a:p>
            <a:pPr marL="0" indent="0"/>
            <a:r>
              <a:rPr lang="zh-TW"/>
              <a:t>木星、土星、天王星及海王星都具有環。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TW"/>
              <a:t>什麼是「慣性」?</a:t>
            </a:r>
          </a:p>
        </p:txBody>
      </p:sp>
      <p:sp>
        <p:nvSpPr>
          <p:cNvPr id="11" name="Rectangle 11"/>
          <p:cNvSpPr>
            <a:spLocks noGrp="1"/>
          </p:cNvSpPr>
          <p:nvPr>
            <p:ph type="body" sz="quarter" idx="17"/>
          </p:nvPr>
        </p:nvSpPr>
        <p:spPr/>
        <p:txBody>
          <a:bodyPr/>
          <a:lstStyle>
            <a:extLst/>
          </a:lstStyle>
          <a:p>
            <a:r>
              <a:rPr lang="zh-TW"/>
              <a:t>以上皆是</a:t>
            </a:r>
          </a:p>
        </p:txBody>
      </p:sp>
      <p:sp>
        <p:nvSpPr>
          <p:cNvPr id="12" name="Rectangle 12"/>
          <p:cNvSpPr>
            <a:spLocks noGrp="1"/>
          </p:cNvSpPr>
          <p:nvPr>
            <p:ph type="body" sz="quarter" idx="18"/>
          </p:nvPr>
        </p:nvSpPr>
        <p:spPr/>
        <p:txBody>
          <a:bodyPr/>
          <a:lstStyle>
            <a:extLst/>
          </a:lstStyle>
          <a:p>
            <a:r>
              <a:rPr lang="zh-TW"/>
              <a:t>物體落下的速度</a:t>
            </a:r>
          </a:p>
        </p:txBody>
      </p:sp>
      <p:sp>
        <p:nvSpPr>
          <p:cNvPr id="15" name="Rectangle 15"/>
          <p:cNvSpPr>
            <a:spLocks noGrp="1"/>
          </p:cNvSpPr>
          <p:nvPr>
            <p:ph type="body" sz="quarter" idx="19"/>
          </p:nvPr>
        </p:nvSpPr>
        <p:spPr>
          <a:xfrm>
            <a:off x="1143000" y="2057400"/>
            <a:ext cx="7086600" cy="457200"/>
          </a:xfrm>
        </p:spPr>
        <p:txBody>
          <a:bodyPr/>
          <a:lstStyle>
            <a:extLst/>
          </a:lstStyle>
          <a:p>
            <a:r>
              <a:rPr lang="zh-TW"/>
              <a:t>電阻的測量</a:t>
            </a:r>
          </a:p>
        </p:txBody>
      </p:sp>
      <p:sp>
        <p:nvSpPr>
          <p:cNvPr id="16" name="Rectangle 16"/>
          <p:cNvSpPr>
            <a:spLocks noGrp="1"/>
          </p:cNvSpPr>
          <p:nvPr>
            <p:ph type="body" sz="quarter" idx="20"/>
          </p:nvPr>
        </p:nvSpPr>
        <p:spPr/>
        <p:txBody>
          <a:bodyPr/>
          <a:lstStyle>
            <a:extLst/>
          </a:lstStyle>
          <a:p>
            <a:r>
              <a:rPr lang="zh-TW"/>
              <a:t>重量與速度的比值</a:t>
            </a:r>
          </a:p>
        </p:txBody>
      </p:sp>
      <p:sp>
        <p:nvSpPr>
          <p:cNvPr id="17" name="Rectangle 17"/>
          <p:cNvSpPr>
            <a:spLocks noGrp="1"/>
          </p:cNvSpPr>
          <p:nvPr>
            <p:ph type="body" sz="quarter" idx="21"/>
          </p:nvPr>
        </p:nvSpPr>
        <p:spPr>
          <a:xfrm>
            <a:off x="1143000" y="3429000"/>
            <a:ext cx="7086600" cy="457200"/>
          </a:xfrm>
        </p:spPr>
        <p:txBody>
          <a:bodyPr/>
          <a:lstStyle>
            <a:extLst/>
          </a:lstStyle>
          <a:p>
            <a:r>
              <a:rPr lang="zh-TW"/>
              <a:t>移動或改變的阻力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r>
              <a:rPr lang="zh-TW"/>
              <a:t>請將設備及其測量項目連在一起: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>
            <a:extLst/>
          </a:lstStyle>
          <a:p>
            <a:r>
              <a:rPr lang="zh-TW"/>
              <a:t>碼表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>
            <a:extLst/>
          </a:lstStyle>
          <a:p>
            <a:r>
              <a:rPr lang="zh-TW"/>
              <a:t>磅秤</a:t>
            </a:r>
          </a:p>
        </p:txBody>
      </p:sp>
      <p:sp>
        <p:nvSpPr>
          <p:cNvPr id="5" name="Rectangl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>
            <a:extLst/>
          </a:lstStyle>
          <a:p>
            <a:r>
              <a:rPr lang="zh-TW"/>
              <a:t>溫度計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6"/>
          </p:nvPr>
        </p:nvSpPr>
        <p:spPr/>
        <p:txBody>
          <a:bodyPr/>
          <a:lstStyle>
            <a:extLst/>
          </a:lstStyle>
          <a:p>
            <a:r>
              <a:rPr lang="zh-TW"/>
              <a:t>速度計</a:t>
            </a:r>
          </a:p>
        </p:txBody>
      </p:sp>
      <p:sp>
        <p:nvSpPr>
          <p:cNvPr id="7" name="Rectangle 7"/>
          <p:cNvSpPr>
            <a:spLocks noGrp="1"/>
          </p:cNvSpPr>
          <p:nvPr>
            <p:ph type="body" sz="quarter" idx="17"/>
          </p:nvPr>
        </p:nvSpPr>
        <p:spPr/>
        <p:txBody>
          <a:bodyPr/>
          <a:lstStyle>
            <a:extLst/>
          </a:lstStyle>
          <a:p>
            <a:r>
              <a:rPr lang="zh-TW"/>
              <a:t>里程計</a:t>
            </a:r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8"/>
          </p:nvPr>
        </p:nvSpPr>
        <p:spPr/>
        <p:txBody>
          <a:bodyPr/>
          <a:lstStyle>
            <a:extLst/>
          </a:lstStyle>
          <a:p>
            <a:r>
              <a:rPr lang="zh-TW"/>
              <a:t>距離</a:t>
            </a:r>
          </a:p>
        </p:txBody>
      </p:sp>
      <p:sp>
        <p:nvSpPr>
          <p:cNvPr id="9" name="Rectangle 9"/>
          <p:cNvSpPr>
            <a:spLocks noGrp="1"/>
          </p:cNvSpPr>
          <p:nvPr>
            <p:ph type="body" sz="quarter" idx="19"/>
          </p:nvPr>
        </p:nvSpPr>
        <p:spPr/>
        <p:txBody>
          <a:bodyPr/>
          <a:lstStyle>
            <a:extLst/>
          </a:lstStyle>
          <a:p>
            <a:r>
              <a:rPr lang="zh-TW"/>
              <a:t>溫度</a:t>
            </a:r>
          </a:p>
        </p:txBody>
      </p:sp>
      <p:sp>
        <p:nvSpPr>
          <p:cNvPr id="10" name="Rectangle 10"/>
          <p:cNvSpPr>
            <a:spLocks noGrp="1"/>
          </p:cNvSpPr>
          <p:nvPr>
            <p:ph type="body" sz="quarter" idx="20"/>
          </p:nvPr>
        </p:nvSpPr>
        <p:spPr/>
        <p:txBody>
          <a:bodyPr/>
          <a:lstStyle>
            <a:extLst/>
          </a:lstStyle>
          <a:p>
            <a:r>
              <a:rPr lang="zh-TW"/>
              <a:t>進行時間</a:t>
            </a:r>
          </a:p>
        </p:txBody>
      </p:sp>
      <p:sp>
        <p:nvSpPr>
          <p:cNvPr id="11" name="Rectangle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>
            <a:extLst/>
          </a:lstStyle>
          <a:p>
            <a:r>
              <a:rPr lang="zh-TW"/>
              <a:t>重量</a:t>
            </a:r>
          </a:p>
        </p:txBody>
      </p:sp>
      <p:sp>
        <p:nvSpPr>
          <p:cNvPr id="12" name="Rectangle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>
            <a:extLst/>
          </a:lstStyle>
          <a:p>
            <a:r>
              <a:rPr lang="zh-TW"/>
              <a:t>行進的速度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測驗集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QuizShow</Template>
  <TotalTime>0</TotalTime>
  <Words>199</Words>
  <Application>Microsoft Office PowerPoint</Application>
  <PresentationFormat>如螢幕大小 (4:3)</PresentationFormat>
  <Paragraphs>44</Paragraphs>
  <Slides>8</Slides>
  <Notes>8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測驗集</vt:lpstr>
      <vt:lpstr>測驗集</vt:lpstr>
      <vt:lpstr>如何使用測驗集範本</vt:lpstr>
      <vt:lpstr>範例問題與答案</vt:lpstr>
      <vt:lpstr>太陽是恆星。</vt:lpstr>
      <vt:lpstr>蟬又叫做什麼?</vt:lpstr>
      <vt:lpstr>太陽系中有多少個行星具有環?</vt:lpstr>
      <vt:lpstr>什麼是「慣性」?</vt:lpstr>
      <vt:lpstr>請將設備及其測量項目連在一起: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2012-04-11T03:39:23Z</dcterms:created>
  <dcterms:modified xsi:type="dcterms:W3CDTF">2012-04-11T03:40:23Z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1028</vt:i4>
  </property>
  <property fmtid="{D5CDD505-2E9C-101B-9397-08002B2CF9AE}" pid="3" name="_Version">
    <vt:lpwstr>12.0.4518</vt:lpwstr>
  </property>
</Properties>
</file>