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FB4"/>
    <a:srgbClr val="4374BB"/>
    <a:srgbClr val="3378CB"/>
    <a:srgbClr val="3366CC"/>
    <a:srgbClr val="91E5E3"/>
    <a:srgbClr val="9D8D65"/>
    <a:srgbClr val="CC0000"/>
    <a:srgbClr val="AD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0"/>
    <p:restoredTop sz="9460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41168"/>
            <a:ext cx="8229600" cy="838200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203776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26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27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569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0799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289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867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597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39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4733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351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82352"/>
            <a:ext cx="838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按一下以編輯標題樣式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2816"/>
            <a:ext cx="83820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		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吃出營養與健康</a:t>
            </a:r>
            <a:endParaRPr lang="zh-TW" altLang="zh-TW" dirty="0"/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保健室宣導</a:t>
            </a:r>
            <a:endParaRPr lang="zh-TW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一天需要多少熱量？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2820737"/>
              </p:ext>
            </p:extLst>
          </p:nvPr>
        </p:nvGraphicFramePr>
        <p:xfrm>
          <a:off x="381000" y="1773238"/>
          <a:ext cx="8382000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0"/>
                <a:gridCol w="2794000"/>
                <a:gridCol w="27940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對象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女性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男性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熱量</a:t>
                      </a:r>
                      <a:r>
                        <a:rPr lang="en-US" sz="2800"/>
                        <a:t>(Kcal)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1600</a:t>
                      </a:r>
                      <a:r>
                        <a:rPr lang="zh-TW" sz="2800"/>
                        <a:t>卡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2000</a:t>
                      </a:r>
                      <a:r>
                        <a:rPr lang="zh-TW" sz="2800"/>
                        <a:t>卡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五穀根莖類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碗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2.5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3.5</a:t>
                      </a:r>
                      <a:endParaRPr lang="zh-TW" sz="280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蔬菜類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碟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水果類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個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奶類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杯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蛋豆魚肉類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份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油糖鹽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少量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少量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3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食物熱量有多少？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9355582"/>
              </p:ext>
            </p:extLst>
          </p:nvPr>
        </p:nvGraphicFramePr>
        <p:xfrm>
          <a:off x="1259632" y="1773239"/>
          <a:ext cx="6538192" cy="41040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69096"/>
                <a:gridCol w="3269096"/>
              </a:tblGrid>
              <a:tr h="586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熱量</a:t>
                      </a:r>
                      <a:r>
                        <a:rPr lang="en-US" sz="2800" dirty="0"/>
                        <a:t>(</a:t>
                      </a:r>
                      <a:r>
                        <a:rPr lang="zh-TW" sz="2800" dirty="0"/>
                        <a:t>卡</a:t>
                      </a:r>
                      <a:r>
                        <a:rPr lang="en-US" sz="2800" dirty="0"/>
                        <a:t>)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速食套餐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排骨飯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280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魚排飯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牛肉麵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陽春麵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涼麵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188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食物含有什麼營養？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4513451"/>
      </p:ext>
    </p:extLst>
  </p:cSld>
  <p:clrMapOvr>
    <a:masterClrMapping/>
  </p:clrMapOvr>
</p:sld>
</file>

<file path=ppt/theme/theme1.xml><?xml version="1.0" encoding="utf-8"?>
<a:theme xmlns:a="http://schemas.openxmlformats.org/drawingml/2006/main" name="Green apples design template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佈景主題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 apples design template</Template>
  <TotalTime>70</TotalTime>
  <Words>97</Words>
  <Application>Microsoft Office PowerPoint</Application>
  <PresentationFormat>如螢幕大小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Green apples design template</vt:lpstr>
      <vt:lpstr>吃出營養與健康</vt:lpstr>
      <vt:lpstr>一天需要多少熱量？</vt:lpstr>
      <vt:lpstr>食物熱量有多少？</vt:lpstr>
      <vt:lpstr>食物含有什麼營養？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吃出營養與健康</dc:title>
  <dc:subject/>
  <dc:creator>user</dc:creator>
  <cp:keywords/>
  <dc:description/>
  <cp:lastModifiedBy>user</cp:lastModifiedBy>
  <cp:revision>13</cp:revision>
  <dcterms:created xsi:type="dcterms:W3CDTF">2012-04-23T06:04:54Z</dcterms:created>
  <dcterms:modified xsi:type="dcterms:W3CDTF">2012-04-25T07:25:08Z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TC011408291028</vt:lpwstr>
  </property>
</Properties>
</file>