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008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3204-1FAC-42EF-B405-0841F3FC613F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67F0-7B1C-4ABE-BF95-5025B8B5B3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79729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3204-1FAC-42EF-B405-0841F3FC613F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67F0-7B1C-4ABE-BF95-5025B8B5B3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22131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3204-1FAC-42EF-B405-0841F3FC613F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67F0-7B1C-4ABE-BF95-5025B8B5B3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32799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>
            <a:lvl1pPr>
              <a:defRPr lang="zh-TW" altLang="en-US" dirty="0" smtClean="0">
                <a:solidFill>
                  <a:srgbClr val="3F2F15"/>
                </a:solidFill>
              </a:defRPr>
            </a:lvl1pPr>
            <a:lvl2pPr>
              <a:defRPr lang="zh-TW" altLang="en-US" dirty="0" smtClean="0"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 lang="zh-TW" altLang="en-US" dirty="0" smtClean="0"/>
            </a:lvl3pPr>
            <a:lvl4pPr>
              <a:defRPr lang="zh-TW" altLang="en-US" dirty="0" smtClean="0"/>
            </a:lvl4pPr>
            <a:lvl5pPr>
              <a:defRPr lang="zh-TW" altLang="en-US" dirty="0"/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3204-1FAC-42EF-B405-0841F3FC613F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67F0-7B1C-4ABE-BF95-5025B8B5B3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75683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3204-1FAC-42EF-B405-0841F3FC613F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67F0-7B1C-4ABE-BF95-5025B8B5B3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07649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3204-1FAC-42EF-B405-0841F3FC613F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67F0-7B1C-4ABE-BF95-5025B8B5B3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8269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3204-1FAC-42EF-B405-0841F3FC613F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67F0-7B1C-4ABE-BF95-5025B8B5B3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87336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3204-1FAC-42EF-B405-0841F3FC613F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67F0-7B1C-4ABE-BF95-5025B8B5B3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97437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3204-1FAC-42EF-B405-0841F3FC613F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67F0-7B1C-4ABE-BF95-5025B8B5B3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45888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3204-1FAC-42EF-B405-0841F3FC613F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67F0-7B1C-4ABE-BF95-5025B8B5B3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9107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3204-1FAC-42EF-B405-0841F3FC613F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67F0-7B1C-4ABE-BF95-5025B8B5B3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0249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/>
          <p:cNvGrpSpPr/>
          <p:nvPr userDrawn="1"/>
        </p:nvGrpSpPr>
        <p:grpSpPr>
          <a:xfrm>
            <a:off x="1" y="0"/>
            <a:ext cx="9143999" cy="6858000"/>
            <a:chOff x="1" y="0"/>
            <a:chExt cx="9143999" cy="6858000"/>
          </a:xfrm>
        </p:grpSpPr>
        <p:pic>
          <p:nvPicPr>
            <p:cNvPr id="8" name="Picture 5" descr="C:\Documents and Settings\user\Local Settings\Temporary Internet Files\Content.IE5\9E6SOKVS\MC900437291[1].jpg"/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9469" y="0"/>
              <a:ext cx="6864531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Documents and Settings\user\Local Settings\Temporary Internet Files\Content.IE5\9E6SOKVS\MC900437291[1].jpg"/>
            <p:cNvPicPr>
              <a:picLocks noChangeAspect="1" noChangeArrowheads="1"/>
            </p:cNvPicPr>
            <p:nvPr userDrawn="1"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455"/>
            <a:stretch/>
          </p:blipFill>
          <p:spPr bwMode="auto">
            <a:xfrm>
              <a:off x="1" y="0"/>
              <a:ext cx="2279468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20000"/>
              </a:lnSpc>
            </a:pPr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53204-1FAC-42EF-B405-0841F3FC613F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A67F0-7B1C-4ABE-BF95-5025B8B5B3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9290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zh-TW" altLang="en-US" sz="4400" kern="1200" dirty="0" smtClean="0">
          <a:solidFill>
            <a:schemeClr val="accent2">
              <a:lumMod val="50000"/>
            </a:schemeClr>
          </a:solidFill>
          <a:latin typeface="華康中特圓體" pitchFamily="49" charset="-120"/>
          <a:ea typeface="華康中特圓體" pitchFamily="49" charset="-120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20000"/>
        </a:lnSpc>
        <a:spcBef>
          <a:spcPct val="20000"/>
        </a:spcBef>
        <a:buFont typeface="Arial" pitchFamily="34" charset="0"/>
        <a:buChar char="•"/>
        <a:defRPr lang="zh-TW" altLang="en-US" sz="3200" kern="1200" dirty="0" smtClean="0">
          <a:solidFill>
            <a:schemeClr val="accent5">
              <a:lumMod val="50000"/>
            </a:schemeClr>
          </a:solidFill>
          <a:latin typeface="華康中圓體" pitchFamily="49" charset="-120"/>
          <a:ea typeface="華康中圓體" pitchFamily="49" charset="-120"/>
          <a:cs typeface="+mn-cs"/>
        </a:defRPr>
      </a:lvl1pPr>
      <a:lvl2pPr marL="742950" indent="-285750" algn="l" defTabSz="914400" rtl="0" eaLnBrk="1" latinLnBrk="0" hangingPunct="1">
        <a:lnSpc>
          <a:spcPct val="120000"/>
        </a:lnSpc>
        <a:spcBef>
          <a:spcPct val="20000"/>
        </a:spcBef>
        <a:buFont typeface="Arial" pitchFamily="34" charset="0"/>
        <a:buChar char="–"/>
        <a:defRPr lang="zh-TW" altLang="en-US" sz="2800" kern="1200" dirty="0" smtClean="0">
          <a:solidFill>
            <a:schemeClr val="accent5">
              <a:lumMod val="75000"/>
            </a:schemeClr>
          </a:solidFill>
          <a:latin typeface="華康中圓體" pitchFamily="49" charset="-120"/>
          <a:ea typeface="華康中圓體" pitchFamily="49" charset="-120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ct val="20000"/>
        </a:spcBef>
        <a:buFont typeface="Arial" pitchFamily="34" charset="0"/>
        <a:buChar char="•"/>
        <a:defRPr lang="zh-TW" altLang="en-US" sz="2400" kern="1200" dirty="0" smtClean="0">
          <a:solidFill>
            <a:schemeClr val="tx1"/>
          </a:solidFill>
          <a:latin typeface="華康中圓體" pitchFamily="49" charset="-120"/>
          <a:ea typeface="華康中圓體" pitchFamily="49" charset="-120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ct val="20000"/>
        </a:spcBef>
        <a:buFont typeface="Arial" pitchFamily="34" charset="0"/>
        <a:buChar char="–"/>
        <a:defRPr lang="zh-TW" altLang="en-US" sz="2000" kern="1200" dirty="0" smtClean="0">
          <a:solidFill>
            <a:schemeClr val="tx1"/>
          </a:solidFill>
          <a:latin typeface="華康中圓體" pitchFamily="49" charset="-120"/>
          <a:ea typeface="華康中圓體" pitchFamily="49" charset="-120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ct val="20000"/>
        </a:spcBef>
        <a:buFont typeface="Arial" pitchFamily="34" charset="0"/>
        <a:buChar char="»"/>
        <a:defRPr lang="zh-TW" altLang="en-US" sz="2000" kern="1200" dirty="0" smtClean="0">
          <a:solidFill>
            <a:schemeClr val="tx1"/>
          </a:solidFill>
          <a:latin typeface="華康中圓體" pitchFamily="49" charset="-120"/>
          <a:ea typeface="華康中圓體" pitchFamily="49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減碳小撇步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鐵馬步行兼保健</a:t>
            </a:r>
          </a:p>
          <a:p>
            <a:r>
              <a:rPr lang="zh-TW" altLang="en-US" dirty="0" smtClean="0"/>
              <a:t>多走樓梯，少坐電梯</a:t>
            </a:r>
          </a:p>
          <a:p>
            <a:r>
              <a:rPr lang="zh-TW" altLang="en-US" dirty="0" smtClean="0"/>
              <a:t>多走路，增加運動健身的時間</a:t>
            </a:r>
          </a:p>
          <a:p>
            <a:r>
              <a:rPr lang="zh-TW" altLang="en-US" dirty="0" smtClean="0"/>
              <a:t>多吃蔬食少吃肉 </a:t>
            </a:r>
          </a:p>
          <a:p>
            <a:r>
              <a:rPr lang="zh-TW" altLang="en-US" dirty="0" smtClean="0"/>
              <a:t>愛用當地食材</a:t>
            </a:r>
          </a:p>
          <a:p>
            <a:r>
              <a:rPr lang="zh-TW" altLang="en-US" dirty="0" smtClean="0"/>
              <a:t>每週一天或一日一餐蔬食</a:t>
            </a:r>
          </a:p>
        </p:txBody>
      </p:sp>
    </p:spTree>
    <p:extLst>
      <p:ext uri="{BB962C8B-B14F-4D97-AF65-F5344CB8AC3E}">
        <p14:creationId xmlns:p14="http://schemas.microsoft.com/office/powerpoint/2010/main" val="1377814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相鄰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43</Words>
  <Application>Microsoft Office PowerPoint</Application>
  <PresentationFormat>如螢幕大小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減碳小撇步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減碳小撇步</dc:title>
  <dc:creator>user</dc:creator>
  <cp:lastModifiedBy>user</cp:lastModifiedBy>
  <cp:revision>3</cp:revision>
  <dcterms:created xsi:type="dcterms:W3CDTF">2012-04-13T01:49:05Z</dcterms:created>
  <dcterms:modified xsi:type="dcterms:W3CDTF">2012-04-16T03:19:07Z</dcterms:modified>
</cp:coreProperties>
</file>