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9" r:id="rId1"/>
  </p:sldMasterIdLst>
  <p:notesMasterIdLst>
    <p:notesMasterId r:id="rId10"/>
  </p:notesMasterIdLst>
  <p:sldIdLst>
    <p:sldId id="264" r:id="rId2"/>
    <p:sldId id="257" r:id="rId3"/>
    <p:sldId id="258" r:id="rId4"/>
    <p:sldId id="261" r:id="rId5"/>
    <p:sldId id="260" r:id="rId6"/>
    <p:sldId id="259" r:id="rId7"/>
    <p:sldId id="262" r:id="rId8"/>
    <p:sldId id="263" r:id="rId9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CC66"/>
    <a:srgbClr val="FFFFCC"/>
    <a:srgbClr val="66CCFF"/>
    <a:srgbClr val="33CCFF"/>
    <a:srgbClr val="FFFF99"/>
    <a:srgbClr val="6699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0" autoAdjust="0"/>
    <p:restoredTop sz="94474" autoAdjust="0"/>
  </p:normalViewPr>
  <p:slideViewPr>
    <p:cSldViewPr>
      <p:cViewPr varScale="1">
        <p:scale>
          <a:sx n="34" d="100"/>
          <a:sy n="34" d="100"/>
        </p:scale>
        <p:origin x="-571" y="-62"/>
      </p:cViewPr>
      <p:guideLst>
        <p:guide orient="horz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758" y="-77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87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1287782-898C-48C8-8304-B5E3163F5BA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611558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E6C62F-730A-4C35-8B4A-8427089290C9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20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標題投影片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24188" y="3932238"/>
            <a:ext cx="5435600" cy="104457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 typeface="Webdings" pitchFamily="18" charset="2"/>
              <a:buNone/>
              <a:defRPr sz="4800">
                <a:solidFill>
                  <a:srgbClr val="000000"/>
                </a:solidFill>
                <a:ea typeface="華康中特圓體" pitchFamily="49" charset="-120"/>
              </a:defRPr>
            </a:lvl1pPr>
          </a:lstStyle>
          <a:p>
            <a:pPr lvl="0"/>
            <a:r>
              <a:rPr lang="zh-TW" altLang="en-US" noProof="0" dirty="0" smtClean="0"/>
              <a:t>按一下以編輯母片副標題樣式</a:t>
            </a:r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22B2219-5B12-469F-BD77-C4485A829693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191718" name="Rectangle 230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>
          <a:xfrm>
            <a:off x="-9736" y="1592796"/>
            <a:ext cx="9153736" cy="2052228"/>
          </a:xfrm>
        </p:spPr>
        <p:txBody>
          <a:bodyPr/>
          <a:lstStyle>
            <a:lvl1pPr>
              <a:defRPr sz="8800"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244F5D0B-D801-4787-A233-1A036E87FD8E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46986206"/>
      </p:ext>
    </p:extLst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911975" y="115888"/>
            <a:ext cx="1908175" cy="622935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87450" y="115888"/>
            <a:ext cx="5572125" cy="622935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328BDAEF-D25B-41B5-8572-B58B140C1D6C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9660615"/>
      </p:ext>
    </p:extLst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99AA23F5-E927-4C1B-B8A3-5446311F29CD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2209126"/>
      </p:ext>
    </p:extLst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E491F66A-EA33-42AB-ACF4-1D7F014E7C5A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57387183"/>
      </p:ext>
    </p:extLst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187450" y="1376363"/>
            <a:ext cx="3740150" cy="4968875"/>
          </a:xfrm>
        </p:spPr>
        <p:txBody>
          <a:bodyPr/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80000" y="1376363"/>
            <a:ext cx="3740150" cy="4968875"/>
          </a:xfrm>
        </p:spPr>
        <p:txBody>
          <a:bodyPr/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F1E7A3DB-1A98-43DD-A902-AE9C558D7839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40617598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zh-TW" altLang="en-US" dirty="0"/>
            </a:lvl1pPr>
          </a:lstStyle>
          <a:p>
            <a:pPr lvl="0"/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23628" y="1535113"/>
            <a:ext cx="3600400" cy="639762"/>
          </a:xfrm>
        </p:spPr>
        <p:txBody>
          <a:bodyPr anchor="t"/>
          <a:lstStyle>
            <a:lvl1pPr marL="0" indent="0">
              <a:buNone/>
              <a:defRPr sz="4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223628" y="2174875"/>
            <a:ext cx="3600400" cy="3951288"/>
          </a:xfrm>
        </p:spPr>
        <p:txBody>
          <a:bodyPr/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968044" y="1535113"/>
            <a:ext cx="3718756" cy="639762"/>
          </a:xfrm>
        </p:spPr>
        <p:txBody>
          <a:bodyPr anchor="t"/>
          <a:lstStyle>
            <a:lvl1pPr marL="0" indent="0">
              <a:buNone/>
              <a:defRPr sz="4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968044" y="2174875"/>
            <a:ext cx="3718756" cy="3951288"/>
          </a:xfrm>
        </p:spPr>
        <p:txBody>
          <a:bodyPr/>
          <a:lstStyle>
            <a:lvl1pPr>
              <a:defRPr sz="4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5D2A338D-23C2-4F14-9047-053DF1BE68A9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9" name="日期版面配置區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99493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BFC982E2-8729-4672-B33F-864CF7DBF7AF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21676504"/>
      </p:ext>
    </p:extLst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D2144CFA-9BA7-4E6B-AF5F-F2B04073C324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87392250"/>
      </p:ext>
    </p:extLst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D89F01BF-3181-4380-8A28-52D596AAFB10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06797406"/>
      </p:ext>
    </p:extLst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Slide-</a:t>
            </a:r>
            <a:fld id="{75143A39-3767-4DB7-B611-F6CA918FC5BA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70847587"/>
      </p:ext>
    </p:extLst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23963" y="115888"/>
            <a:ext cx="7561262" cy="108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7450" y="1376363"/>
            <a:ext cx="7632700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183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489700"/>
            <a:ext cx="22764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94500" y="6489700"/>
            <a:ext cx="21336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r>
              <a:rPr lang="en-US" altLang="zh-TW"/>
              <a:t>Slide-</a:t>
            </a:r>
            <a:fld id="{128679E6-B23B-4333-BE02-71222A17892B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6238" y="6489700"/>
            <a:ext cx="21336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en-US" altLang="zh-TW" smtClean="0"/>
              <a:t>2011</a:t>
            </a:r>
            <a:r>
              <a:rPr lang="zh-TW" altLang="en-US" smtClean="0"/>
              <a:t>年</a:t>
            </a:r>
            <a:r>
              <a:rPr lang="en-US" altLang="zh-TW" smtClean="0"/>
              <a:t>7</a:t>
            </a:r>
            <a:r>
              <a:rPr lang="zh-TW" altLang="en-US" smtClean="0"/>
              <a:t>月</a:t>
            </a:r>
            <a:r>
              <a:rPr lang="en-US" altLang="zh-TW" smtClean="0"/>
              <a:t>21</a:t>
            </a:r>
            <a:r>
              <a:rPr lang="zh-TW" altLang="en-US" smtClean="0"/>
              <a:t>日</a:t>
            </a:r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ransition spd="med">
    <p:circl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6000">
          <a:solidFill>
            <a:srgbClr val="0066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5000">
          <a:solidFill>
            <a:srgbClr val="006600"/>
          </a:solidFill>
          <a:latin typeface="Arial" charset="0"/>
          <a:ea typeface="華康海報體W9" pitchFamily="81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5000">
          <a:solidFill>
            <a:srgbClr val="006600"/>
          </a:solidFill>
          <a:latin typeface="Arial" charset="0"/>
          <a:ea typeface="華康海報體W9" pitchFamily="81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5000">
          <a:solidFill>
            <a:srgbClr val="006600"/>
          </a:solidFill>
          <a:latin typeface="Arial" charset="0"/>
          <a:ea typeface="華康海報體W9" pitchFamily="81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5000">
          <a:solidFill>
            <a:srgbClr val="006600"/>
          </a:solidFill>
          <a:latin typeface="Arial" charset="0"/>
          <a:ea typeface="華康海報體W9" pitchFamily="81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5000">
          <a:solidFill>
            <a:srgbClr val="006600"/>
          </a:solidFill>
          <a:latin typeface="Arial" charset="0"/>
          <a:ea typeface="華康海報體W9" pitchFamily="81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5000">
          <a:solidFill>
            <a:srgbClr val="006600"/>
          </a:solidFill>
          <a:latin typeface="Arial" charset="0"/>
          <a:ea typeface="華康海報體W9" pitchFamily="81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5000">
          <a:solidFill>
            <a:srgbClr val="006600"/>
          </a:solidFill>
          <a:latin typeface="Arial" charset="0"/>
          <a:ea typeface="華康海報體W9" pitchFamily="81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5000">
          <a:solidFill>
            <a:srgbClr val="006600"/>
          </a:solidFill>
          <a:latin typeface="Arial" charset="0"/>
          <a:ea typeface="華康海報體W9" pitchFamily="81" charset="-120"/>
        </a:defRPr>
      </a:lvl9pPr>
    </p:titleStyle>
    <p:bodyStyle>
      <a:lvl1pPr marL="531813" indent="-531813" algn="l" rtl="0" fontAlgn="base">
        <a:lnSpc>
          <a:spcPct val="120000"/>
        </a:lnSpc>
        <a:spcBef>
          <a:spcPct val="50000"/>
        </a:spcBef>
        <a:spcAft>
          <a:spcPct val="0"/>
        </a:spcAft>
        <a:buFont typeface="Webdings" pitchFamily="18" charset="2"/>
        <a:buChar char="V"/>
        <a:defRPr kumimoji="1" sz="4000">
          <a:solidFill>
            <a:schemeClr val="accent2"/>
          </a:solidFill>
          <a:latin typeface="+mn-lt"/>
          <a:ea typeface="+mn-ea"/>
          <a:cs typeface="+mn-cs"/>
        </a:defRPr>
      </a:lvl1pPr>
      <a:lvl2pPr marL="1123950" indent="-412750" algn="l" rtl="0" fontAlgn="base">
        <a:lnSpc>
          <a:spcPct val="110000"/>
        </a:lnSpc>
        <a:spcBef>
          <a:spcPct val="20000"/>
        </a:spcBef>
        <a:spcAft>
          <a:spcPct val="0"/>
        </a:spcAft>
        <a:buFont typeface="Wingdings" pitchFamily="2" charset="2"/>
        <a:buChar char=""/>
        <a:defRPr kumimoji="1" sz="3600">
          <a:solidFill>
            <a:schemeClr val="tx1"/>
          </a:solidFill>
          <a:latin typeface="+mn-lt"/>
          <a:ea typeface="華康細圓體" pitchFamily="49" charset="-120"/>
        </a:defRPr>
      </a:lvl2pPr>
      <a:lvl3pPr marL="1531938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kumimoji="1" sz="2800">
          <a:solidFill>
            <a:schemeClr val="tx1"/>
          </a:solidFill>
          <a:latin typeface="+mn-lt"/>
          <a:ea typeface="華康中圓體" pitchFamily="49" charset="-120"/>
        </a:defRPr>
      </a:lvl3pPr>
      <a:lvl4pPr marL="1939925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kumimoji="1" sz="2400">
          <a:solidFill>
            <a:schemeClr val="tx1"/>
          </a:solidFill>
          <a:latin typeface="+mn-lt"/>
          <a:ea typeface="華康中圓體" pitchFamily="49" charset="-120"/>
        </a:defRPr>
      </a:lvl4pPr>
      <a:lvl5pPr marL="2347913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kumimoji="1" sz="2000">
          <a:solidFill>
            <a:schemeClr val="tx1"/>
          </a:solidFill>
          <a:latin typeface="+mn-lt"/>
          <a:ea typeface="華康中圓體" pitchFamily="49" charset="-120"/>
        </a:defRPr>
      </a:lvl5pPr>
      <a:lvl6pPr marL="2805113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kumimoji="1" sz="1600">
          <a:solidFill>
            <a:schemeClr val="tx1"/>
          </a:solidFill>
          <a:latin typeface="+mn-lt"/>
          <a:ea typeface="華康中圓體" pitchFamily="49" charset="-120"/>
        </a:defRPr>
      </a:lvl6pPr>
      <a:lvl7pPr marL="3262313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kumimoji="1" sz="1600">
          <a:solidFill>
            <a:schemeClr val="tx1"/>
          </a:solidFill>
          <a:latin typeface="+mn-lt"/>
          <a:ea typeface="華康中圓體" pitchFamily="49" charset="-120"/>
        </a:defRPr>
      </a:lvl7pPr>
      <a:lvl8pPr marL="3719513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kumimoji="1" sz="1600">
          <a:solidFill>
            <a:schemeClr val="tx1"/>
          </a:solidFill>
          <a:latin typeface="+mn-lt"/>
          <a:ea typeface="華康中圓體" pitchFamily="49" charset="-120"/>
        </a:defRPr>
      </a:lvl8pPr>
      <a:lvl9pPr marL="4176713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kumimoji="1" sz="1600">
          <a:solidFill>
            <a:schemeClr val="tx1"/>
          </a:solidFill>
          <a:latin typeface="+mn-lt"/>
          <a:ea typeface="華康中圓體" pitchFamily="49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kenting.network.com.tw/" TargetMode="External"/><Relationship Id="rId2" Type="http://schemas.openxmlformats.org/officeDocument/2006/relationships/hyperlink" Target="http://uukt.idv.tw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otzing.com.tw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989138"/>
            <a:ext cx="9144000" cy="1665287"/>
          </a:xfrm>
        </p:spPr>
        <p:txBody>
          <a:bodyPr/>
          <a:lstStyle/>
          <a:p>
            <a:r>
              <a:rPr lang="zh-TW" altLang="en-US" dirty="0"/>
              <a:t>墾丁之旅說明會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星光中學校外教學</a:t>
            </a:r>
          </a:p>
        </p:txBody>
      </p:sp>
    </p:spTree>
    <p:custDataLst>
      <p:tags r:id="rId1"/>
    </p:custData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79" name="Rectangle 5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墾．丁．概．況</a:t>
            </a:r>
            <a:endParaRPr lang="zh-TW" altLang="en-US"/>
          </a:p>
        </p:txBody>
      </p:sp>
      <p:sp>
        <p:nvSpPr>
          <p:cNvPr id="26680" name="Rectangle 5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墾丁位於台灣的最南端</a:t>
            </a:r>
            <a:endParaRPr lang="en-US" altLang="zh-TW" smtClean="0"/>
          </a:p>
          <a:p>
            <a:pPr lvl="1"/>
            <a:r>
              <a:rPr lang="zh-TW" altLang="en-US" smtClean="0"/>
              <a:t>三面環海</a:t>
            </a:r>
            <a:endParaRPr lang="en-US" altLang="zh-TW" smtClean="0"/>
          </a:p>
          <a:p>
            <a:pPr lvl="1"/>
            <a:r>
              <a:rPr lang="zh-TW" altLang="en-US" smtClean="0"/>
              <a:t>東面太平洋，西鄰台灣海峽，南瀕巴士海峽 </a:t>
            </a:r>
          </a:p>
          <a:p>
            <a:r>
              <a:rPr lang="zh-TW" altLang="en-US" smtClean="0"/>
              <a:t>陸地範圍包</a:t>
            </a:r>
            <a:endParaRPr lang="en-US" altLang="zh-TW" smtClean="0"/>
          </a:p>
          <a:p>
            <a:pPr lvl="1"/>
            <a:r>
              <a:rPr lang="zh-TW" altLang="en-US" smtClean="0"/>
              <a:t>共計</a:t>
            </a:r>
            <a:r>
              <a:rPr lang="en-US" altLang="zh-TW" smtClean="0"/>
              <a:t>18083.50</a:t>
            </a:r>
            <a:r>
              <a:rPr lang="zh-TW" altLang="en-US" smtClean="0"/>
              <a:t>公頃</a:t>
            </a:r>
            <a:endParaRPr lang="zh-TW" altLang="en-US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35" name="Rectangle 7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景．點．介．紹</a:t>
            </a:r>
            <a:endParaRPr lang="zh-TW" altLang="en-US"/>
          </a:p>
        </p:txBody>
      </p:sp>
      <p:sp>
        <p:nvSpPr>
          <p:cNvPr id="62536" name="Rectangle 7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zh-TW" altLang="en-US" smtClean="0"/>
              <a:t>自然景觀類</a:t>
            </a:r>
          </a:p>
          <a:p>
            <a:pPr lvl="1"/>
            <a:r>
              <a:rPr lang="zh-TW" altLang="en-US" smtClean="0"/>
              <a:t>南灣</a:t>
            </a:r>
          </a:p>
          <a:p>
            <a:pPr lvl="1"/>
            <a:r>
              <a:rPr lang="zh-TW" altLang="en-US" smtClean="0"/>
              <a:t>船帆石</a:t>
            </a:r>
          </a:p>
          <a:p>
            <a:pPr lvl="1"/>
            <a:r>
              <a:rPr lang="zh-TW" altLang="en-US" smtClean="0"/>
              <a:t>大尖山</a:t>
            </a:r>
          </a:p>
          <a:p>
            <a:pPr lvl="1"/>
            <a:r>
              <a:rPr lang="zh-TW" altLang="en-US" smtClean="0"/>
              <a:t>砂島貝殼砂</a:t>
            </a:r>
            <a:endParaRPr lang="zh-TW" altLang="en-US"/>
          </a:p>
        </p:txBody>
      </p:sp>
      <p:sp>
        <p:nvSpPr>
          <p:cNvPr id="62537" name="Rectangle 7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smtClean="0"/>
              <a:t>建築物類</a:t>
            </a:r>
          </a:p>
          <a:p>
            <a:pPr lvl="1"/>
            <a:r>
              <a:rPr lang="zh-TW" altLang="en-US" smtClean="0"/>
              <a:t>海洋生物博物館</a:t>
            </a:r>
          </a:p>
          <a:p>
            <a:pPr lvl="1"/>
            <a:r>
              <a:rPr lang="zh-TW" altLang="en-US" smtClean="0"/>
              <a:t>恆春古城</a:t>
            </a:r>
          </a:p>
          <a:p>
            <a:pPr lvl="1"/>
            <a:r>
              <a:rPr lang="zh-TW" altLang="en-US" smtClean="0"/>
              <a:t>茶山吊橋</a:t>
            </a:r>
          </a:p>
          <a:p>
            <a:pPr lvl="1"/>
            <a:r>
              <a:rPr lang="zh-TW" altLang="en-US" smtClean="0"/>
              <a:t>墾丁青年活動中心</a:t>
            </a:r>
            <a:endParaRPr lang="zh-TW" altLang="en-US" dirty="0"/>
          </a:p>
        </p:txBody>
      </p:sp>
      <p:pic>
        <p:nvPicPr>
          <p:cNvPr id="62528" name="Picture 64" descr="X15052"/>
          <p:cNvPicPr>
            <a:picLocks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9692" y="5246960"/>
            <a:ext cx="1896828" cy="14146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30" name="Picture 66" descr="X15107"/>
          <p:cNvPicPr>
            <a:picLocks noChangeArrowheads="1"/>
          </p:cNvPicPr>
          <p:nvPr/>
        </p:nvPicPr>
        <p:blipFill>
          <a:blip r:embed="rId3">
            <a:lum bright="6000"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7924" y="5246960"/>
            <a:ext cx="1896828" cy="1422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91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景．點．欣．賞</a:t>
            </a:r>
            <a:endParaRPr lang="zh-TW" altLang="en-US"/>
          </a:p>
        </p:txBody>
      </p:sp>
      <p:grpSp>
        <p:nvGrpSpPr>
          <p:cNvPr id="16" name="群組 15"/>
          <p:cNvGrpSpPr/>
          <p:nvPr/>
        </p:nvGrpSpPr>
        <p:grpSpPr>
          <a:xfrm>
            <a:off x="1763688" y="1286336"/>
            <a:ext cx="6722090" cy="5203004"/>
            <a:chOff x="1763688" y="1286336"/>
            <a:chExt cx="6722090" cy="5203004"/>
          </a:xfrm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pic>
          <p:nvPicPr>
            <p:cNvPr id="19" name="Picture 28" descr="X1510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5730" y="1286336"/>
              <a:ext cx="4570048" cy="3438807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/>
          </p:spPr>
        </p:pic>
        <p:pic>
          <p:nvPicPr>
            <p:cNvPr id="20" name="Picture 35" descr="01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754" y="4806407"/>
              <a:ext cx="2285024" cy="1682933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/>
          </p:spPr>
        </p:pic>
        <p:pic>
          <p:nvPicPr>
            <p:cNvPr id="9" name="Picture 64" descr="X15052"/>
            <p:cNvPicPr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763689" y="4817259"/>
              <a:ext cx="2079196" cy="16720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6" descr="X1510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5730" y="4817259"/>
              <a:ext cx="2229788" cy="1672081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8" descr="0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3153119"/>
              <a:ext cx="2079196" cy="1572024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/>
          </p:spPr>
        </p:pic>
        <p:pic>
          <p:nvPicPr>
            <p:cNvPr id="18" name="Picture 9" descr="05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1286336"/>
              <a:ext cx="2079196" cy="1782463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/>
          </p:spPr>
        </p:pic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61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古．蹟．參．訪</a:t>
            </a:r>
          </a:p>
        </p:txBody>
      </p:sp>
      <p:sp>
        <p:nvSpPr>
          <p:cNvPr id="65562" name="Rectangle 26"/>
          <p:cNvSpPr>
            <a:spLocks noGrp="1" noChangeArrowheads="1"/>
          </p:cNvSpPr>
          <p:nvPr>
            <p:ph type="body" idx="1"/>
          </p:nvPr>
        </p:nvSpPr>
        <p:spPr>
          <a:xfrm>
            <a:off x="1187450" y="1376363"/>
            <a:ext cx="4788706" cy="4968875"/>
          </a:xfrm>
        </p:spPr>
        <p:txBody>
          <a:bodyPr/>
          <a:lstStyle/>
          <a:p>
            <a:r>
              <a:rPr lang="zh-TW" altLang="en-US" dirty="0"/>
              <a:t>恆春古城</a:t>
            </a:r>
          </a:p>
          <a:p>
            <a:pPr lvl="1"/>
            <a:r>
              <a:rPr lang="zh-TW" altLang="en-US" dirty="0"/>
              <a:t>古稱「琅嶠</a:t>
            </a:r>
            <a:r>
              <a:rPr lang="zh-TW" altLang="en-US" dirty="0" smtClean="0"/>
              <a:t>」</a:t>
            </a:r>
            <a:endParaRPr lang="en-US" altLang="zh-TW" dirty="0" smtClean="0"/>
          </a:p>
          <a:p>
            <a:r>
              <a:rPr lang="zh-TW" altLang="en-US" dirty="0" smtClean="0"/>
              <a:t>茶</a:t>
            </a:r>
            <a:r>
              <a:rPr lang="zh-TW" altLang="en-US" dirty="0"/>
              <a:t>山吊橋</a:t>
            </a:r>
          </a:p>
          <a:p>
            <a:pPr lvl="1"/>
            <a:r>
              <a:rPr lang="zh-TW" altLang="en-US" dirty="0" smtClean="0"/>
              <a:t>漁村</a:t>
            </a:r>
            <a:r>
              <a:rPr lang="zh-TW" altLang="en-US" dirty="0"/>
              <a:t>對外交通的重要</a:t>
            </a:r>
            <a:r>
              <a:rPr lang="zh-TW" altLang="en-US" dirty="0" smtClean="0"/>
              <a:t>管道</a:t>
            </a:r>
            <a:endParaRPr lang="zh-TW" altLang="en-US" dirty="0"/>
          </a:p>
        </p:txBody>
      </p:sp>
      <p:pic>
        <p:nvPicPr>
          <p:cNvPr id="65544" name="Picture 8" descr="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2838" y="3924833"/>
            <a:ext cx="24384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5545" name="Picture 9" descr="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2838" y="1592796"/>
            <a:ext cx="24384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09" name="Rectangle 9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教．學．目．標 </a:t>
            </a:r>
          </a:p>
        </p:txBody>
      </p:sp>
      <p:sp>
        <p:nvSpPr>
          <p:cNvPr id="64610" name="Rectangle 9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生態研習</a:t>
            </a:r>
          </a:p>
          <a:p>
            <a:pPr lvl="1"/>
            <a:r>
              <a:rPr lang="zh-TW" altLang="en-US" dirty="0"/>
              <a:t>墾丁海生館全區分為</a:t>
            </a:r>
            <a:r>
              <a:rPr lang="en-US" altLang="zh-TW" dirty="0"/>
              <a:t>3</a:t>
            </a:r>
            <a:r>
              <a:rPr lang="zh-TW" altLang="en-US" dirty="0"/>
              <a:t>大主題館，同學可在此了解海洋生態</a:t>
            </a:r>
          </a:p>
          <a:p>
            <a:r>
              <a:rPr lang="zh-TW" altLang="en-US" dirty="0"/>
              <a:t>文化欣賞</a:t>
            </a:r>
          </a:p>
          <a:p>
            <a:pPr lvl="1"/>
            <a:r>
              <a:rPr lang="zh-TW" altLang="en-US" dirty="0"/>
              <a:t>墾丁留有許多古老的建築與人文建設，同學可在此緬懷舊時的歷史與人文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71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注．意．事．項</a:t>
            </a:r>
          </a:p>
        </p:txBody>
      </p:sp>
      <p:sp>
        <p:nvSpPr>
          <p:cNvPr id="168972" name="Rectangle 1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請參加的同學於</a:t>
            </a:r>
            <a:r>
              <a:rPr lang="en-US" altLang="zh-TW" dirty="0" smtClean="0"/>
              <a:t>7:50</a:t>
            </a:r>
            <a:r>
              <a:rPr lang="zh-TW" altLang="en-US" dirty="0"/>
              <a:t>前到校</a:t>
            </a:r>
          </a:p>
          <a:p>
            <a:r>
              <a:rPr lang="zh-TW" altLang="en-US" dirty="0" smtClean="0"/>
              <a:t>同學可自行攜帶</a:t>
            </a:r>
            <a:r>
              <a:rPr lang="zh-TW" altLang="en-US" dirty="0"/>
              <a:t>點心</a:t>
            </a:r>
          </a:p>
          <a:p>
            <a:r>
              <a:rPr lang="zh-TW" altLang="en-US" dirty="0" smtClean="0"/>
              <a:t>請</a:t>
            </a:r>
            <a:r>
              <a:rPr lang="zh-TW" altLang="en-US" dirty="0"/>
              <a:t>穿短袖、長褲運動服及運動外套</a:t>
            </a:r>
          </a:p>
          <a:p>
            <a:r>
              <a:rPr lang="zh-TW" altLang="en-US" dirty="0"/>
              <a:t>請攜帶雨具及防曬用品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相．關．網．站</a:t>
            </a:r>
          </a:p>
        </p:txBody>
      </p:sp>
      <p:sp>
        <p:nvSpPr>
          <p:cNvPr id="177158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悠遊</a:t>
            </a:r>
            <a:r>
              <a:rPr lang="zh-TW" altLang="en-US" dirty="0" smtClean="0"/>
              <a:t>墾丁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2"/>
              </a:rPr>
              <a:t>http</a:t>
            </a:r>
            <a:r>
              <a:rPr lang="en-US" altLang="zh-TW" dirty="0">
                <a:hlinkClick r:id="rId2"/>
              </a:rPr>
              <a:t>://uukt.idv.tw/ </a:t>
            </a:r>
            <a:endParaRPr lang="en-US" altLang="zh-TW" dirty="0"/>
          </a:p>
          <a:p>
            <a:r>
              <a:rPr lang="zh-TW" altLang="en-US" dirty="0"/>
              <a:t>墾丁旅遊</a:t>
            </a:r>
            <a:r>
              <a:rPr lang="zh-TW" altLang="en-US" dirty="0" smtClean="0"/>
              <a:t>網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3"/>
              </a:rPr>
              <a:t>http</a:t>
            </a:r>
            <a:r>
              <a:rPr lang="en-US" altLang="zh-TW" dirty="0">
                <a:hlinkClick r:id="rId3"/>
              </a:rPr>
              <a:t>://kenting.network.com.tw/</a:t>
            </a:r>
            <a:endParaRPr lang="en-US" altLang="zh-TW" dirty="0"/>
          </a:p>
          <a:p>
            <a:r>
              <a:rPr lang="zh-TW" altLang="en-US" dirty="0"/>
              <a:t>墾丁旅遊達人</a:t>
            </a:r>
            <a:r>
              <a:rPr lang="zh-TW" altLang="en-US" dirty="0" smtClean="0"/>
              <a:t>網</a:t>
            </a:r>
            <a:endParaRPr lang="en-US" altLang="zh-TW" dirty="0" smtClean="0"/>
          </a:p>
          <a:p>
            <a:pPr lvl="1"/>
            <a:r>
              <a:rPr lang="en-US" altLang="zh-TW" dirty="0" smtClean="0">
                <a:hlinkClick r:id="rId4"/>
              </a:rPr>
              <a:t>http</a:t>
            </a:r>
            <a:r>
              <a:rPr lang="en-US" altLang="zh-TW" dirty="0">
                <a:hlinkClick r:id="rId4"/>
              </a:rPr>
              <a:t>://www.dotzing.com.tw/</a:t>
            </a:r>
            <a:endParaRPr lang="en-US" altLang="zh-TW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2.9"/>
</p:tagLst>
</file>

<file path=ppt/theme/theme1.xml><?xml version="1.0" encoding="utf-8"?>
<a:theme xmlns:a="http://schemas.openxmlformats.org/drawingml/2006/main" name="預設簡報設計">
  <a:themeElements>
    <a:clrScheme name="中庸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地平線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3">
        <a:dk1>
          <a:srgbClr val="000000"/>
        </a:dk1>
        <a:lt1>
          <a:srgbClr val="FFFFFF"/>
        </a:lt1>
        <a:dk2>
          <a:srgbClr val="FF000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14">
        <a:dk1>
          <a:srgbClr val="000000"/>
        </a:dk1>
        <a:lt1>
          <a:srgbClr val="FFFFFF"/>
        </a:lt1>
        <a:dk2>
          <a:srgbClr val="FF000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CC66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中庸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1469</TotalTime>
  <Words>223</Words>
  <Application>Microsoft Office PowerPoint</Application>
  <PresentationFormat>如螢幕大小 (4:3)</PresentationFormat>
  <Paragraphs>43</Paragraphs>
  <Slides>8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預設簡報設計</vt:lpstr>
      <vt:lpstr>墾丁之旅說明會</vt:lpstr>
      <vt:lpstr>墾．丁．概．況</vt:lpstr>
      <vt:lpstr>景．點．介．紹</vt:lpstr>
      <vt:lpstr>景．點．欣．賞</vt:lpstr>
      <vt:lpstr>古．蹟．參．訪</vt:lpstr>
      <vt:lpstr>教．學．目．標 </vt:lpstr>
      <vt:lpstr>注．意．事．項</vt:lpstr>
      <vt:lpstr>相．關．網．站</vt:lpstr>
    </vt:vector>
  </TitlesOfParts>
  <Company>旗立資訊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墾丁之旅說明會</dc:title>
  <cp:lastModifiedBy>user</cp:lastModifiedBy>
  <cp:revision>144</cp:revision>
  <dcterms:created xsi:type="dcterms:W3CDTF">2001-07-15T04:31:21Z</dcterms:created>
  <dcterms:modified xsi:type="dcterms:W3CDTF">2012-05-14T05:47:14Z</dcterms:modified>
</cp:coreProperties>
</file>