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2" d="100"/>
          <a:sy n="32" d="100"/>
        </p:scale>
        <p:origin x="-677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6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TW" altLang="en-US" dirty="0" smtClean="0"/>
              <a:t>按一下以編輯母片標題樣式</a:t>
            </a:r>
            <a:endParaRPr kumimoji="0" lang="en-US" dirty="0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>
            <a:normAutofit/>
          </a:bodyPr>
          <a:lstStyle>
            <a:lvl1pPr marL="0" marR="45720" indent="0" algn="r">
              <a:buNone/>
              <a:defRPr sz="36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TW" altLang="en-US" smtClean="0"/>
              <a:t>按一下以編輯母片副標題樣式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07C13-F4B8-4D09-AD76-F6CC913463B9}" type="datetimeFigureOut">
              <a:rPr lang="zh-TW" altLang="en-US" smtClean="0"/>
              <a:t>2012/5/7</a:t>
            </a:fld>
            <a:endParaRPr lang="zh-TW" alt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2B0A5-D990-47C2-BABD-C489491D9DAD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 sz="6000"/>
            </a:lvl1pPr>
          </a:lstStyle>
          <a:p>
            <a:r>
              <a:rPr kumimoji="0" lang="zh-TW" altLang="en-US" dirty="0" smtClean="0"/>
              <a:t>按一下以編輯母片標題樣式</a:t>
            </a:r>
            <a:endParaRPr kumimoji="0"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>
            <a:normAutofit/>
          </a:bodyPr>
          <a:lstStyle>
            <a:lvl1pPr>
              <a:defRPr sz="3600"/>
            </a:lvl1pPr>
            <a:lvl2pPr>
              <a:defRPr sz="3600"/>
            </a:lvl2pPr>
            <a:lvl3pPr>
              <a:defRPr sz="3200"/>
            </a:lvl3pPr>
            <a:lvl4pPr>
              <a:defRPr sz="3200"/>
            </a:lvl4pPr>
            <a:lvl5pPr>
              <a:defRPr sz="3200"/>
            </a:lvl5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07C13-F4B8-4D09-AD76-F6CC913463B9}" type="datetimeFigureOut">
              <a:rPr lang="zh-TW" altLang="en-US" smtClean="0"/>
              <a:t>2012/5/7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2B0A5-D990-47C2-BABD-C489491D9DAD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07C13-F4B8-4D09-AD76-F6CC913463B9}" type="datetimeFigureOut">
              <a:rPr lang="zh-TW" altLang="en-US" smtClean="0"/>
              <a:t>2012/5/7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2B0A5-D990-47C2-BABD-C489491D9DAD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dirty="0" smtClean="0"/>
              <a:t>按一下以編輯母片標題樣式</a:t>
            </a:r>
            <a:endParaRPr kumimoji="0"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07C13-F4B8-4D09-AD76-F6CC913463B9}" type="datetimeFigureOut">
              <a:rPr lang="zh-TW" altLang="en-US" smtClean="0"/>
              <a:t>2012/5/7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2B0A5-D990-47C2-BABD-C489491D9DAD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07C13-F4B8-4D09-AD76-F6CC913463B9}" type="datetimeFigureOut">
              <a:rPr lang="zh-TW" altLang="en-US" smtClean="0"/>
              <a:t>2012/5/7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2B0A5-D990-47C2-BABD-C489491D9DAD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07C13-F4B8-4D09-AD76-F6CC913463B9}" type="datetimeFigureOut">
              <a:rPr lang="zh-TW" altLang="en-US" smtClean="0"/>
              <a:t>2012/5/7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2B0A5-D990-47C2-BABD-C489491D9DAD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07C13-F4B8-4D09-AD76-F6CC913463B9}" type="datetimeFigureOut">
              <a:rPr lang="zh-TW" altLang="en-US" smtClean="0"/>
              <a:t>2012/5/7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2B0A5-D990-47C2-BABD-C489491D9DAD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07C13-F4B8-4D09-AD76-F6CC913463B9}" type="datetimeFigureOut">
              <a:rPr lang="zh-TW" altLang="en-US" smtClean="0"/>
              <a:t>2012/5/7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2B0A5-D990-47C2-BABD-C489491D9DAD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07C13-F4B8-4D09-AD76-F6CC913463B9}" type="datetimeFigureOut">
              <a:rPr lang="zh-TW" altLang="en-US" smtClean="0"/>
              <a:t>2012/5/7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2B0A5-D990-47C2-BABD-C489491D9DAD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07C13-F4B8-4D09-AD76-F6CC913463B9}" type="datetimeFigureOut">
              <a:rPr lang="zh-TW" altLang="en-US" smtClean="0"/>
              <a:t>2012/5/7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2B0A5-D990-47C2-BABD-C489491D9DAD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07C13-F4B8-4D09-AD76-F6CC913463B9}" type="datetimeFigureOut">
              <a:rPr lang="zh-TW" altLang="en-US" smtClean="0"/>
              <a:t>2012/5/7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5462B0A5-D990-47C2-BABD-C489491D9DAD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TW" altLang="en-US" smtClean="0"/>
              <a:t>按一下圖示以新增圖片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zh-TW" altLang="en-US" dirty="0" smtClean="0"/>
              <a:t>按一下以編輯母片標題樣式</a:t>
            </a:r>
            <a:endParaRPr kumimoji="0" lang="en-US" dirty="0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  <a:p>
            <a:pPr lvl="1" eaLnBrk="1" latinLnBrk="0" hangingPunct="1"/>
            <a:r>
              <a:rPr kumimoji="0" lang="zh-TW" altLang="en-US" smtClean="0"/>
              <a:t>第二層</a:t>
            </a:r>
          </a:p>
          <a:p>
            <a:pPr lvl="2" eaLnBrk="1" latinLnBrk="0" hangingPunct="1"/>
            <a:r>
              <a:rPr kumimoji="0" lang="zh-TW" altLang="en-US" smtClean="0"/>
              <a:t>第三層</a:t>
            </a:r>
          </a:p>
          <a:p>
            <a:pPr lvl="3" eaLnBrk="1" latinLnBrk="0" hangingPunct="1"/>
            <a:r>
              <a:rPr kumimoji="0" lang="zh-TW" altLang="en-US" smtClean="0"/>
              <a:t>第四層</a:t>
            </a:r>
          </a:p>
          <a:p>
            <a:pPr lvl="4" eaLnBrk="1" latinLnBrk="0" hangingPunct="1"/>
            <a:r>
              <a:rPr kumimoji="0" lang="zh-TW" altLang="en-US" smtClean="0"/>
              <a:t>第五層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4507C13-F4B8-4D09-AD76-F6CC913463B9}" type="datetimeFigureOut">
              <a:rPr lang="zh-TW" altLang="en-US" smtClean="0"/>
              <a:t>2012/5/7</a:t>
            </a:fld>
            <a:endParaRPr lang="zh-TW" alt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462B0A5-D990-47C2-BABD-C489491D9DAD}" type="slidenum">
              <a:rPr lang="zh-TW" altLang="en-US" smtClean="0"/>
              <a:t>‹#›</a:t>
            </a:fld>
            <a:endParaRPr lang="zh-TW" alt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4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 smtClean="0"/>
              <a:t>我的生活公約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 smtClean="0"/>
              <a:t>一定要做到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57320648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線">
  <a:themeElements>
    <a:clrScheme name="流線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流線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線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</TotalTime>
  <Words>7</Words>
  <Application>Microsoft Office PowerPoint</Application>
  <PresentationFormat>如螢幕大小 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</vt:i4>
      </vt:variant>
    </vt:vector>
  </HeadingPairs>
  <TitlesOfParts>
    <vt:vector size="2" baseType="lpstr">
      <vt:lpstr>流線</vt:lpstr>
      <vt:lpstr>我的生活公約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我的生活公約</dc:title>
  <dc:creator>user</dc:creator>
  <cp:lastModifiedBy>user</cp:lastModifiedBy>
  <cp:revision>2</cp:revision>
  <dcterms:created xsi:type="dcterms:W3CDTF">2012-04-12T08:32:34Z</dcterms:created>
  <dcterms:modified xsi:type="dcterms:W3CDTF">2012-05-07T06:36:06Z</dcterms:modified>
</cp:coreProperties>
</file>