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8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3486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700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4161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7204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5442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796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5373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5087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435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7885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953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8E05B-03F1-4364-A4FB-CD29B37E6DC5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CD515-D148-44B0-8F73-D96715C64C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7544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accent1">
                    <a:lumMod val="50000"/>
                  </a:schemeClr>
                </a:solidFill>
                <a:latin typeface="華康新綜藝體W5" pitchFamily="81" charset="-120"/>
                <a:ea typeface="華康新綜藝體W5" pitchFamily="81" charset="-120"/>
              </a:rPr>
              <a:t>學校周邊美食</a:t>
            </a:r>
            <a:endParaRPr lang="zh-TW" altLang="en-US" dirty="0">
              <a:solidFill>
                <a:schemeClr val="accent1">
                  <a:lumMod val="50000"/>
                </a:schemeClr>
              </a:solidFill>
              <a:latin typeface="華康新綜藝體W5" pitchFamily="81" charset="-120"/>
              <a:ea typeface="華康新綜藝體W5" pitchFamily="81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0514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如螢幕大小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學校周邊美食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學校周邊美食</dc:title>
  <dc:creator>user</dc:creator>
  <cp:lastModifiedBy>user</cp:lastModifiedBy>
  <cp:revision>4</cp:revision>
  <dcterms:created xsi:type="dcterms:W3CDTF">2012-04-16T01:34:39Z</dcterms:created>
  <dcterms:modified xsi:type="dcterms:W3CDTF">2012-04-19T03:26:04Z</dcterms:modified>
</cp:coreProperties>
</file>