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photoAlbum layout="4pic" frame="frameStyle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B65D-B645-4F55-8715-F810B7856AF0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橢圓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4CC0C0A-5476-4DF2-9476-7BC795AAC00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7200">
                <a:solidFill>
                  <a:schemeClr val="accent1"/>
                </a:solidFill>
              </a:defRPr>
            </a:lvl1pPr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B65D-B645-4F55-8715-F810B7856AF0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0C0A-5476-4DF2-9476-7BC795AAC005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橢圓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04CC0C0A-5476-4DF2-9476-7BC795AAC00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B65D-B645-4F55-8715-F810B7856AF0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B65D-B645-4F55-8715-F810B7856AF0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04CC0C0A-5476-4DF2-9476-7BC795AAC00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B65D-B645-4F55-8715-F810B7856AF0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橢圓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橢圓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4CC0C0A-5476-4DF2-9476-7BC795AAC00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BBBB65D-B645-4F55-8715-F810B7856AF0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0C0A-5476-4DF2-9476-7BC795AAC00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內容版面配置區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內容版面配置區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B65D-B645-4F55-8715-F810B7856AF0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內容版面配置區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6" name="內容版面配置區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橢圓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橢圓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04CC0C0A-5476-4DF2-9476-7BC795AAC00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3" name="標題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B65D-B645-4F55-8715-F810B7856AF0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04CC0C0A-5476-4DF2-9476-7BC795AAC005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B65D-B645-4F55-8715-F810B7856AF0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4CC0C0A-5476-4DF2-9476-7BC795AAC005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內容版面配置區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橢圓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橢圓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4CC0C0A-5476-4DF2-9476-7BC795AAC00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BB65D-B645-4F55-8715-F810B7856AF0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直線接點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橢圓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04CC0C0A-5476-4DF2-9476-7BC795AAC00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BBBB65D-B645-4F55-8715-F810B7856AF0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BBBB65D-B645-4F55-8715-F810B7856AF0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橢圓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4CC0C0A-5476-4DF2-9476-7BC795AAC00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由 </a:t>
            </a:r>
            <a:r>
              <a:rPr lang="en-US" altLang="zh-TW" smtClean="0"/>
              <a:t>user</a:t>
            </a:r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相簿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0192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MP900443389[1]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515938"/>
            <a:ext cx="4114800" cy="2738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圖片 2" descr="MP900163744[1]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300" y="541338"/>
            <a:ext cx="4114800" cy="2687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圖片 3" descr="MP900163771[1]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3627438"/>
            <a:ext cx="4114800" cy="2687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圖片 4" descr="MP900178493[1]"/>
          <p:cNvPicPr>
            <a:picLocks noGrp="1" noChangeAspect="1"/>
          </p:cNvPicPr>
          <p:nvPr isPhoto="1"/>
        </p:nvPicPr>
        <p:blipFill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1700" y="3543300"/>
            <a:ext cx="4062413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863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MP900178495[1]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520700"/>
            <a:ext cx="4114800" cy="2728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圖片 2" descr="MP900411688[1]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300" y="514350"/>
            <a:ext cx="4114800" cy="2741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圖片 3" descr="MP900414032[1]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3600450"/>
            <a:ext cx="4114800" cy="2741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圖片 4" descr="MP900438609[1]"/>
          <p:cNvPicPr>
            <a:picLocks noGrp="1" noChangeAspect="1"/>
          </p:cNvPicPr>
          <p:nvPr isPhoto="1"/>
        </p:nvPicPr>
        <p:blipFill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300" y="3605213"/>
            <a:ext cx="4114800" cy="2732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104200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市鎮">
  <a:themeElements>
    <a:clrScheme name="市鎮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華康儷中黑">
      <a:majorFont>
        <a:latin typeface="Arial Black"/>
        <a:ea typeface="華康儷中黑"/>
        <a:cs typeface=""/>
      </a:majorFont>
      <a:minorFont>
        <a:latin typeface="Arial"/>
        <a:ea typeface="華康中黑體"/>
        <a:cs typeface=""/>
      </a:minorFont>
    </a:fontScheme>
    <a:fmtScheme name="市鎮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</TotalTime>
  <Words>3</Words>
  <Application>Microsoft Office PowerPoint</Application>
  <PresentationFormat>如螢幕大小 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市鎮</vt:lpstr>
      <vt:lpstr>相簿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相簿</dc:title>
  <dc:creator>user</dc:creator>
  <cp:lastModifiedBy>user</cp:lastModifiedBy>
  <cp:revision>3</cp:revision>
  <dcterms:created xsi:type="dcterms:W3CDTF">2012-04-25T10:32:37Z</dcterms:created>
  <dcterms:modified xsi:type="dcterms:W3CDTF">2012-05-14T04:04:36Z</dcterms:modified>
</cp:coreProperties>
</file>