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01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FB4"/>
    <a:srgbClr val="4374BB"/>
    <a:srgbClr val="3378CB"/>
    <a:srgbClr val="3366CC"/>
    <a:srgbClr val="91E5E3"/>
    <a:srgbClr val="9D8D65"/>
    <a:srgbClr val="CC0000"/>
    <a:srgbClr val="ADA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0"/>
    <p:restoredTop sz="94600"/>
  </p:normalViewPr>
  <p:slideViewPr>
    <p:cSldViewPr>
      <p:cViewPr varScale="1">
        <p:scale>
          <a:sx n="36" d="100"/>
          <a:sy n="36" d="100"/>
        </p:scale>
        <p:origin x="-51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熱量(卡)</c:v>
                </c:pt>
              </c:strCache>
            </c:strRef>
          </c:tx>
          <c:invertIfNegative val="0"/>
          <c:cat>
            <c:strRef>
              <c:f>工作表1!$A$2:$A$7</c:f>
              <c:strCache>
                <c:ptCount val="6"/>
                <c:pt idx="0">
                  <c:v>速食套餐</c:v>
                </c:pt>
                <c:pt idx="1">
                  <c:v>排骨飯</c:v>
                </c:pt>
                <c:pt idx="2">
                  <c:v>魚排飯</c:v>
                </c:pt>
                <c:pt idx="3">
                  <c:v>牛肉麵</c:v>
                </c:pt>
                <c:pt idx="4">
                  <c:v>陽春麵</c:v>
                </c:pt>
                <c:pt idx="5">
                  <c:v>涼麵</c:v>
                </c:pt>
              </c:strCache>
            </c:strRef>
          </c:cat>
          <c:val>
            <c:numRef>
              <c:f>工作表1!$B$2:$B$7</c:f>
              <c:numCache>
                <c:formatCode>General</c:formatCode>
                <c:ptCount val="6"/>
                <c:pt idx="0">
                  <c:v>350</c:v>
                </c:pt>
                <c:pt idx="1">
                  <c:v>280</c:v>
                </c:pt>
                <c:pt idx="2">
                  <c:v>200</c:v>
                </c:pt>
                <c:pt idx="3">
                  <c:v>300</c:v>
                </c:pt>
                <c:pt idx="4">
                  <c:v>150</c:v>
                </c:pt>
                <c:pt idx="5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69183488"/>
        <c:axId val="174687360"/>
        <c:axId val="0"/>
      </c:bar3DChart>
      <c:catAx>
        <c:axId val="1691834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74687360"/>
        <c:crosses val="autoZero"/>
        <c:auto val="1"/>
        <c:lblAlgn val="ctr"/>
        <c:lblOffset val="100"/>
        <c:noMultiLvlLbl val="0"/>
      </c:catAx>
      <c:valAx>
        <c:axId val="17468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918348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5341168"/>
            <a:ext cx="8229600" cy="838200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TW" altLang="en-US" noProof="0" dirty="0" smtClean="0"/>
              <a:t>按一下以編輯母片標題樣式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6203776"/>
            <a:ext cx="8229600" cy="609600"/>
          </a:xfrm>
        </p:spPr>
        <p:txBody>
          <a:bodyPr anchor="b"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0264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54102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54102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1279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65699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207999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810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289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867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95976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397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94733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8351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82352"/>
            <a:ext cx="838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按一下以編輯標題樣式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2816"/>
            <a:ext cx="838200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		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吃出營養與健康</a:t>
            </a:r>
            <a:endParaRPr lang="zh-TW" altLang="zh-TW" dirty="0"/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保健室宣導</a:t>
            </a:r>
            <a:endParaRPr lang="zh-TW" altLang="zh-TW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一天需要多少熱量？</a:t>
            </a:r>
            <a:endParaRPr lang="zh-TW" altLang="en-US" dirty="0"/>
          </a:p>
        </p:txBody>
      </p:sp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105611"/>
              </p:ext>
            </p:extLst>
          </p:nvPr>
        </p:nvGraphicFramePr>
        <p:xfrm>
          <a:off x="381000" y="1773238"/>
          <a:ext cx="8382000" cy="468009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94000"/>
                <a:gridCol w="2794000"/>
                <a:gridCol w="2794000"/>
              </a:tblGrid>
              <a:tr h="58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dirty="0"/>
                        <a:t>對象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/>
                        <a:t>女性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/>
                        <a:t>男性</a:t>
                      </a:r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熱量</a:t>
                      </a:r>
                      <a:r>
                        <a:rPr lang="en-US" sz="2800"/>
                        <a:t>(Kcal)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/>
                        <a:t>1600</a:t>
                      </a:r>
                      <a:r>
                        <a:rPr lang="zh-TW" sz="2800" dirty="0"/>
                        <a:t>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2000</a:t>
                      </a:r>
                      <a:r>
                        <a:rPr lang="zh-TW" sz="2800"/>
                        <a:t>卡</a:t>
                      </a:r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五穀根莖類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碗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2.5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3.5</a:t>
                      </a:r>
                      <a:endParaRPr lang="zh-TW" sz="2800"/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蔬菜類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碟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</a:t>
                      </a:r>
                      <a:endParaRPr lang="zh-TW" sz="2800"/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水果類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個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dirty="0"/>
                        <a:t>2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3</a:t>
                      </a:r>
                      <a:endParaRPr lang="zh-TW" sz="2800"/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奶類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杯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1~2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1~2</a:t>
                      </a:r>
                      <a:endParaRPr lang="zh-TW" sz="2800"/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蛋豆魚肉類</a:t>
                      </a:r>
                      <a:r>
                        <a:rPr lang="en-US" sz="2800"/>
                        <a:t>(</a:t>
                      </a:r>
                      <a:r>
                        <a:rPr lang="zh-TW" sz="2800"/>
                        <a:t>份</a:t>
                      </a:r>
                      <a:r>
                        <a:rPr lang="en-US" sz="2800"/>
                        <a:t>)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4</a:t>
                      </a:r>
                      <a:endParaRPr lang="zh-TW" sz="28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/>
                        <a:t>4</a:t>
                      </a:r>
                      <a:endParaRPr lang="zh-TW" sz="2800"/>
                    </a:p>
                  </a:txBody>
                  <a:tcPr marL="68580" marR="68580" marT="0" marB="0" anchor="ctr"/>
                </a:tc>
              </a:tr>
              <a:tr h="585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油糖鹽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少量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少量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354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食物熱量有多</a:t>
            </a:r>
            <a:r>
              <a:rPr lang="zh-TW" altLang="en-US" dirty="0"/>
              <a:t>少</a:t>
            </a:r>
            <a:r>
              <a:rPr lang="zh-TW" altLang="en-US" dirty="0" smtClean="0"/>
              <a:t>？</a:t>
            </a:r>
            <a:endParaRPr lang="zh-TW" altLang="en-US" dirty="0"/>
          </a:p>
        </p:txBody>
      </p:sp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5369146"/>
              </p:ext>
            </p:extLst>
          </p:nvPr>
        </p:nvGraphicFramePr>
        <p:xfrm>
          <a:off x="381000" y="1773238"/>
          <a:ext cx="8382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3928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食物含有什麼營養？</a:t>
            </a:r>
            <a:endParaRPr lang="zh-TW" alt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4513451"/>
      </p:ext>
    </p:extLst>
  </p:cSld>
  <p:clrMapOvr>
    <a:masterClrMapping/>
  </p:clrMapOvr>
</p:sld>
</file>

<file path=ppt/theme/theme1.xml><?xml version="1.0" encoding="utf-8"?>
<a:theme xmlns:a="http://schemas.openxmlformats.org/drawingml/2006/main" name="Green apples design template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佈景主題 1">
        <a:dk1>
          <a:srgbClr val="003300"/>
        </a:dk1>
        <a:lt1>
          <a:srgbClr val="226822"/>
        </a:lt1>
        <a:dk2>
          <a:srgbClr val="FFFFFF"/>
        </a:dk2>
        <a:lt2>
          <a:srgbClr val="220011"/>
        </a:lt2>
        <a:accent1>
          <a:srgbClr val="81CA6A"/>
        </a:accent1>
        <a:accent2>
          <a:srgbClr val="83ABC1"/>
        </a:accent2>
        <a:accent3>
          <a:srgbClr val="ABB9AB"/>
        </a:accent3>
        <a:accent4>
          <a:srgbClr val="002A00"/>
        </a:accent4>
        <a:accent5>
          <a:srgbClr val="C1E1B9"/>
        </a:accent5>
        <a:accent6>
          <a:srgbClr val="769BAF"/>
        </a:accent6>
        <a:hlink>
          <a:srgbClr val="A58779"/>
        </a:hlink>
        <a:folHlink>
          <a:srgbClr val="7E83B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 apples design template</Template>
  <TotalTime>115</TotalTime>
  <Words>76</Words>
  <Application>Microsoft Office PowerPoint</Application>
  <PresentationFormat>如螢幕大小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Green apples design template</vt:lpstr>
      <vt:lpstr>吃出營養與健康</vt:lpstr>
      <vt:lpstr>一天需要多少熱量？</vt:lpstr>
      <vt:lpstr>食物熱量有多少？</vt:lpstr>
      <vt:lpstr>食物含有什麼營養？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吃出營養與健康</dc:title>
  <dc:subject/>
  <dc:creator>user</dc:creator>
  <cp:keywords/>
  <dc:description/>
  <cp:lastModifiedBy>user</cp:lastModifiedBy>
  <cp:revision>15</cp:revision>
  <dcterms:created xsi:type="dcterms:W3CDTF">2012-04-23T06:04:54Z</dcterms:created>
  <dcterms:modified xsi:type="dcterms:W3CDTF">2012-04-23T08:49:41Z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TC011408291028</vt:lpwstr>
  </property>
</Properties>
</file>