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7FF"/>
    <a:srgbClr val="016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7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155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32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176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0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3066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718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633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6125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4266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433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7024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320DD-640C-44C2-BB67-6256F528EB1B}" type="datetimeFigureOut">
              <a:rPr lang="zh-TW" altLang="en-US" smtClean="0"/>
              <a:t>2012/5/17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9D162-284C-4323-B902-4E40586B53C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332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A3E7FF"/>
            </a:gs>
            <a:gs pos="59000">
              <a:srgbClr val="00B0F0"/>
            </a:gs>
            <a:gs pos="100000">
              <a:srgbClr val="016EE5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9" name="群組 1168"/>
          <p:cNvGrpSpPr/>
          <p:nvPr/>
        </p:nvGrpSpPr>
        <p:grpSpPr>
          <a:xfrm>
            <a:off x="0" y="135445"/>
            <a:ext cx="9144000" cy="6723442"/>
            <a:chOff x="0" y="135445"/>
            <a:chExt cx="9144000" cy="6723442"/>
          </a:xfrm>
        </p:grpSpPr>
        <p:grpSp>
          <p:nvGrpSpPr>
            <p:cNvPr id="1104" name="群組 1103"/>
            <p:cNvGrpSpPr/>
            <p:nvPr/>
          </p:nvGrpSpPr>
          <p:grpSpPr>
            <a:xfrm>
              <a:off x="0" y="358445"/>
              <a:ext cx="9144000" cy="6500442"/>
              <a:chOff x="0" y="358445"/>
              <a:chExt cx="9144000" cy="6500442"/>
            </a:xfrm>
          </p:grpSpPr>
          <p:sp>
            <p:nvSpPr>
              <p:cNvPr id="5" name="AutoShape 21"/>
              <p:cNvSpPr>
                <a:spLocks noChangeAspect="1" noChangeArrowheads="1" noTextEdit="1"/>
              </p:cNvSpPr>
              <p:nvPr/>
            </p:nvSpPr>
            <p:spPr bwMode="auto">
              <a:xfrm>
                <a:off x="1783556" y="1331913"/>
                <a:ext cx="5630862" cy="5492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grpSp>
            <p:nvGrpSpPr>
              <p:cNvPr id="1102" name="群組 1101"/>
              <p:cNvGrpSpPr/>
              <p:nvPr/>
            </p:nvGrpSpPr>
            <p:grpSpPr>
              <a:xfrm>
                <a:off x="3095314" y="358445"/>
                <a:ext cx="1501775" cy="866775"/>
                <a:chOff x="2936081" y="1608138"/>
                <a:chExt cx="1501775" cy="866775"/>
              </a:xfrm>
            </p:grpSpPr>
            <p:sp>
              <p:nvSpPr>
                <p:cNvPr id="6" name="Freeform 23"/>
                <p:cNvSpPr>
                  <a:spLocks/>
                </p:cNvSpPr>
                <p:nvPr/>
              </p:nvSpPr>
              <p:spPr bwMode="auto">
                <a:xfrm>
                  <a:off x="2950368" y="1624013"/>
                  <a:ext cx="1471612" cy="836613"/>
                </a:xfrm>
                <a:custGeom>
                  <a:avLst/>
                  <a:gdLst>
                    <a:gd name="T0" fmla="*/ 434 w 4633"/>
                    <a:gd name="T1" fmla="*/ 1151 h 2634"/>
                    <a:gd name="T2" fmla="*/ 717 w 4633"/>
                    <a:gd name="T3" fmla="*/ 1077 h 2634"/>
                    <a:gd name="T4" fmla="*/ 746 w 4633"/>
                    <a:gd name="T5" fmla="*/ 791 h 2634"/>
                    <a:gd name="T6" fmla="*/ 882 w 4633"/>
                    <a:gd name="T7" fmla="*/ 542 h 2634"/>
                    <a:gd name="T8" fmla="*/ 1099 w 4633"/>
                    <a:gd name="T9" fmla="*/ 363 h 2634"/>
                    <a:gd name="T10" fmla="*/ 1372 w 4633"/>
                    <a:gd name="T11" fmla="*/ 280 h 2634"/>
                    <a:gd name="T12" fmla="*/ 1645 w 4633"/>
                    <a:gd name="T13" fmla="*/ 304 h 2634"/>
                    <a:gd name="T14" fmla="*/ 1872 w 4633"/>
                    <a:gd name="T15" fmla="*/ 413 h 2634"/>
                    <a:gd name="T16" fmla="*/ 2033 w 4633"/>
                    <a:gd name="T17" fmla="*/ 311 h 2634"/>
                    <a:gd name="T18" fmla="*/ 2222 w 4633"/>
                    <a:gd name="T19" fmla="*/ 157 h 2634"/>
                    <a:gd name="T20" fmla="*/ 2443 w 4633"/>
                    <a:gd name="T21" fmla="*/ 48 h 2634"/>
                    <a:gd name="T22" fmla="*/ 2688 w 4633"/>
                    <a:gd name="T23" fmla="*/ 3 h 2634"/>
                    <a:gd name="T24" fmla="*/ 2897 w 4633"/>
                    <a:gd name="T25" fmla="*/ 11 h 2634"/>
                    <a:gd name="T26" fmla="*/ 3076 w 4633"/>
                    <a:gd name="T27" fmla="*/ 53 h 2634"/>
                    <a:gd name="T28" fmla="*/ 3282 w 4633"/>
                    <a:gd name="T29" fmla="*/ 150 h 2634"/>
                    <a:gd name="T30" fmla="*/ 3544 w 4633"/>
                    <a:gd name="T31" fmla="*/ 395 h 2634"/>
                    <a:gd name="T32" fmla="*/ 3674 w 4633"/>
                    <a:gd name="T33" fmla="*/ 629 h 2634"/>
                    <a:gd name="T34" fmla="*/ 3726 w 4633"/>
                    <a:gd name="T35" fmla="*/ 808 h 2634"/>
                    <a:gd name="T36" fmla="*/ 3863 w 4633"/>
                    <a:gd name="T37" fmla="*/ 892 h 2634"/>
                    <a:gd name="T38" fmla="*/ 4164 w 4633"/>
                    <a:gd name="T39" fmla="*/ 952 h 2634"/>
                    <a:gd name="T40" fmla="*/ 4409 w 4633"/>
                    <a:gd name="T41" fmla="*/ 1116 h 2634"/>
                    <a:gd name="T42" fmla="*/ 4573 w 4633"/>
                    <a:gd name="T43" fmla="*/ 1361 h 2634"/>
                    <a:gd name="T44" fmla="*/ 4633 w 4633"/>
                    <a:gd name="T45" fmla="*/ 1662 h 2634"/>
                    <a:gd name="T46" fmla="*/ 4573 w 4633"/>
                    <a:gd name="T47" fmla="*/ 1962 h 2634"/>
                    <a:gd name="T48" fmla="*/ 4409 w 4633"/>
                    <a:gd name="T49" fmla="*/ 2207 h 2634"/>
                    <a:gd name="T50" fmla="*/ 4164 w 4633"/>
                    <a:gd name="T51" fmla="*/ 2374 h 2634"/>
                    <a:gd name="T52" fmla="*/ 3863 w 4633"/>
                    <a:gd name="T53" fmla="*/ 2434 h 2634"/>
                    <a:gd name="T54" fmla="*/ 3699 w 4633"/>
                    <a:gd name="T55" fmla="*/ 2417 h 2634"/>
                    <a:gd name="T56" fmla="*/ 3478 w 4633"/>
                    <a:gd name="T57" fmla="*/ 2333 h 2634"/>
                    <a:gd name="T58" fmla="*/ 3268 w 4633"/>
                    <a:gd name="T59" fmla="*/ 2235 h 2634"/>
                    <a:gd name="T60" fmla="*/ 3103 w 4633"/>
                    <a:gd name="T61" fmla="*/ 2407 h 2634"/>
                    <a:gd name="T62" fmla="*/ 2886 w 4633"/>
                    <a:gd name="T63" fmla="*/ 2536 h 2634"/>
                    <a:gd name="T64" fmla="*/ 2631 w 4633"/>
                    <a:gd name="T65" fmla="*/ 2613 h 2634"/>
                    <a:gd name="T66" fmla="*/ 2337 w 4633"/>
                    <a:gd name="T67" fmla="*/ 2630 h 2634"/>
                    <a:gd name="T68" fmla="*/ 2040 w 4633"/>
                    <a:gd name="T69" fmla="*/ 2571 h 2634"/>
                    <a:gd name="T70" fmla="*/ 1788 w 4633"/>
                    <a:gd name="T71" fmla="*/ 2449 h 2634"/>
                    <a:gd name="T72" fmla="*/ 1593 w 4633"/>
                    <a:gd name="T73" fmla="*/ 2274 h 2634"/>
                    <a:gd name="T74" fmla="*/ 1435 w 4633"/>
                    <a:gd name="T75" fmla="*/ 2158 h 2634"/>
                    <a:gd name="T76" fmla="*/ 1134 w 4633"/>
                    <a:gd name="T77" fmla="*/ 2284 h 2634"/>
                    <a:gd name="T78" fmla="*/ 773 w 4633"/>
                    <a:gd name="T79" fmla="*/ 2312 h 2634"/>
                    <a:gd name="T80" fmla="*/ 452 w 4633"/>
                    <a:gd name="T81" fmla="*/ 2241 h 2634"/>
                    <a:gd name="T82" fmla="*/ 196 w 4633"/>
                    <a:gd name="T83" fmla="*/ 2089 h 2634"/>
                    <a:gd name="T84" fmla="*/ 38 w 4633"/>
                    <a:gd name="T85" fmla="*/ 1878 h 2634"/>
                    <a:gd name="T86" fmla="*/ 4 w 4633"/>
                    <a:gd name="T87" fmla="*/ 1724 h 2634"/>
                    <a:gd name="T88" fmla="*/ 14 w 4633"/>
                    <a:gd name="T89" fmla="*/ 1578 h 2634"/>
                    <a:gd name="T90" fmla="*/ 77 w 4633"/>
                    <a:gd name="T91" fmla="*/ 1437 h 2634"/>
                    <a:gd name="T92" fmla="*/ 178 w 4633"/>
                    <a:gd name="T93" fmla="*/ 1312 h 2634"/>
                    <a:gd name="T94" fmla="*/ 319 w 4633"/>
                    <a:gd name="T95" fmla="*/ 1210 h 2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633" h="2634">
                      <a:moveTo>
                        <a:pt x="361" y="1185"/>
                      </a:moveTo>
                      <a:lnTo>
                        <a:pt x="371" y="1182"/>
                      </a:lnTo>
                      <a:lnTo>
                        <a:pt x="381" y="1175"/>
                      </a:lnTo>
                      <a:lnTo>
                        <a:pt x="434" y="1151"/>
                      </a:lnTo>
                      <a:lnTo>
                        <a:pt x="501" y="1127"/>
                      </a:lnTo>
                      <a:lnTo>
                        <a:pt x="571" y="1106"/>
                      </a:lnTo>
                      <a:lnTo>
                        <a:pt x="644" y="1091"/>
                      </a:lnTo>
                      <a:lnTo>
                        <a:pt x="717" y="1077"/>
                      </a:lnTo>
                      <a:lnTo>
                        <a:pt x="714" y="1010"/>
                      </a:lnTo>
                      <a:lnTo>
                        <a:pt x="717" y="934"/>
                      </a:lnTo>
                      <a:lnTo>
                        <a:pt x="728" y="861"/>
                      </a:lnTo>
                      <a:lnTo>
                        <a:pt x="746" y="791"/>
                      </a:lnTo>
                      <a:lnTo>
                        <a:pt x="770" y="724"/>
                      </a:lnTo>
                      <a:lnTo>
                        <a:pt x="801" y="661"/>
                      </a:lnTo>
                      <a:lnTo>
                        <a:pt x="840" y="601"/>
                      </a:lnTo>
                      <a:lnTo>
                        <a:pt x="882" y="542"/>
                      </a:lnTo>
                      <a:lnTo>
                        <a:pt x="927" y="493"/>
                      </a:lnTo>
                      <a:lnTo>
                        <a:pt x="980" y="444"/>
                      </a:lnTo>
                      <a:lnTo>
                        <a:pt x="1036" y="402"/>
                      </a:lnTo>
                      <a:lnTo>
                        <a:pt x="1099" y="363"/>
                      </a:lnTo>
                      <a:lnTo>
                        <a:pt x="1161" y="336"/>
                      </a:lnTo>
                      <a:lnTo>
                        <a:pt x="1228" y="311"/>
                      </a:lnTo>
                      <a:lnTo>
                        <a:pt x="1298" y="290"/>
                      </a:lnTo>
                      <a:lnTo>
                        <a:pt x="1372" y="280"/>
                      </a:lnTo>
                      <a:lnTo>
                        <a:pt x="1445" y="277"/>
                      </a:lnTo>
                      <a:lnTo>
                        <a:pt x="1515" y="280"/>
                      </a:lnTo>
                      <a:lnTo>
                        <a:pt x="1578" y="290"/>
                      </a:lnTo>
                      <a:lnTo>
                        <a:pt x="1645" y="304"/>
                      </a:lnTo>
                      <a:lnTo>
                        <a:pt x="1704" y="326"/>
                      </a:lnTo>
                      <a:lnTo>
                        <a:pt x="1763" y="350"/>
                      </a:lnTo>
                      <a:lnTo>
                        <a:pt x="1820" y="378"/>
                      </a:lnTo>
                      <a:lnTo>
                        <a:pt x="1872" y="413"/>
                      </a:lnTo>
                      <a:lnTo>
                        <a:pt x="1921" y="454"/>
                      </a:lnTo>
                      <a:lnTo>
                        <a:pt x="1956" y="402"/>
                      </a:lnTo>
                      <a:lnTo>
                        <a:pt x="1995" y="357"/>
                      </a:lnTo>
                      <a:lnTo>
                        <a:pt x="2033" y="311"/>
                      </a:lnTo>
                      <a:lnTo>
                        <a:pt x="2078" y="266"/>
                      </a:lnTo>
                      <a:lnTo>
                        <a:pt x="2123" y="227"/>
                      </a:lnTo>
                      <a:lnTo>
                        <a:pt x="2169" y="189"/>
                      </a:lnTo>
                      <a:lnTo>
                        <a:pt x="2222" y="157"/>
                      </a:lnTo>
                      <a:lnTo>
                        <a:pt x="2274" y="126"/>
                      </a:lnTo>
                      <a:lnTo>
                        <a:pt x="2326" y="98"/>
                      </a:lnTo>
                      <a:lnTo>
                        <a:pt x="2383" y="70"/>
                      </a:lnTo>
                      <a:lnTo>
                        <a:pt x="2443" y="48"/>
                      </a:lnTo>
                      <a:lnTo>
                        <a:pt x="2501" y="32"/>
                      </a:lnTo>
                      <a:lnTo>
                        <a:pt x="2561" y="17"/>
                      </a:lnTo>
                      <a:lnTo>
                        <a:pt x="2624" y="6"/>
                      </a:lnTo>
                      <a:lnTo>
                        <a:pt x="2688" y="3"/>
                      </a:lnTo>
                      <a:lnTo>
                        <a:pt x="2754" y="0"/>
                      </a:lnTo>
                      <a:lnTo>
                        <a:pt x="2803" y="0"/>
                      </a:lnTo>
                      <a:lnTo>
                        <a:pt x="2848" y="3"/>
                      </a:lnTo>
                      <a:lnTo>
                        <a:pt x="2897" y="11"/>
                      </a:lnTo>
                      <a:lnTo>
                        <a:pt x="2943" y="17"/>
                      </a:lnTo>
                      <a:lnTo>
                        <a:pt x="2988" y="27"/>
                      </a:lnTo>
                      <a:lnTo>
                        <a:pt x="3033" y="39"/>
                      </a:lnTo>
                      <a:lnTo>
                        <a:pt x="3076" y="53"/>
                      </a:lnTo>
                      <a:lnTo>
                        <a:pt x="3118" y="70"/>
                      </a:lnTo>
                      <a:lnTo>
                        <a:pt x="3160" y="87"/>
                      </a:lnTo>
                      <a:lnTo>
                        <a:pt x="3202" y="108"/>
                      </a:lnTo>
                      <a:lnTo>
                        <a:pt x="3282" y="150"/>
                      </a:lnTo>
                      <a:lnTo>
                        <a:pt x="3355" y="203"/>
                      </a:lnTo>
                      <a:lnTo>
                        <a:pt x="3421" y="262"/>
                      </a:lnTo>
                      <a:lnTo>
                        <a:pt x="3485" y="326"/>
                      </a:lnTo>
                      <a:lnTo>
                        <a:pt x="3544" y="395"/>
                      </a:lnTo>
                      <a:lnTo>
                        <a:pt x="3593" y="468"/>
                      </a:lnTo>
                      <a:lnTo>
                        <a:pt x="3639" y="549"/>
                      </a:lnTo>
                      <a:lnTo>
                        <a:pt x="3656" y="587"/>
                      </a:lnTo>
                      <a:lnTo>
                        <a:pt x="3674" y="629"/>
                      </a:lnTo>
                      <a:lnTo>
                        <a:pt x="3691" y="675"/>
                      </a:lnTo>
                      <a:lnTo>
                        <a:pt x="3705" y="717"/>
                      </a:lnTo>
                      <a:lnTo>
                        <a:pt x="3716" y="762"/>
                      </a:lnTo>
                      <a:lnTo>
                        <a:pt x="3726" y="808"/>
                      </a:lnTo>
                      <a:lnTo>
                        <a:pt x="3733" y="853"/>
                      </a:lnTo>
                      <a:lnTo>
                        <a:pt x="3741" y="903"/>
                      </a:lnTo>
                      <a:lnTo>
                        <a:pt x="3799" y="892"/>
                      </a:lnTo>
                      <a:lnTo>
                        <a:pt x="3863" y="892"/>
                      </a:lnTo>
                      <a:lnTo>
                        <a:pt x="3940" y="895"/>
                      </a:lnTo>
                      <a:lnTo>
                        <a:pt x="4017" y="906"/>
                      </a:lnTo>
                      <a:lnTo>
                        <a:pt x="4090" y="927"/>
                      </a:lnTo>
                      <a:lnTo>
                        <a:pt x="4164" y="952"/>
                      </a:lnTo>
                      <a:lnTo>
                        <a:pt x="4231" y="983"/>
                      </a:lnTo>
                      <a:lnTo>
                        <a:pt x="4293" y="1021"/>
                      </a:lnTo>
                      <a:lnTo>
                        <a:pt x="4353" y="1067"/>
                      </a:lnTo>
                      <a:lnTo>
                        <a:pt x="4409" y="1116"/>
                      </a:lnTo>
                      <a:lnTo>
                        <a:pt x="4458" y="1172"/>
                      </a:lnTo>
                      <a:lnTo>
                        <a:pt x="4503" y="1231"/>
                      </a:lnTo>
                      <a:lnTo>
                        <a:pt x="4541" y="1294"/>
                      </a:lnTo>
                      <a:lnTo>
                        <a:pt x="4573" y="1361"/>
                      </a:lnTo>
                      <a:lnTo>
                        <a:pt x="4601" y="1434"/>
                      </a:lnTo>
                      <a:lnTo>
                        <a:pt x="4619" y="1508"/>
                      </a:lnTo>
                      <a:lnTo>
                        <a:pt x="4629" y="1584"/>
                      </a:lnTo>
                      <a:lnTo>
                        <a:pt x="4633" y="1662"/>
                      </a:lnTo>
                      <a:lnTo>
                        <a:pt x="4629" y="1742"/>
                      </a:lnTo>
                      <a:lnTo>
                        <a:pt x="4619" y="1819"/>
                      </a:lnTo>
                      <a:lnTo>
                        <a:pt x="4601" y="1892"/>
                      </a:lnTo>
                      <a:lnTo>
                        <a:pt x="4573" y="1962"/>
                      </a:lnTo>
                      <a:lnTo>
                        <a:pt x="4541" y="2032"/>
                      </a:lnTo>
                      <a:lnTo>
                        <a:pt x="4503" y="2095"/>
                      </a:lnTo>
                      <a:lnTo>
                        <a:pt x="4458" y="2155"/>
                      </a:lnTo>
                      <a:lnTo>
                        <a:pt x="4409" y="2207"/>
                      </a:lnTo>
                      <a:lnTo>
                        <a:pt x="4353" y="2259"/>
                      </a:lnTo>
                      <a:lnTo>
                        <a:pt x="4293" y="2301"/>
                      </a:lnTo>
                      <a:lnTo>
                        <a:pt x="4231" y="2340"/>
                      </a:lnTo>
                      <a:lnTo>
                        <a:pt x="4164" y="2374"/>
                      </a:lnTo>
                      <a:lnTo>
                        <a:pt x="4090" y="2399"/>
                      </a:lnTo>
                      <a:lnTo>
                        <a:pt x="4017" y="2420"/>
                      </a:lnTo>
                      <a:lnTo>
                        <a:pt x="3940" y="2431"/>
                      </a:lnTo>
                      <a:lnTo>
                        <a:pt x="3863" y="2434"/>
                      </a:lnTo>
                      <a:lnTo>
                        <a:pt x="3820" y="2434"/>
                      </a:lnTo>
                      <a:lnTo>
                        <a:pt x="3778" y="2431"/>
                      </a:lnTo>
                      <a:lnTo>
                        <a:pt x="3741" y="2424"/>
                      </a:lnTo>
                      <a:lnTo>
                        <a:pt x="3699" y="2417"/>
                      </a:lnTo>
                      <a:lnTo>
                        <a:pt x="3660" y="2407"/>
                      </a:lnTo>
                      <a:lnTo>
                        <a:pt x="3621" y="2396"/>
                      </a:lnTo>
                      <a:lnTo>
                        <a:pt x="3548" y="2368"/>
                      </a:lnTo>
                      <a:lnTo>
                        <a:pt x="3478" y="2333"/>
                      </a:lnTo>
                      <a:lnTo>
                        <a:pt x="3415" y="2291"/>
                      </a:lnTo>
                      <a:lnTo>
                        <a:pt x="3352" y="2241"/>
                      </a:lnTo>
                      <a:lnTo>
                        <a:pt x="3296" y="2189"/>
                      </a:lnTo>
                      <a:lnTo>
                        <a:pt x="3268" y="2235"/>
                      </a:lnTo>
                      <a:lnTo>
                        <a:pt x="3233" y="2284"/>
                      </a:lnTo>
                      <a:lnTo>
                        <a:pt x="3191" y="2326"/>
                      </a:lnTo>
                      <a:lnTo>
                        <a:pt x="3149" y="2368"/>
                      </a:lnTo>
                      <a:lnTo>
                        <a:pt x="3103" y="2407"/>
                      </a:lnTo>
                      <a:lnTo>
                        <a:pt x="3055" y="2445"/>
                      </a:lnTo>
                      <a:lnTo>
                        <a:pt x="3002" y="2476"/>
                      </a:lnTo>
                      <a:lnTo>
                        <a:pt x="2946" y="2507"/>
                      </a:lnTo>
                      <a:lnTo>
                        <a:pt x="2886" y="2536"/>
                      </a:lnTo>
                      <a:lnTo>
                        <a:pt x="2827" y="2561"/>
                      </a:lnTo>
                      <a:lnTo>
                        <a:pt x="2764" y="2582"/>
                      </a:lnTo>
                      <a:lnTo>
                        <a:pt x="2698" y="2598"/>
                      </a:lnTo>
                      <a:lnTo>
                        <a:pt x="2631" y="2613"/>
                      </a:lnTo>
                      <a:lnTo>
                        <a:pt x="2561" y="2624"/>
                      </a:lnTo>
                      <a:lnTo>
                        <a:pt x="2488" y="2630"/>
                      </a:lnTo>
                      <a:lnTo>
                        <a:pt x="2418" y="2634"/>
                      </a:lnTo>
                      <a:lnTo>
                        <a:pt x="2337" y="2630"/>
                      </a:lnTo>
                      <a:lnTo>
                        <a:pt x="2260" y="2624"/>
                      </a:lnTo>
                      <a:lnTo>
                        <a:pt x="2183" y="2609"/>
                      </a:lnTo>
                      <a:lnTo>
                        <a:pt x="2110" y="2592"/>
                      </a:lnTo>
                      <a:lnTo>
                        <a:pt x="2040" y="2571"/>
                      </a:lnTo>
                      <a:lnTo>
                        <a:pt x="1974" y="2546"/>
                      </a:lnTo>
                      <a:lnTo>
                        <a:pt x="1907" y="2519"/>
                      </a:lnTo>
                      <a:lnTo>
                        <a:pt x="1844" y="2486"/>
                      </a:lnTo>
                      <a:lnTo>
                        <a:pt x="1788" y="2449"/>
                      </a:lnTo>
                      <a:lnTo>
                        <a:pt x="1732" y="2410"/>
                      </a:lnTo>
                      <a:lnTo>
                        <a:pt x="1683" y="2368"/>
                      </a:lnTo>
                      <a:lnTo>
                        <a:pt x="1634" y="2322"/>
                      </a:lnTo>
                      <a:lnTo>
                        <a:pt x="1593" y="2274"/>
                      </a:lnTo>
                      <a:lnTo>
                        <a:pt x="1557" y="2222"/>
                      </a:lnTo>
                      <a:lnTo>
                        <a:pt x="1526" y="2168"/>
                      </a:lnTo>
                      <a:lnTo>
                        <a:pt x="1497" y="2113"/>
                      </a:lnTo>
                      <a:lnTo>
                        <a:pt x="1435" y="2158"/>
                      </a:lnTo>
                      <a:lnTo>
                        <a:pt x="1369" y="2196"/>
                      </a:lnTo>
                      <a:lnTo>
                        <a:pt x="1294" y="2231"/>
                      </a:lnTo>
                      <a:lnTo>
                        <a:pt x="1215" y="2259"/>
                      </a:lnTo>
                      <a:lnTo>
                        <a:pt x="1134" y="2284"/>
                      </a:lnTo>
                      <a:lnTo>
                        <a:pt x="1046" y="2301"/>
                      </a:lnTo>
                      <a:lnTo>
                        <a:pt x="955" y="2312"/>
                      </a:lnTo>
                      <a:lnTo>
                        <a:pt x="861" y="2316"/>
                      </a:lnTo>
                      <a:lnTo>
                        <a:pt x="773" y="2312"/>
                      </a:lnTo>
                      <a:lnTo>
                        <a:pt x="689" y="2301"/>
                      </a:lnTo>
                      <a:lnTo>
                        <a:pt x="605" y="2287"/>
                      </a:lnTo>
                      <a:lnTo>
                        <a:pt x="528" y="2267"/>
                      </a:lnTo>
                      <a:lnTo>
                        <a:pt x="452" y="2241"/>
                      </a:lnTo>
                      <a:lnTo>
                        <a:pt x="381" y="2210"/>
                      </a:lnTo>
                      <a:lnTo>
                        <a:pt x="314" y="2172"/>
                      </a:lnTo>
                      <a:lnTo>
                        <a:pt x="252" y="2134"/>
                      </a:lnTo>
                      <a:lnTo>
                        <a:pt x="196" y="2089"/>
                      </a:lnTo>
                      <a:lnTo>
                        <a:pt x="147" y="2039"/>
                      </a:lnTo>
                      <a:lnTo>
                        <a:pt x="105" y="1990"/>
                      </a:lnTo>
                      <a:lnTo>
                        <a:pt x="71" y="1935"/>
                      </a:lnTo>
                      <a:lnTo>
                        <a:pt x="38" y="1878"/>
                      </a:lnTo>
                      <a:lnTo>
                        <a:pt x="17" y="1819"/>
                      </a:lnTo>
                      <a:lnTo>
                        <a:pt x="11" y="1787"/>
                      </a:lnTo>
                      <a:lnTo>
                        <a:pt x="7" y="1756"/>
                      </a:lnTo>
                      <a:lnTo>
                        <a:pt x="4" y="1724"/>
                      </a:lnTo>
                      <a:lnTo>
                        <a:pt x="0" y="1693"/>
                      </a:lnTo>
                      <a:lnTo>
                        <a:pt x="4" y="1654"/>
                      </a:lnTo>
                      <a:lnTo>
                        <a:pt x="7" y="1615"/>
                      </a:lnTo>
                      <a:lnTo>
                        <a:pt x="14" y="1578"/>
                      </a:lnTo>
                      <a:lnTo>
                        <a:pt x="29" y="1542"/>
                      </a:lnTo>
                      <a:lnTo>
                        <a:pt x="42" y="1503"/>
                      </a:lnTo>
                      <a:lnTo>
                        <a:pt x="56" y="1469"/>
                      </a:lnTo>
                      <a:lnTo>
                        <a:pt x="77" y="1437"/>
                      </a:lnTo>
                      <a:lnTo>
                        <a:pt x="98" y="1403"/>
                      </a:lnTo>
                      <a:lnTo>
                        <a:pt x="123" y="1370"/>
                      </a:lnTo>
                      <a:lnTo>
                        <a:pt x="150" y="1343"/>
                      </a:lnTo>
                      <a:lnTo>
                        <a:pt x="178" y="1312"/>
                      </a:lnTo>
                      <a:lnTo>
                        <a:pt x="214" y="1284"/>
                      </a:lnTo>
                      <a:lnTo>
                        <a:pt x="245" y="1259"/>
                      </a:lnTo>
                      <a:lnTo>
                        <a:pt x="280" y="1231"/>
                      </a:lnTo>
                      <a:lnTo>
                        <a:pt x="319" y="1210"/>
                      </a:lnTo>
                      <a:lnTo>
                        <a:pt x="361" y="1185"/>
                      </a:lnTo>
                      <a:close/>
                    </a:path>
                  </a:pathLst>
                </a:custGeom>
                <a:solidFill>
                  <a:srgbClr val="CCE1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7" name="Freeform 24"/>
                <p:cNvSpPr>
                  <a:spLocks noEditPoints="1"/>
                </p:cNvSpPr>
                <p:nvPr/>
              </p:nvSpPr>
              <p:spPr bwMode="auto">
                <a:xfrm>
                  <a:off x="2936081" y="1608138"/>
                  <a:ext cx="1501775" cy="866775"/>
                </a:xfrm>
                <a:custGeom>
                  <a:avLst/>
                  <a:gdLst>
                    <a:gd name="T0" fmla="*/ 1680 w 4728"/>
                    <a:gd name="T1" fmla="*/ 305 h 2728"/>
                    <a:gd name="T2" fmla="*/ 1261 w 4728"/>
                    <a:gd name="T3" fmla="*/ 315 h 2728"/>
                    <a:gd name="T4" fmla="*/ 889 w 4728"/>
                    <a:gd name="T5" fmla="*/ 563 h 2728"/>
                    <a:gd name="T6" fmla="*/ 717 w 4728"/>
                    <a:gd name="T7" fmla="*/ 980 h 2728"/>
                    <a:gd name="T8" fmla="*/ 462 w 4728"/>
                    <a:gd name="T9" fmla="*/ 1158 h 2728"/>
                    <a:gd name="T10" fmla="*/ 221 w 4728"/>
                    <a:gd name="T11" fmla="*/ 1301 h 2728"/>
                    <a:gd name="T12" fmla="*/ 57 w 4728"/>
                    <a:gd name="T13" fmla="*/ 1507 h 2728"/>
                    <a:gd name="T14" fmla="*/ 0 w 4728"/>
                    <a:gd name="T15" fmla="*/ 1742 h 2728"/>
                    <a:gd name="T16" fmla="*/ 39 w 4728"/>
                    <a:gd name="T17" fmla="*/ 1941 h 2728"/>
                    <a:gd name="T18" fmla="*/ 266 w 4728"/>
                    <a:gd name="T19" fmla="*/ 2214 h 2728"/>
                    <a:gd name="T20" fmla="*/ 725 w 4728"/>
                    <a:gd name="T21" fmla="*/ 2399 h 2728"/>
                    <a:gd name="T22" fmla="*/ 1243 w 4728"/>
                    <a:gd name="T23" fmla="*/ 2365 h 2728"/>
                    <a:gd name="T24" fmla="*/ 1600 w 4728"/>
                    <a:gd name="T25" fmla="*/ 2333 h 2728"/>
                    <a:gd name="T26" fmla="*/ 1900 w 4728"/>
                    <a:gd name="T27" fmla="*/ 2589 h 2728"/>
                    <a:gd name="T28" fmla="*/ 2310 w 4728"/>
                    <a:gd name="T29" fmla="*/ 2718 h 2728"/>
                    <a:gd name="T30" fmla="*/ 2734 w 4728"/>
                    <a:gd name="T31" fmla="*/ 2697 h 2728"/>
                    <a:gd name="T32" fmla="*/ 3091 w 4728"/>
                    <a:gd name="T33" fmla="*/ 2550 h 2728"/>
                    <a:gd name="T34" fmla="*/ 3349 w 4728"/>
                    <a:gd name="T35" fmla="*/ 2305 h 2728"/>
                    <a:gd name="T36" fmla="*/ 3755 w 4728"/>
                    <a:gd name="T37" fmla="*/ 2514 h 2728"/>
                    <a:gd name="T38" fmla="*/ 4150 w 4728"/>
                    <a:gd name="T39" fmla="*/ 2494 h 2728"/>
                    <a:gd name="T40" fmla="*/ 4538 w 4728"/>
                    <a:gd name="T41" fmla="*/ 2232 h 2728"/>
                    <a:gd name="T42" fmla="*/ 4724 w 4728"/>
                    <a:gd name="T43" fmla="*/ 1794 h 2728"/>
                    <a:gd name="T44" fmla="*/ 4689 w 4728"/>
                    <a:gd name="T45" fmla="*/ 1469 h 2728"/>
                    <a:gd name="T46" fmla="*/ 4430 w 4728"/>
                    <a:gd name="T47" fmla="*/ 1080 h 2728"/>
                    <a:gd name="T48" fmla="*/ 3993 w 4728"/>
                    <a:gd name="T49" fmla="*/ 895 h 2728"/>
                    <a:gd name="T50" fmla="*/ 3793 w 4728"/>
                    <a:gd name="T51" fmla="*/ 759 h 2728"/>
                    <a:gd name="T52" fmla="*/ 3608 w 4728"/>
                    <a:gd name="T53" fmla="*/ 388 h 2728"/>
                    <a:gd name="T54" fmla="*/ 3170 w 4728"/>
                    <a:gd name="T55" fmla="*/ 70 h 2728"/>
                    <a:gd name="T56" fmla="*/ 2898 w 4728"/>
                    <a:gd name="T57" fmla="*/ 7 h 2728"/>
                    <a:gd name="T58" fmla="*/ 2551 w 4728"/>
                    <a:gd name="T59" fmla="*/ 31 h 2728"/>
                    <a:gd name="T60" fmla="*/ 2219 w 4728"/>
                    <a:gd name="T61" fmla="*/ 182 h 2728"/>
                    <a:gd name="T62" fmla="*/ 1957 w 4728"/>
                    <a:gd name="T63" fmla="*/ 441 h 2728"/>
                    <a:gd name="T64" fmla="*/ 2205 w 4728"/>
                    <a:gd name="T65" fmla="*/ 308 h 2728"/>
                    <a:gd name="T66" fmla="*/ 2510 w 4728"/>
                    <a:gd name="T67" fmla="*/ 143 h 2728"/>
                    <a:gd name="T68" fmla="*/ 2846 w 4728"/>
                    <a:gd name="T69" fmla="*/ 97 h 2728"/>
                    <a:gd name="T70" fmla="*/ 3227 w 4728"/>
                    <a:gd name="T71" fmla="*/ 196 h 2728"/>
                    <a:gd name="T72" fmla="*/ 3600 w 4728"/>
                    <a:gd name="T73" fmla="*/ 539 h 2728"/>
                    <a:gd name="T74" fmla="*/ 3733 w 4728"/>
                    <a:gd name="T75" fmla="*/ 910 h 2728"/>
                    <a:gd name="T76" fmla="*/ 4123 w 4728"/>
                    <a:gd name="T77" fmla="*/ 1018 h 2728"/>
                    <a:gd name="T78" fmla="*/ 4468 w 4728"/>
                    <a:gd name="T79" fmla="*/ 1252 h 2728"/>
                    <a:gd name="T80" fmla="*/ 4629 w 4728"/>
                    <a:gd name="T81" fmla="*/ 1637 h 2728"/>
                    <a:gd name="T82" fmla="*/ 4546 w 4728"/>
                    <a:gd name="T83" fmla="*/ 2057 h 2728"/>
                    <a:gd name="T84" fmla="*/ 4251 w 4728"/>
                    <a:gd name="T85" fmla="*/ 2347 h 2728"/>
                    <a:gd name="T86" fmla="*/ 3832 w 4728"/>
                    <a:gd name="T87" fmla="*/ 2431 h 2728"/>
                    <a:gd name="T88" fmla="*/ 3433 w 4728"/>
                    <a:gd name="T89" fmla="*/ 2256 h 2728"/>
                    <a:gd name="T90" fmla="*/ 3203 w 4728"/>
                    <a:gd name="T91" fmla="*/ 2347 h 2728"/>
                    <a:gd name="T92" fmla="*/ 2904 w 4728"/>
                    <a:gd name="T93" fmla="*/ 2546 h 2728"/>
                    <a:gd name="T94" fmla="*/ 2530 w 4728"/>
                    <a:gd name="T95" fmla="*/ 2634 h 2728"/>
                    <a:gd name="T96" fmla="*/ 2107 w 4728"/>
                    <a:gd name="T97" fmla="*/ 2577 h 2728"/>
                    <a:gd name="T98" fmla="*/ 1764 w 4728"/>
                    <a:gd name="T99" fmla="*/ 2386 h 2728"/>
                    <a:gd name="T100" fmla="*/ 1561 w 4728"/>
                    <a:gd name="T101" fmla="*/ 2084 h 2728"/>
                    <a:gd name="T102" fmla="*/ 1159 w 4728"/>
                    <a:gd name="T103" fmla="*/ 2287 h 2728"/>
                    <a:gd name="T104" fmla="*/ 665 w 4728"/>
                    <a:gd name="T105" fmla="*/ 2290 h 2728"/>
                    <a:gd name="T106" fmla="*/ 281 w 4728"/>
                    <a:gd name="T107" fmla="*/ 2109 h 2728"/>
                    <a:gd name="T108" fmla="*/ 99 w 4728"/>
                    <a:gd name="T109" fmla="*/ 1802 h 2728"/>
                    <a:gd name="T110" fmla="*/ 117 w 4728"/>
                    <a:gd name="T111" fmla="*/ 1609 h 2728"/>
                    <a:gd name="T112" fmla="*/ 232 w 4728"/>
                    <a:gd name="T113" fmla="*/ 1424 h 2728"/>
                    <a:gd name="T114" fmla="*/ 427 w 4728"/>
                    <a:gd name="T115" fmla="*/ 1277 h 2728"/>
                    <a:gd name="T116" fmla="*/ 771 w 4728"/>
                    <a:gd name="T117" fmla="*/ 1176 h 2728"/>
                    <a:gd name="T118" fmla="*/ 861 w 4728"/>
                    <a:gd name="T119" fmla="*/ 790 h 2728"/>
                    <a:gd name="T120" fmla="*/ 1110 w 4728"/>
                    <a:gd name="T121" fmla="*/ 490 h 2728"/>
                    <a:gd name="T122" fmla="*/ 1491 w 4728"/>
                    <a:gd name="T123" fmla="*/ 375 h 2728"/>
                    <a:gd name="T124" fmla="*/ 1838 w 4728"/>
                    <a:gd name="T125" fmla="*/ 469 h 2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728" h="2728">
                      <a:moveTo>
                        <a:pt x="1957" y="441"/>
                      </a:moveTo>
                      <a:lnTo>
                        <a:pt x="1908" y="406"/>
                      </a:lnTo>
                      <a:lnTo>
                        <a:pt x="1851" y="375"/>
                      </a:lnTo>
                      <a:lnTo>
                        <a:pt x="1796" y="346"/>
                      </a:lnTo>
                      <a:lnTo>
                        <a:pt x="1739" y="321"/>
                      </a:lnTo>
                      <a:lnTo>
                        <a:pt x="1680" y="305"/>
                      </a:lnTo>
                      <a:lnTo>
                        <a:pt x="1617" y="290"/>
                      </a:lnTo>
                      <a:lnTo>
                        <a:pt x="1554" y="284"/>
                      </a:lnTo>
                      <a:lnTo>
                        <a:pt x="1491" y="279"/>
                      </a:lnTo>
                      <a:lnTo>
                        <a:pt x="1415" y="284"/>
                      </a:lnTo>
                      <a:lnTo>
                        <a:pt x="1337" y="294"/>
                      </a:lnTo>
                      <a:lnTo>
                        <a:pt x="1261" y="315"/>
                      </a:lnTo>
                      <a:lnTo>
                        <a:pt x="1191" y="339"/>
                      </a:lnTo>
                      <a:lnTo>
                        <a:pt x="1120" y="375"/>
                      </a:lnTo>
                      <a:lnTo>
                        <a:pt x="1058" y="412"/>
                      </a:lnTo>
                      <a:lnTo>
                        <a:pt x="998" y="458"/>
                      </a:lnTo>
                      <a:lnTo>
                        <a:pt x="941" y="508"/>
                      </a:lnTo>
                      <a:lnTo>
                        <a:pt x="889" y="563"/>
                      </a:lnTo>
                      <a:lnTo>
                        <a:pt x="847" y="623"/>
                      </a:lnTo>
                      <a:lnTo>
                        <a:pt x="805" y="686"/>
                      </a:lnTo>
                      <a:lnTo>
                        <a:pt x="774" y="756"/>
                      </a:lnTo>
                      <a:lnTo>
                        <a:pt x="750" y="826"/>
                      </a:lnTo>
                      <a:lnTo>
                        <a:pt x="728" y="902"/>
                      </a:lnTo>
                      <a:lnTo>
                        <a:pt x="717" y="980"/>
                      </a:lnTo>
                      <a:lnTo>
                        <a:pt x="714" y="1059"/>
                      </a:lnTo>
                      <a:lnTo>
                        <a:pt x="714" y="1091"/>
                      </a:lnTo>
                      <a:lnTo>
                        <a:pt x="648" y="1101"/>
                      </a:lnTo>
                      <a:lnTo>
                        <a:pt x="585" y="1119"/>
                      </a:lnTo>
                      <a:lnTo>
                        <a:pt x="522" y="1137"/>
                      </a:lnTo>
                      <a:lnTo>
                        <a:pt x="462" y="1158"/>
                      </a:lnTo>
                      <a:lnTo>
                        <a:pt x="407" y="1182"/>
                      </a:lnTo>
                      <a:lnTo>
                        <a:pt x="382" y="1192"/>
                      </a:lnTo>
                      <a:lnTo>
                        <a:pt x="341" y="1217"/>
                      </a:lnTo>
                      <a:lnTo>
                        <a:pt x="298" y="1246"/>
                      </a:lnTo>
                      <a:lnTo>
                        <a:pt x="260" y="1273"/>
                      </a:lnTo>
                      <a:lnTo>
                        <a:pt x="221" y="1301"/>
                      </a:lnTo>
                      <a:lnTo>
                        <a:pt x="190" y="1333"/>
                      </a:lnTo>
                      <a:lnTo>
                        <a:pt x="158" y="1364"/>
                      </a:lnTo>
                      <a:lnTo>
                        <a:pt x="127" y="1400"/>
                      </a:lnTo>
                      <a:lnTo>
                        <a:pt x="102" y="1434"/>
                      </a:lnTo>
                      <a:lnTo>
                        <a:pt x="78" y="1469"/>
                      </a:lnTo>
                      <a:lnTo>
                        <a:pt x="57" y="1507"/>
                      </a:lnTo>
                      <a:lnTo>
                        <a:pt x="39" y="1542"/>
                      </a:lnTo>
                      <a:lnTo>
                        <a:pt x="25" y="1581"/>
                      </a:lnTo>
                      <a:lnTo>
                        <a:pt x="15" y="1619"/>
                      </a:lnTo>
                      <a:lnTo>
                        <a:pt x="8" y="1661"/>
                      </a:lnTo>
                      <a:lnTo>
                        <a:pt x="0" y="1700"/>
                      </a:lnTo>
                      <a:lnTo>
                        <a:pt x="0" y="1742"/>
                      </a:lnTo>
                      <a:lnTo>
                        <a:pt x="0" y="1776"/>
                      </a:lnTo>
                      <a:lnTo>
                        <a:pt x="5" y="1808"/>
                      </a:lnTo>
                      <a:lnTo>
                        <a:pt x="11" y="1843"/>
                      </a:lnTo>
                      <a:lnTo>
                        <a:pt x="18" y="1875"/>
                      </a:lnTo>
                      <a:lnTo>
                        <a:pt x="29" y="1909"/>
                      </a:lnTo>
                      <a:lnTo>
                        <a:pt x="39" y="1941"/>
                      </a:lnTo>
                      <a:lnTo>
                        <a:pt x="57" y="1972"/>
                      </a:lnTo>
                      <a:lnTo>
                        <a:pt x="71" y="2000"/>
                      </a:lnTo>
                      <a:lnTo>
                        <a:pt x="109" y="2060"/>
                      </a:lnTo>
                      <a:lnTo>
                        <a:pt x="154" y="2116"/>
                      </a:lnTo>
                      <a:lnTo>
                        <a:pt x="208" y="2169"/>
                      </a:lnTo>
                      <a:lnTo>
                        <a:pt x="266" y="2214"/>
                      </a:lnTo>
                      <a:lnTo>
                        <a:pt x="329" y="2259"/>
                      </a:lnTo>
                      <a:lnTo>
                        <a:pt x="399" y="2298"/>
                      </a:lnTo>
                      <a:lnTo>
                        <a:pt x="477" y="2329"/>
                      </a:lnTo>
                      <a:lnTo>
                        <a:pt x="553" y="2357"/>
                      </a:lnTo>
                      <a:lnTo>
                        <a:pt x="638" y="2382"/>
                      </a:lnTo>
                      <a:lnTo>
                        <a:pt x="725" y="2399"/>
                      </a:lnTo>
                      <a:lnTo>
                        <a:pt x="816" y="2410"/>
                      </a:lnTo>
                      <a:lnTo>
                        <a:pt x="907" y="2413"/>
                      </a:lnTo>
                      <a:lnTo>
                        <a:pt x="995" y="2410"/>
                      </a:lnTo>
                      <a:lnTo>
                        <a:pt x="1082" y="2399"/>
                      </a:lnTo>
                      <a:lnTo>
                        <a:pt x="1165" y="2386"/>
                      </a:lnTo>
                      <a:lnTo>
                        <a:pt x="1243" y="2365"/>
                      </a:lnTo>
                      <a:lnTo>
                        <a:pt x="1319" y="2336"/>
                      </a:lnTo>
                      <a:lnTo>
                        <a:pt x="1394" y="2305"/>
                      </a:lnTo>
                      <a:lnTo>
                        <a:pt x="1463" y="2266"/>
                      </a:lnTo>
                      <a:lnTo>
                        <a:pt x="1530" y="2224"/>
                      </a:lnTo>
                      <a:lnTo>
                        <a:pt x="1561" y="2280"/>
                      </a:lnTo>
                      <a:lnTo>
                        <a:pt x="1600" y="2333"/>
                      </a:lnTo>
                      <a:lnTo>
                        <a:pt x="1639" y="2386"/>
                      </a:lnTo>
                      <a:lnTo>
                        <a:pt x="1684" y="2431"/>
                      </a:lnTo>
                      <a:lnTo>
                        <a:pt x="1733" y="2477"/>
                      </a:lnTo>
                      <a:lnTo>
                        <a:pt x="1785" y="2519"/>
                      </a:lnTo>
                      <a:lnTo>
                        <a:pt x="1841" y="2556"/>
                      </a:lnTo>
                      <a:lnTo>
                        <a:pt x="1900" y="2589"/>
                      </a:lnTo>
                      <a:lnTo>
                        <a:pt x="1963" y="2620"/>
                      </a:lnTo>
                      <a:lnTo>
                        <a:pt x="2026" y="2647"/>
                      </a:lnTo>
                      <a:lnTo>
                        <a:pt x="2096" y="2673"/>
                      </a:lnTo>
                      <a:lnTo>
                        <a:pt x="2163" y="2693"/>
                      </a:lnTo>
                      <a:lnTo>
                        <a:pt x="2236" y="2707"/>
                      </a:lnTo>
                      <a:lnTo>
                        <a:pt x="2310" y="2718"/>
                      </a:lnTo>
                      <a:lnTo>
                        <a:pt x="2387" y="2725"/>
                      </a:lnTo>
                      <a:lnTo>
                        <a:pt x="2464" y="2728"/>
                      </a:lnTo>
                      <a:lnTo>
                        <a:pt x="2530" y="2728"/>
                      </a:lnTo>
                      <a:lnTo>
                        <a:pt x="2601" y="2722"/>
                      </a:lnTo>
                      <a:lnTo>
                        <a:pt x="2667" y="2710"/>
                      </a:lnTo>
                      <a:lnTo>
                        <a:pt x="2734" y="2697"/>
                      </a:lnTo>
                      <a:lnTo>
                        <a:pt x="2796" y="2683"/>
                      </a:lnTo>
                      <a:lnTo>
                        <a:pt x="2859" y="2662"/>
                      </a:lnTo>
                      <a:lnTo>
                        <a:pt x="2919" y="2637"/>
                      </a:lnTo>
                      <a:lnTo>
                        <a:pt x="2979" y="2613"/>
                      </a:lnTo>
                      <a:lnTo>
                        <a:pt x="3034" y="2585"/>
                      </a:lnTo>
                      <a:lnTo>
                        <a:pt x="3091" y="2550"/>
                      </a:lnTo>
                      <a:lnTo>
                        <a:pt x="3139" y="2514"/>
                      </a:lnTo>
                      <a:lnTo>
                        <a:pt x="3188" y="2480"/>
                      </a:lnTo>
                      <a:lnTo>
                        <a:pt x="3234" y="2438"/>
                      </a:lnTo>
                      <a:lnTo>
                        <a:pt x="3276" y="2396"/>
                      </a:lnTo>
                      <a:lnTo>
                        <a:pt x="3314" y="2350"/>
                      </a:lnTo>
                      <a:lnTo>
                        <a:pt x="3349" y="2305"/>
                      </a:lnTo>
                      <a:lnTo>
                        <a:pt x="3409" y="2354"/>
                      </a:lnTo>
                      <a:lnTo>
                        <a:pt x="3472" y="2399"/>
                      </a:lnTo>
                      <a:lnTo>
                        <a:pt x="3538" y="2438"/>
                      </a:lnTo>
                      <a:lnTo>
                        <a:pt x="3608" y="2469"/>
                      </a:lnTo>
                      <a:lnTo>
                        <a:pt x="3678" y="2498"/>
                      </a:lnTo>
                      <a:lnTo>
                        <a:pt x="3755" y="2514"/>
                      </a:lnTo>
                      <a:lnTo>
                        <a:pt x="3832" y="2525"/>
                      </a:lnTo>
                      <a:lnTo>
                        <a:pt x="3909" y="2532"/>
                      </a:lnTo>
                      <a:lnTo>
                        <a:pt x="3951" y="2529"/>
                      </a:lnTo>
                      <a:lnTo>
                        <a:pt x="3993" y="2525"/>
                      </a:lnTo>
                      <a:lnTo>
                        <a:pt x="4073" y="2514"/>
                      </a:lnTo>
                      <a:lnTo>
                        <a:pt x="4150" y="2494"/>
                      </a:lnTo>
                      <a:lnTo>
                        <a:pt x="4227" y="2466"/>
                      </a:lnTo>
                      <a:lnTo>
                        <a:pt x="4297" y="2431"/>
                      </a:lnTo>
                      <a:lnTo>
                        <a:pt x="4367" y="2389"/>
                      </a:lnTo>
                      <a:lnTo>
                        <a:pt x="4430" y="2344"/>
                      </a:lnTo>
                      <a:lnTo>
                        <a:pt x="4486" y="2290"/>
                      </a:lnTo>
                      <a:lnTo>
                        <a:pt x="4538" y="2232"/>
                      </a:lnTo>
                      <a:lnTo>
                        <a:pt x="4587" y="2169"/>
                      </a:lnTo>
                      <a:lnTo>
                        <a:pt x="4629" y="2102"/>
                      </a:lnTo>
                      <a:lnTo>
                        <a:pt x="4665" y="2029"/>
                      </a:lnTo>
                      <a:lnTo>
                        <a:pt x="4689" y="1955"/>
                      </a:lnTo>
                      <a:lnTo>
                        <a:pt x="4710" y="1875"/>
                      </a:lnTo>
                      <a:lnTo>
                        <a:pt x="4724" y="1794"/>
                      </a:lnTo>
                      <a:lnTo>
                        <a:pt x="4728" y="1752"/>
                      </a:lnTo>
                      <a:lnTo>
                        <a:pt x="4728" y="1711"/>
                      </a:lnTo>
                      <a:lnTo>
                        <a:pt x="4728" y="1669"/>
                      </a:lnTo>
                      <a:lnTo>
                        <a:pt x="4724" y="1627"/>
                      </a:lnTo>
                      <a:lnTo>
                        <a:pt x="4710" y="1546"/>
                      </a:lnTo>
                      <a:lnTo>
                        <a:pt x="4689" y="1469"/>
                      </a:lnTo>
                      <a:lnTo>
                        <a:pt x="4665" y="1392"/>
                      </a:lnTo>
                      <a:lnTo>
                        <a:pt x="4629" y="1322"/>
                      </a:lnTo>
                      <a:lnTo>
                        <a:pt x="4587" y="1252"/>
                      </a:lnTo>
                      <a:lnTo>
                        <a:pt x="4538" y="1189"/>
                      </a:lnTo>
                      <a:lnTo>
                        <a:pt x="4486" y="1134"/>
                      </a:lnTo>
                      <a:lnTo>
                        <a:pt x="4430" y="1080"/>
                      </a:lnTo>
                      <a:lnTo>
                        <a:pt x="4367" y="1032"/>
                      </a:lnTo>
                      <a:lnTo>
                        <a:pt x="4297" y="990"/>
                      </a:lnTo>
                      <a:lnTo>
                        <a:pt x="4227" y="959"/>
                      </a:lnTo>
                      <a:lnTo>
                        <a:pt x="4150" y="931"/>
                      </a:lnTo>
                      <a:lnTo>
                        <a:pt x="4073" y="910"/>
                      </a:lnTo>
                      <a:lnTo>
                        <a:pt x="3993" y="895"/>
                      </a:lnTo>
                      <a:lnTo>
                        <a:pt x="3951" y="892"/>
                      </a:lnTo>
                      <a:lnTo>
                        <a:pt x="3909" y="892"/>
                      </a:lnTo>
                      <a:lnTo>
                        <a:pt x="3824" y="899"/>
                      </a:lnTo>
                      <a:lnTo>
                        <a:pt x="3814" y="853"/>
                      </a:lnTo>
                      <a:lnTo>
                        <a:pt x="3808" y="804"/>
                      </a:lnTo>
                      <a:lnTo>
                        <a:pt x="3793" y="759"/>
                      </a:lnTo>
                      <a:lnTo>
                        <a:pt x="3779" y="714"/>
                      </a:lnTo>
                      <a:lnTo>
                        <a:pt x="3766" y="668"/>
                      </a:lnTo>
                      <a:lnTo>
                        <a:pt x="3748" y="626"/>
                      </a:lnTo>
                      <a:lnTo>
                        <a:pt x="3709" y="542"/>
                      </a:lnTo>
                      <a:lnTo>
                        <a:pt x="3660" y="465"/>
                      </a:lnTo>
                      <a:lnTo>
                        <a:pt x="3608" y="388"/>
                      </a:lnTo>
                      <a:lnTo>
                        <a:pt x="3548" y="321"/>
                      </a:lnTo>
                      <a:lnTo>
                        <a:pt x="3482" y="259"/>
                      </a:lnTo>
                      <a:lnTo>
                        <a:pt x="3412" y="199"/>
                      </a:lnTo>
                      <a:lnTo>
                        <a:pt x="3334" y="151"/>
                      </a:lnTo>
                      <a:lnTo>
                        <a:pt x="3255" y="105"/>
                      </a:lnTo>
                      <a:lnTo>
                        <a:pt x="3170" y="70"/>
                      </a:lnTo>
                      <a:lnTo>
                        <a:pt x="3128" y="52"/>
                      </a:lnTo>
                      <a:lnTo>
                        <a:pt x="3083" y="42"/>
                      </a:lnTo>
                      <a:lnTo>
                        <a:pt x="3037" y="28"/>
                      </a:lnTo>
                      <a:lnTo>
                        <a:pt x="2992" y="18"/>
                      </a:lnTo>
                      <a:lnTo>
                        <a:pt x="2943" y="10"/>
                      </a:lnTo>
                      <a:lnTo>
                        <a:pt x="2898" y="7"/>
                      </a:lnTo>
                      <a:lnTo>
                        <a:pt x="2849" y="3"/>
                      </a:lnTo>
                      <a:lnTo>
                        <a:pt x="2800" y="0"/>
                      </a:lnTo>
                      <a:lnTo>
                        <a:pt x="2737" y="3"/>
                      </a:lnTo>
                      <a:lnTo>
                        <a:pt x="2674" y="10"/>
                      </a:lnTo>
                      <a:lnTo>
                        <a:pt x="2614" y="18"/>
                      </a:lnTo>
                      <a:lnTo>
                        <a:pt x="2551" y="31"/>
                      </a:lnTo>
                      <a:lnTo>
                        <a:pt x="2495" y="49"/>
                      </a:lnTo>
                      <a:lnTo>
                        <a:pt x="2435" y="70"/>
                      </a:lnTo>
                      <a:lnTo>
                        <a:pt x="2380" y="91"/>
                      </a:lnTo>
                      <a:lnTo>
                        <a:pt x="2324" y="119"/>
                      </a:lnTo>
                      <a:lnTo>
                        <a:pt x="2271" y="151"/>
                      </a:lnTo>
                      <a:lnTo>
                        <a:pt x="2219" y="182"/>
                      </a:lnTo>
                      <a:lnTo>
                        <a:pt x="2169" y="217"/>
                      </a:lnTo>
                      <a:lnTo>
                        <a:pt x="2124" y="259"/>
                      </a:lnTo>
                      <a:lnTo>
                        <a:pt x="2079" y="300"/>
                      </a:lnTo>
                      <a:lnTo>
                        <a:pt x="2036" y="342"/>
                      </a:lnTo>
                      <a:lnTo>
                        <a:pt x="1995" y="391"/>
                      </a:lnTo>
                      <a:lnTo>
                        <a:pt x="1957" y="441"/>
                      </a:lnTo>
                      <a:close/>
                      <a:moveTo>
                        <a:pt x="2009" y="529"/>
                      </a:moveTo>
                      <a:lnTo>
                        <a:pt x="2041" y="479"/>
                      </a:lnTo>
                      <a:lnTo>
                        <a:pt x="2079" y="430"/>
                      </a:lnTo>
                      <a:lnTo>
                        <a:pt x="2117" y="388"/>
                      </a:lnTo>
                      <a:lnTo>
                        <a:pt x="2159" y="346"/>
                      </a:lnTo>
                      <a:lnTo>
                        <a:pt x="2205" y="308"/>
                      </a:lnTo>
                      <a:lnTo>
                        <a:pt x="2250" y="273"/>
                      </a:lnTo>
                      <a:lnTo>
                        <a:pt x="2299" y="242"/>
                      </a:lnTo>
                      <a:lnTo>
                        <a:pt x="2348" y="209"/>
                      </a:lnTo>
                      <a:lnTo>
                        <a:pt x="2401" y="185"/>
                      </a:lnTo>
                      <a:lnTo>
                        <a:pt x="2453" y="161"/>
                      </a:lnTo>
                      <a:lnTo>
                        <a:pt x="2510" y="143"/>
                      </a:lnTo>
                      <a:lnTo>
                        <a:pt x="2565" y="126"/>
                      </a:lnTo>
                      <a:lnTo>
                        <a:pt x="2622" y="112"/>
                      </a:lnTo>
                      <a:lnTo>
                        <a:pt x="2680" y="105"/>
                      </a:lnTo>
                      <a:lnTo>
                        <a:pt x="2740" y="97"/>
                      </a:lnTo>
                      <a:lnTo>
                        <a:pt x="2800" y="94"/>
                      </a:lnTo>
                      <a:lnTo>
                        <a:pt x="2846" y="97"/>
                      </a:lnTo>
                      <a:lnTo>
                        <a:pt x="2891" y="102"/>
                      </a:lnTo>
                      <a:lnTo>
                        <a:pt x="2936" y="105"/>
                      </a:lnTo>
                      <a:lnTo>
                        <a:pt x="2979" y="112"/>
                      </a:lnTo>
                      <a:lnTo>
                        <a:pt x="3065" y="133"/>
                      </a:lnTo>
                      <a:lnTo>
                        <a:pt x="3146" y="161"/>
                      </a:lnTo>
                      <a:lnTo>
                        <a:pt x="3227" y="196"/>
                      </a:lnTo>
                      <a:lnTo>
                        <a:pt x="3300" y="238"/>
                      </a:lnTo>
                      <a:lnTo>
                        <a:pt x="3370" y="287"/>
                      </a:lnTo>
                      <a:lnTo>
                        <a:pt x="3436" y="342"/>
                      </a:lnTo>
                      <a:lnTo>
                        <a:pt x="3496" y="402"/>
                      </a:lnTo>
                      <a:lnTo>
                        <a:pt x="3552" y="469"/>
                      </a:lnTo>
                      <a:lnTo>
                        <a:pt x="3600" y="539"/>
                      </a:lnTo>
                      <a:lnTo>
                        <a:pt x="3643" y="616"/>
                      </a:lnTo>
                      <a:lnTo>
                        <a:pt x="3678" y="693"/>
                      </a:lnTo>
                      <a:lnTo>
                        <a:pt x="3706" y="777"/>
                      </a:lnTo>
                      <a:lnTo>
                        <a:pt x="3717" y="822"/>
                      </a:lnTo>
                      <a:lnTo>
                        <a:pt x="3727" y="864"/>
                      </a:lnTo>
                      <a:lnTo>
                        <a:pt x="3733" y="910"/>
                      </a:lnTo>
                      <a:lnTo>
                        <a:pt x="3737" y="955"/>
                      </a:lnTo>
                      <a:lnTo>
                        <a:pt x="3741" y="1001"/>
                      </a:lnTo>
                      <a:lnTo>
                        <a:pt x="3909" y="986"/>
                      </a:lnTo>
                      <a:lnTo>
                        <a:pt x="3982" y="990"/>
                      </a:lnTo>
                      <a:lnTo>
                        <a:pt x="4056" y="1001"/>
                      </a:lnTo>
                      <a:lnTo>
                        <a:pt x="4123" y="1018"/>
                      </a:lnTo>
                      <a:lnTo>
                        <a:pt x="4189" y="1043"/>
                      </a:lnTo>
                      <a:lnTo>
                        <a:pt x="4251" y="1074"/>
                      </a:lnTo>
                      <a:lnTo>
                        <a:pt x="4314" y="1113"/>
                      </a:lnTo>
                      <a:lnTo>
                        <a:pt x="4371" y="1155"/>
                      </a:lnTo>
                      <a:lnTo>
                        <a:pt x="4420" y="1200"/>
                      </a:lnTo>
                      <a:lnTo>
                        <a:pt x="4468" y="1252"/>
                      </a:lnTo>
                      <a:lnTo>
                        <a:pt x="4510" y="1308"/>
                      </a:lnTo>
                      <a:lnTo>
                        <a:pt x="4546" y="1367"/>
                      </a:lnTo>
                      <a:lnTo>
                        <a:pt x="4577" y="1431"/>
                      </a:lnTo>
                      <a:lnTo>
                        <a:pt x="4601" y="1497"/>
                      </a:lnTo>
                      <a:lnTo>
                        <a:pt x="4619" y="1567"/>
                      </a:lnTo>
                      <a:lnTo>
                        <a:pt x="4629" y="1637"/>
                      </a:lnTo>
                      <a:lnTo>
                        <a:pt x="4634" y="1711"/>
                      </a:lnTo>
                      <a:lnTo>
                        <a:pt x="4629" y="1784"/>
                      </a:lnTo>
                      <a:lnTo>
                        <a:pt x="4619" y="1857"/>
                      </a:lnTo>
                      <a:lnTo>
                        <a:pt x="4601" y="1927"/>
                      </a:lnTo>
                      <a:lnTo>
                        <a:pt x="4577" y="1993"/>
                      </a:lnTo>
                      <a:lnTo>
                        <a:pt x="4546" y="2057"/>
                      </a:lnTo>
                      <a:lnTo>
                        <a:pt x="4510" y="2116"/>
                      </a:lnTo>
                      <a:lnTo>
                        <a:pt x="4468" y="2172"/>
                      </a:lnTo>
                      <a:lnTo>
                        <a:pt x="4420" y="2224"/>
                      </a:lnTo>
                      <a:lnTo>
                        <a:pt x="4371" y="2271"/>
                      </a:lnTo>
                      <a:lnTo>
                        <a:pt x="4314" y="2312"/>
                      </a:lnTo>
                      <a:lnTo>
                        <a:pt x="4251" y="2347"/>
                      </a:lnTo>
                      <a:lnTo>
                        <a:pt x="4189" y="2378"/>
                      </a:lnTo>
                      <a:lnTo>
                        <a:pt x="4123" y="2402"/>
                      </a:lnTo>
                      <a:lnTo>
                        <a:pt x="4056" y="2420"/>
                      </a:lnTo>
                      <a:lnTo>
                        <a:pt x="3982" y="2431"/>
                      </a:lnTo>
                      <a:lnTo>
                        <a:pt x="3909" y="2438"/>
                      </a:lnTo>
                      <a:lnTo>
                        <a:pt x="3832" y="2431"/>
                      </a:lnTo>
                      <a:lnTo>
                        <a:pt x="3758" y="2420"/>
                      </a:lnTo>
                      <a:lnTo>
                        <a:pt x="3688" y="2402"/>
                      </a:lnTo>
                      <a:lnTo>
                        <a:pt x="3618" y="2375"/>
                      </a:lnTo>
                      <a:lnTo>
                        <a:pt x="3552" y="2344"/>
                      </a:lnTo>
                      <a:lnTo>
                        <a:pt x="3493" y="2305"/>
                      </a:lnTo>
                      <a:lnTo>
                        <a:pt x="3433" y="2256"/>
                      </a:lnTo>
                      <a:lnTo>
                        <a:pt x="3377" y="2204"/>
                      </a:lnTo>
                      <a:lnTo>
                        <a:pt x="3334" y="2159"/>
                      </a:lnTo>
                      <a:lnTo>
                        <a:pt x="3303" y="2214"/>
                      </a:lnTo>
                      <a:lnTo>
                        <a:pt x="3272" y="2259"/>
                      </a:lnTo>
                      <a:lnTo>
                        <a:pt x="3237" y="2305"/>
                      </a:lnTo>
                      <a:lnTo>
                        <a:pt x="3203" y="2347"/>
                      </a:lnTo>
                      <a:lnTo>
                        <a:pt x="3160" y="2386"/>
                      </a:lnTo>
                      <a:lnTo>
                        <a:pt x="3115" y="2423"/>
                      </a:lnTo>
                      <a:lnTo>
                        <a:pt x="3065" y="2459"/>
                      </a:lnTo>
                      <a:lnTo>
                        <a:pt x="3016" y="2490"/>
                      </a:lnTo>
                      <a:lnTo>
                        <a:pt x="2961" y="2519"/>
                      </a:lnTo>
                      <a:lnTo>
                        <a:pt x="2904" y="2546"/>
                      </a:lnTo>
                      <a:lnTo>
                        <a:pt x="2849" y="2568"/>
                      </a:lnTo>
                      <a:lnTo>
                        <a:pt x="2786" y="2589"/>
                      </a:lnTo>
                      <a:lnTo>
                        <a:pt x="2726" y="2606"/>
                      </a:lnTo>
                      <a:lnTo>
                        <a:pt x="2659" y="2616"/>
                      </a:lnTo>
                      <a:lnTo>
                        <a:pt x="2596" y="2627"/>
                      </a:lnTo>
                      <a:lnTo>
                        <a:pt x="2530" y="2634"/>
                      </a:lnTo>
                      <a:lnTo>
                        <a:pt x="2464" y="2634"/>
                      </a:lnTo>
                      <a:lnTo>
                        <a:pt x="2390" y="2631"/>
                      </a:lnTo>
                      <a:lnTo>
                        <a:pt x="2317" y="2623"/>
                      </a:lnTo>
                      <a:lnTo>
                        <a:pt x="2244" y="2613"/>
                      </a:lnTo>
                      <a:lnTo>
                        <a:pt x="2177" y="2599"/>
                      </a:lnTo>
                      <a:lnTo>
                        <a:pt x="2107" y="2577"/>
                      </a:lnTo>
                      <a:lnTo>
                        <a:pt x="2044" y="2556"/>
                      </a:lnTo>
                      <a:lnTo>
                        <a:pt x="1981" y="2529"/>
                      </a:lnTo>
                      <a:lnTo>
                        <a:pt x="1921" y="2498"/>
                      </a:lnTo>
                      <a:lnTo>
                        <a:pt x="1866" y="2466"/>
                      </a:lnTo>
                      <a:lnTo>
                        <a:pt x="1813" y="2428"/>
                      </a:lnTo>
                      <a:lnTo>
                        <a:pt x="1764" y="2386"/>
                      </a:lnTo>
                      <a:lnTo>
                        <a:pt x="1722" y="2344"/>
                      </a:lnTo>
                      <a:lnTo>
                        <a:pt x="1680" y="2298"/>
                      </a:lnTo>
                      <a:lnTo>
                        <a:pt x="1645" y="2249"/>
                      </a:lnTo>
                      <a:lnTo>
                        <a:pt x="1614" y="2196"/>
                      </a:lnTo>
                      <a:lnTo>
                        <a:pt x="1585" y="2144"/>
                      </a:lnTo>
                      <a:lnTo>
                        <a:pt x="1561" y="2084"/>
                      </a:lnTo>
                      <a:lnTo>
                        <a:pt x="1515" y="2123"/>
                      </a:lnTo>
                      <a:lnTo>
                        <a:pt x="1452" y="2169"/>
                      </a:lnTo>
                      <a:lnTo>
                        <a:pt x="1386" y="2207"/>
                      </a:lnTo>
                      <a:lnTo>
                        <a:pt x="1316" y="2238"/>
                      </a:lnTo>
                      <a:lnTo>
                        <a:pt x="1239" y="2266"/>
                      </a:lnTo>
                      <a:lnTo>
                        <a:pt x="1159" y="2287"/>
                      </a:lnTo>
                      <a:lnTo>
                        <a:pt x="1079" y="2305"/>
                      </a:lnTo>
                      <a:lnTo>
                        <a:pt x="995" y="2316"/>
                      </a:lnTo>
                      <a:lnTo>
                        <a:pt x="907" y="2319"/>
                      </a:lnTo>
                      <a:lnTo>
                        <a:pt x="826" y="2316"/>
                      </a:lnTo>
                      <a:lnTo>
                        <a:pt x="746" y="2305"/>
                      </a:lnTo>
                      <a:lnTo>
                        <a:pt x="665" y="2290"/>
                      </a:lnTo>
                      <a:lnTo>
                        <a:pt x="592" y="2274"/>
                      </a:lnTo>
                      <a:lnTo>
                        <a:pt x="522" y="2249"/>
                      </a:lnTo>
                      <a:lnTo>
                        <a:pt x="452" y="2217"/>
                      </a:lnTo>
                      <a:lnTo>
                        <a:pt x="393" y="2186"/>
                      </a:lnTo>
                      <a:lnTo>
                        <a:pt x="333" y="2148"/>
                      </a:lnTo>
                      <a:lnTo>
                        <a:pt x="281" y="2109"/>
                      </a:lnTo>
                      <a:lnTo>
                        <a:pt x="235" y="2063"/>
                      </a:lnTo>
                      <a:lnTo>
                        <a:pt x="193" y="2015"/>
                      </a:lnTo>
                      <a:lnTo>
                        <a:pt x="158" y="1966"/>
                      </a:lnTo>
                      <a:lnTo>
                        <a:pt x="130" y="1914"/>
                      </a:lnTo>
                      <a:lnTo>
                        <a:pt x="112" y="1857"/>
                      </a:lnTo>
                      <a:lnTo>
                        <a:pt x="99" y="1802"/>
                      </a:lnTo>
                      <a:lnTo>
                        <a:pt x="96" y="1770"/>
                      </a:lnTo>
                      <a:lnTo>
                        <a:pt x="96" y="1742"/>
                      </a:lnTo>
                      <a:lnTo>
                        <a:pt x="96" y="1706"/>
                      </a:lnTo>
                      <a:lnTo>
                        <a:pt x="99" y="1675"/>
                      </a:lnTo>
                      <a:lnTo>
                        <a:pt x="106" y="1640"/>
                      </a:lnTo>
                      <a:lnTo>
                        <a:pt x="117" y="1609"/>
                      </a:lnTo>
                      <a:lnTo>
                        <a:pt x="130" y="1574"/>
                      </a:lnTo>
                      <a:lnTo>
                        <a:pt x="144" y="1542"/>
                      </a:lnTo>
                      <a:lnTo>
                        <a:pt x="162" y="1511"/>
                      </a:lnTo>
                      <a:lnTo>
                        <a:pt x="183" y="1483"/>
                      </a:lnTo>
                      <a:lnTo>
                        <a:pt x="203" y="1452"/>
                      </a:lnTo>
                      <a:lnTo>
                        <a:pt x="232" y="1424"/>
                      </a:lnTo>
                      <a:lnTo>
                        <a:pt x="256" y="1395"/>
                      </a:lnTo>
                      <a:lnTo>
                        <a:pt x="287" y="1371"/>
                      </a:lnTo>
                      <a:lnTo>
                        <a:pt x="319" y="1346"/>
                      </a:lnTo>
                      <a:lnTo>
                        <a:pt x="354" y="1322"/>
                      </a:lnTo>
                      <a:lnTo>
                        <a:pt x="389" y="1298"/>
                      </a:lnTo>
                      <a:lnTo>
                        <a:pt x="427" y="1277"/>
                      </a:lnTo>
                      <a:lnTo>
                        <a:pt x="448" y="1267"/>
                      </a:lnTo>
                      <a:lnTo>
                        <a:pt x="498" y="1246"/>
                      </a:lnTo>
                      <a:lnTo>
                        <a:pt x="560" y="1221"/>
                      </a:lnTo>
                      <a:lnTo>
                        <a:pt x="631" y="1200"/>
                      </a:lnTo>
                      <a:lnTo>
                        <a:pt x="697" y="1186"/>
                      </a:lnTo>
                      <a:lnTo>
                        <a:pt x="771" y="1176"/>
                      </a:lnTo>
                      <a:lnTo>
                        <a:pt x="813" y="1168"/>
                      </a:lnTo>
                      <a:lnTo>
                        <a:pt x="809" y="1059"/>
                      </a:lnTo>
                      <a:lnTo>
                        <a:pt x="813" y="990"/>
                      </a:lnTo>
                      <a:lnTo>
                        <a:pt x="823" y="920"/>
                      </a:lnTo>
                      <a:lnTo>
                        <a:pt x="837" y="853"/>
                      </a:lnTo>
                      <a:lnTo>
                        <a:pt x="861" y="790"/>
                      </a:lnTo>
                      <a:lnTo>
                        <a:pt x="889" y="731"/>
                      </a:lnTo>
                      <a:lnTo>
                        <a:pt x="925" y="675"/>
                      </a:lnTo>
                      <a:lnTo>
                        <a:pt x="962" y="623"/>
                      </a:lnTo>
                      <a:lnTo>
                        <a:pt x="1008" y="574"/>
                      </a:lnTo>
                      <a:lnTo>
                        <a:pt x="1058" y="529"/>
                      </a:lnTo>
                      <a:lnTo>
                        <a:pt x="1110" y="490"/>
                      </a:lnTo>
                      <a:lnTo>
                        <a:pt x="1165" y="454"/>
                      </a:lnTo>
                      <a:lnTo>
                        <a:pt x="1225" y="427"/>
                      </a:lnTo>
                      <a:lnTo>
                        <a:pt x="1288" y="406"/>
                      </a:lnTo>
                      <a:lnTo>
                        <a:pt x="1355" y="388"/>
                      </a:lnTo>
                      <a:lnTo>
                        <a:pt x="1421" y="378"/>
                      </a:lnTo>
                      <a:lnTo>
                        <a:pt x="1491" y="375"/>
                      </a:lnTo>
                      <a:lnTo>
                        <a:pt x="1554" y="375"/>
                      </a:lnTo>
                      <a:lnTo>
                        <a:pt x="1614" y="385"/>
                      </a:lnTo>
                      <a:lnTo>
                        <a:pt x="1673" y="399"/>
                      </a:lnTo>
                      <a:lnTo>
                        <a:pt x="1729" y="417"/>
                      </a:lnTo>
                      <a:lnTo>
                        <a:pt x="1785" y="441"/>
                      </a:lnTo>
                      <a:lnTo>
                        <a:pt x="1838" y="469"/>
                      </a:lnTo>
                      <a:lnTo>
                        <a:pt x="1890" y="500"/>
                      </a:lnTo>
                      <a:lnTo>
                        <a:pt x="1939" y="539"/>
                      </a:lnTo>
                      <a:lnTo>
                        <a:pt x="1978" y="574"/>
                      </a:lnTo>
                      <a:lnTo>
                        <a:pt x="2009" y="529"/>
                      </a:lnTo>
                      <a:close/>
                    </a:path>
                  </a:pathLst>
                </a:custGeom>
                <a:solidFill>
                  <a:srgbClr val="43B1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100" name="群組 1099"/>
              <p:cNvGrpSpPr/>
              <p:nvPr/>
            </p:nvGrpSpPr>
            <p:grpSpPr>
              <a:xfrm>
                <a:off x="7277940" y="1622859"/>
                <a:ext cx="1500187" cy="865188"/>
                <a:chOff x="5804693" y="3754438"/>
                <a:chExt cx="1500187" cy="865188"/>
              </a:xfrm>
            </p:grpSpPr>
            <p:sp>
              <p:nvSpPr>
                <p:cNvPr id="8" name="Freeform 25"/>
                <p:cNvSpPr>
                  <a:spLocks/>
                </p:cNvSpPr>
                <p:nvPr/>
              </p:nvSpPr>
              <p:spPr bwMode="auto">
                <a:xfrm>
                  <a:off x="5820568" y="3768726"/>
                  <a:ext cx="1470025" cy="836613"/>
                </a:xfrm>
                <a:custGeom>
                  <a:avLst/>
                  <a:gdLst>
                    <a:gd name="T0" fmla="*/ 4199 w 4633"/>
                    <a:gd name="T1" fmla="*/ 1151 h 2631"/>
                    <a:gd name="T2" fmla="*/ 3916 w 4633"/>
                    <a:gd name="T3" fmla="*/ 1078 h 2631"/>
                    <a:gd name="T4" fmla="*/ 3887 w 4633"/>
                    <a:gd name="T5" fmla="*/ 791 h 2631"/>
                    <a:gd name="T6" fmla="*/ 3754 w 4633"/>
                    <a:gd name="T7" fmla="*/ 543 h 2631"/>
                    <a:gd name="T8" fmla="*/ 3538 w 4633"/>
                    <a:gd name="T9" fmla="*/ 365 h 2631"/>
                    <a:gd name="T10" fmla="*/ 3264 w 4633"/>
                    <a:gd name="T11" fmla="*/ 280 h 2631"/>
                    <a:gd name="T12" fmla="*/ 2991 w 4633"/>
                    <a:gd name="T13" fmla="*/ 305 h 2631"/>
                    <a:gd name="T14" fmla="*/ 2761 w 4633"/>
                    <a:gd name="T15" fmla="*/ 413 h 2631"/>
                    <a:gd name="T16" fmla="*/ 2600 w 4633"/>
                    <a:gd name="T17" fmla="*/ 308 h 2631"/>
                    <a:gd name="T18" fmla="*/ 2414 w 4633"/>
                    <a:gd name="T19" fmla="*/ 154 h 2631"/>
                    <a:gd name="T20" fmla="*/ 2194 w 4633"/>
                    <a:gd name="T21" fmla="*/ 50 h 2631"/>
                    <a:gd name="T22" fmla="*/ 1945 w 4633"/>
                    <a:gd name="T23" fmla="*/ 0 h 2631"/>
                    <a:gd name="T24" fmla="*/ 1739 w 4633"/>
                    <a:gd name="T25" fmla="*/ 8 h 2631"/>
                    <a:gd name="T26" fmla="*/ 1557 w 4633"/>
                    <a:gd name="T27" fmla="*/ 53 h 2631"/>
                    <a:gd name="T28" fmla="*/ 1354 w 4633"/>
                    <a:gd name="T29" fmla="*/ 151 h 2631"/>
                    <a:gd name="T30" fmla="*/ 1092 w 4633"/>
                    <a:gd name="T31" fmla="*/ 392 h 2631"/>
                    <a:gd name="T32" fmla="*/ 959 w 4633"/>
                    <a:gd name="T33" fmla="*/ 631 h 2631"/>
                    <a:gd name="T34" fmla="*/ 910 w 4633"/>
                    <a:gd name="T35" fmla="*/ 805 h 2631"/>
                    <a:gd name="T36" fmla="*/ 773 w 4633"/>
                    <a:gd name="T37" fmla="*/ 889 h 2631"/>
                    <a:gd name="T38" fmla="*/ 473 w 4633"/>
                    <a:gd name="T39" fmla="*/ 949 h 2631"/>
                    <a:gd name="T40" fmla="*/ 228 w 4633"/>
                    <a:gd name="T41" fmla="*/ 1113 h 2631"/>
                    <a:gd name="T42" fmla="*/ 60 w 4633"/>
                    <a:gd name="T43" fmla="*/ 1361 h 2631"/>
                    <a:gd name="T44" fmla="*/ 0 w 4633"/>
                    <a:gd name="T45" fmla="*/ 1659 h 2631"/>
                    <a:gd name="T46" fmla="*/ 60 w 4633"/>
                    <a:gd name="T47" fmla="*/ 1959 h 2631"/>
                    <a:gd name="T48" fmla="*/ 225 w 4633"/>
                    <a:gd name="T49" fmla="*/ 2207 h 2631"/>
                    <a:gd name="T50" fmla="*/ 469 w 4633"/>
                    <a:gd name="T51" fmla="*/ 2373 h 2631"/>
                    <a:gd name="T52" fmla="*/ 770 w 4633"/>
                    <a:gd name="T53" fmla="*/ 2431 h 2631"/>
                    <a:gd name="T54" fmla="*/ 934 w 4633"/>
                    <a:gd name="T55" fmla="*/ 2414 h 2631"/>
                    <a:gd name="T56" fmla="*/ 1218 w 4633"/>
                    <a:gd name="T57" fmla="*/ 2288 h 2631"/>
                    <a:gd name="T58" fmla="*/ 1403 w 4633"/>
                    <a:gd name="T59" fmla="*/ 2282 h 2631"/>
                    <a:gd name="T60" fmla="*/ 1578 w 4633"/>
                    <a:gd name="T61" fmla="*/ 2442 h 2631"/>
                    <a:gd name="T62" fmla="*/ 1805 w 4633"/>
                    <a:gd name="T63" fmla="*/ 2561 h 2631"/>
                    <a:gd name="T64" fmla="*/ 2071 w 4633"/>
                    <a:gd name="T65" fmla="*/ 2624 h 2631"/>
                    <a:gd name="T66" fmla="*/ 2373 w 4633"/>
                    <a:gd name="T67" fmla="*/ 2621 h 2631"/>
                    <a:gd name="T68" fmla="*/ 2663 w 4633"/>
                    <a:gd name="T69" fmla="*/ 2547 h 2631"/>
                    <a:gd name="T70" fmla="*/ 2901 w 4633"/>
                    <a:gd name="T71" fmla="*/ 2410 h 2631"/>
                    <a:gd name="T72" fmla="*/ 3076 w 4633"/>
                    <a:gd name="T73" fmla="*/ 2222 h 2631"/>
                    <a:gd name="T74" fmla="*/ 3264 w 4633"/>
                    <a:gd name="T75" fmla="*/ 2197 h 2631"/>
                    <a:gd name="T76" fmla="*/ 3587 w 4633"/>
                    <a:gd name="T77" fmla="*/ 2302 h 2631"/>
                    <a:gd name="T78" fmla="*/ 3944 w 4633"/>
                    <a:gd name="T79" fmla="*/ 2302 h 2631"/>
                    <a:gd name="T80" fmla="*/ 4252 w 4633"/>
                    <a:gd name="T81" fmla="*/ 2211 h 2631"/>
                    <a:gd name="T82" fmla="*/ 4486 w 4633"/>
                    <a:gd name="T83" fmla="*/ 2043 h 2631"/>
                    <a:gd name="T84" fmla="*/ 4615 w 4633"/>
                    <a:gd name="T85" fmla="*/ 1820 h 2631"/>
                    <a:gd name="T86" fmla="*/ 4633 w 4633"/>
                    <a:gd name="T87" fmla="*/ 1693 h 2631"/>
                    <a:gd name="T88" fmla="*/ 4609 w 4633"/>
                    <a:gd name="T89" fmla="*/ 1544 h 2631"/>
                    <a:gd name="T90" fmla="*/ 4534 w 4633"/>
                    <a:gd name="T91" fmla="*/ 1403 h 2631"/>
                    <a:gd name="T92" fmla="*/ 4422 w 4633"/>
                    <a:gd name="T93" fmla="*/ 1284 h 2631"/>
                    <a:gd name="T94" fmla="*/ 4276 w 4633"/>
                    <a:gd name="T95" fmla="*/ 1187 h 26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633" h="2631">
                      <a:moveTo>
                        <a:pt x="4276" y="1187"/>
                      </a:moveTo>
                      <a:lnTo>
                        <a:pt x="4262" y="1182"/>
                      </a:lnTo>
                      <a:lnTo>
                        <a:pt x="4252" y="1176"/>
                      </a:lnTo>
                      <a:lnTo>
                        <a:pt x="4199" y="1151"/>
                      </a:lnTo>
                      <a:lnTo>
                        <a:pt x="4132" y="1127"/>
                      </a:lnTo>
                      <a:lnTo>
                        <a:pt x="4062" y="1106"/>
                      </a:lnTo>
                      <a:lnTo>
                        <a:pt x="3992" y="1092"/>
                      </a:lnTo>
                      <a:lnTo>
                        <a:pt x="3916" y="1078"/>
                      </a:lnTo>
                      <a:lnTo>
                        <a:pt x="3919" y="1012"/>
                      </a:lnTo>
                      <a:lnTo>
                        <a:pt x="3916" y="934"/>
                      </a:lnTo>
                      <a:lnTo>
                        <a:pt x="3905" y="861"/>
                      </a:lnTo>
                      <a:lnTo>
                        <a:pt x="3887" y="791"/>
                      </a:lnTo>
                      <a:lnTo>
                        <a:pt x="3863" y="725"/>
                      </a:lnTo>
                      <a:lnTo>
                        <a:pt x="3832" y="662"/>
                      </a:lnTo>
                      <a:lnTo>
                        <a:pt x="3796" y="598"/>
                      </a:lnTo>
                      <a:lnTo>
                        <a:pt x="3754" y="543"/>
                      </a:lnTo>
                      <a:lnTo>
                        <a:pt x="3705" y="490"/>
                      </a:lnTo>
                      <a:lnTo>
                        <a:pt x="3653" y="444"/>
                      </a:lnTo>
                      <a:lnTo>
                        <a:pt x="3597" y="402"/>
                      </a:lnTo>
                      <a:lnTo>
                        <a:pt x="3538" y="365"/>
                      </a:lnTo>
                      <a:lnTo>
                        <a:pt x="3475" y="337"/>
                      </a:lnTo>
                      <a:lnTo>
                        <a:pt x="3405" y="308"/>
                      </a:lnTo>
                      <a:lnTo>
                        <a:pt x="3335" y="290"/>
                      </a:lnTo>
                      <a:lnTo>
                        <a:pt x="3264" y="280"/>
                      </a:lnTo>
                      <a:lnTo>
                        <a:pt x="3188" y="277"/>
                      </a:lnTo>
                      <a:lnTo>
                        <a:pt x="3121" y="280"/>
                      </a:lnTo>
                      <a:lnTo>
                        <a:pt x="3055" y="287"/>
                      </a:lnTo>
                      <a:lnTo>
                        <a:pt x="2991" y="305"/>
                      </a:lnTo>
                      <a:lnTo>
                        <a:pt x="2928" y="323"/>
                      </a:lnTo>
                      <a:lnTo>
                        <a:pt x="2873" y="350"/>
                      </a:lnTo>
                      <a:lnTo>
                        <a:pt x="2816" y="378"/>
                      </a:lnTo>
                      <a:lnTo>
                        <a:pt x="2761" y="413"/>
                      </a:lnTo>
                      <a:lnTo>
                        <a:pt x="2712" y="452"/>
                      </a:lnTo>
                      <a:lnTo>
                        <a:pt x="2677" y="402"/>
                      </a:lnTo>
                      <a:lnTo>
                        <a:pt x="2642" y="354"/>
                      </a:lnTo>
                      <a:lnTo>
                        <a:pt x="2600" y="308"/>
                      </a:lnTo>
                      <a:lnTo>
                        <a:pt x="2558" y="266"/>
                      </a:lnTo>
                      <a:lnTo>
                        <a:pt x="2513" y="228"/>
                      </a:lnTo>
                      <a:lnTo>
                        <a:pt x="2464" y="190"/>
                      </a:lnTo>
                      <a:lnTo>
                        <a:pt x="2414" y="154"/>
                      </a:lnTo>
                      <a:lnTo>
                        <a:pt x="2362" y="123"/>
                      </a:lnTo>
                      <a:lnTo>
                        <a:pt x="2306" y="95"/>
                      </a:lnTo>
                      <a:lnTo>
                        <a:pt x="2250" y="71"/>
                      </a:lnTo>
                      <a:lnTo>
                        <a:pt x="2194" y="50"/>
                      </a:lnTo>
                      <a:lnTo>
                        <a:pt x="2135" y="32"/>
                      </a:lnTo>
                      <a:lnTo>
                        <a:pt x="2071" y="18"/>
                      </a:lnTo>
                      <a:lnTo>
                        <a:pt x="2008" y="8"/>
                      </a:lnTo>
                      <a:lnTo>
                        <a:pt x="1945" y="0"/>
                      </a:lnTo>
                      <a:lnTo>
                        <a:pt x="1883" y="0"/>
                      </a:lnTo>
                      <a:lnTo>
                        <a:pt x="1833" y="0"/>
                      </a:lnTo>
                      <a:lnTo>
                        <a:pt x="1784" y="5"/>
                      </a:lnTo>
                      <a:lnTo>
                        <a:pt x="1739" y="8"/>
                      </a:lnTo>
                      <a:lnTo>
                        <a:pt x="1693" y="18"/>
                      </a:lnTo>
                      <a:lnTo>
                        <a:pt x="1648" y="26"/>
                      </a:lnTo>
                      <a:lnTo>
                        <a:pt x="1603" y="39"/>
                      </a:lnTo>
                      <a:lnTo>
                        <a:pt x="1557" y="53"/>
                      </a:lnTo>
                      <a:lnTo>
                        <a:pt x="1515" y="67"/>
                      </a:lnTo>
                      <a:lnTo>
                        <a:pt x="1473" y="84"/>
                      </a:lnTo>
                      <a:lnTo>
                        <a:pt x="1431" y="105"/>
                      </a:lnTo>
                      <a:lnTo>
                        <a:pt x="1354" y="151"/>
                      </a:lnTo>
                      <a:lnTo>
                        <a:pt x="1281" y="204"/>
                      </a:lnTo>
                      <a:lnTo>
                        <a:pt x="1211" y="259"/>
                      </a:lnTo>
                      <a:lnTo>
                        <a:pt x="1148" y="323"/>
                      </a:lnTo>
                      <a:lnTo>
                        <a:pt x="1092" y="392"/>
                      </a:lnTo>
                      <a:lnTo>
                        <a:pt x="1039" y="465"/>
                      </a:lnTo>
                      <a:lnTo>
                        <a:pt x="997" y="546"/>
                      </a:lnTo>
                      <a:lnTo>
                        <a:pt x="976" y="588"/>
                      </a:lnTo>
                      <a:lnTo>
                        <a:pt x="959" y="631"/>
                      </a:lnTo>
                      <a:lnTo>
                        <a:pt x="945" y="673"/>
                      </a:lnTo>
                      <a:lnTo>
                        <a:pt x="931" y="718"/>
                      </a:lnTo>
                      <a:lnTo>
                        <a:pt x="916" y="759"/>
                      </a:lnTo>
                      <a:lnTo>
                        <a:pt x="910" y="805"/>
                      </a:lnTo>
                      <a:lnTo>
                        <a:pt x="900" y="854"/>
                      </a:lnTo>
                      <a:lnTo>
                        <a:pt x="897" y="900"/>
                      </a:lnTo>
                      <a:lnTo>
                        <a:pt x="833" y="892"/>
                      </a:lnTo>
                      <a:lnTo>
                        <a:pt x="773" y="889"/>
                      </a:lnTo>
                      <a:lnTo>
                        <a:pt x="693" y="892"/>
                      </a:lnTo>
                      <a:lnTo>
                        <a:pt x="616" y="903"/>
                      </a:lnTo>
                      <a:lnTo>
                        <a:pt x="543" y="924"/>
                      </a:lnTo>
                      <a:lnTo>
                        <a:pt x="473" y="949"/>
                      </a:lnTo>
                      <a:lnTo>
                        <a:pt x="402" y="983"/>
                      </a:lnTo>
                      <a:lnTo>
                        <a:pt x="340" y="1022"/>
                      </a:lnTo>
                      <a:lnTo>
                        <a:pt x="280" y="1064"/>
                      </a:lnTo>
                      <a:lnTo>
                        <a:pt x="228" y="1113"/>
                      </a:lnTo>
                      <a:lnTo>
                        <a:pt x="175" y="1169"/>
                      </a:lnTo>
                      <a:lnTo>
                        <a:pt x="133" y="1228"/>
                      </a:lnTo>
                      <a:lnTo>
                        <a:pt x="92" y="1291"/>
                      </a:lnTo>
                      <a:lnTo>
                        <a:pt x="60" y="1361"/>
                      </a:lnTo>
                      <a:lnTo>
                        <a:pt x="35" y="1431"/>
                      </a:lnTo>
                      <a:lnTo>
                        <a:pt x="14" y="1505"/>
                      </a:lnTo>
                      <a:lnTo>
                        <a:pt x="4" y="1581"/>
                      </a:lnTo>
                      <a:lnTo>
                        <a:pt x="0" y="1659"/>
                      </a:lnTo>
                      <a:lnTo>
                        <a:pt x="4" y="1739"/>
                      </a:lnTo>
                      <a:lnTo>
                        <a:pt x="14" y="1816"/>
                      </a:lnTo>
                      <a:lnTo>
                        <a:pt x="35" y="1889"/>
                      </a:lnTo>
                      <a:lnTo>
                        <a:pt x="60" y="1959"/>
                      </a:lnTo>
                      <a:lnTo>
                        <a:pt x="92" y="2029"/>
                      </a:lnTo>
                      <a:lnTo>
                        <a:pt x="129" y="2092"/>
                      </a:lnTo>
                      <a:lnTo>
                        <a:pt x="175" y="2152"/>
                      </a:lnTo>
                      <a:lnTo>
                        <a:pt x="225" y="2207"/>
                      </a:lnTo>
                      <a:lnTo>
                        <a:pt x="280" y="2256"/>
                      </a:lnTo>
                      <a:lnTo>
                        <a:pt x="340" y="2302"/>
                      </a:lnTo>
                      <a:lnTo>
                        <a:pt x="402" y="2340"/>
                      </a:lnTo>
                      <a:lnTo>
                        <a:pt x="469" y="2373"/>
                      </a:lnTo>
                      <a:lnTo>
                        <a:pt x="543" y="2397"/>
                      </a:lnTo>
                      <a:lnTo>
                        <a:pt x="616" y="2418"/>
                      </a:lnTo>
                      <a:lnTo>
                        <a:pt x="693" y="2428"/>
                      </a:lnTo>
                      <a:lnTo>
                        <a:pt x="770" y="2431"/>
                      </a:lnTo>
                      <a:lnTo>
                        <a:pt x="812" y="2431"/>
                      </a:lnTo>
                      <a:lnTo>
                        <a:pt x="854" y="2428"/>
                      </a:lnTo>
                      <a:lnTo>
                        <a:pt x="892" y="2425"/>
                      </a:lnTo>
                      <a:lnTo>
                        <a:pt x="934" y="2414"/>
                      </a:lnTo>
                      <a:lnTo>
                        <a:pt x="1012" y="2397"/>
                      </a:lnTo>
                      <a:lnTo>
                        <a:pt x="1085" y="2365"/>
                      </a:lnTo>
                      <a:lnTo>
                        <a:pt x="1155" y="2330"/>
                      </a:lnTo>
                      <a:lnTo>
                        <a:pt x="1218" y="2288"/>
                      </a:lnTo>
                      <a:lnTo>
                        <a:pt x="1281" y="2240"/>
                      </a:lnTo>
                      <a:lnTo>
                        <a:pt x="1337" y="2186"/>
                      </a:lnTo>
                      <a:lnTo>
                        <a:pt x="1369" y="2235"/>
                      </a:lnTo>
                      <a:lnTo>
                        <a:pt x="1403" y="2282"/>
                      </a:lnTo>
                      <a:lnTo>
                        <a:pt x="1442" y="2327"/>
                      </a:lnTo>
                      <a:lnTo>
                        <a:pt x="1484" y="2365"/>
                      </a:lnTo>
                      <a:lnTo>
                        <a:pt x="1529" y="2407"/>
                      </a:lnTo>
                      <a:lnTo>
                        <a:pt x="1578" y="2442"/>
                      </a:lnTo>
                      <a:lnTo>
                        <a:pt x="1630" y="2477"/>
                      </a:lnTo>
                      <a:lnTo>
                        <a:pt x="1687" y="2509"/>
                      </a:lnTo>
                      <a:lnTo>
                        <a:pt x="1747" y="2537"/>
                      </a:lnTo>
                      <a:lnTo>
                        <a:pt x="1805" y="2561"/>
                      </a:lnTo>
                      <a:lnTo>
                        <a:pt x="1869" y="2582"/>
                      </a:lnTo>
                      <a:lnTo>
                        <a:pt x="1935" y="2600"/>
                      </a:lnTo>
                      <a:lnTo>
                        <a:pt x="2002" y="2613"/>
                      </a:lnTo>
                      <a:lnTo>
                        <a:pt x="2071" y="2624"/>
                      </a:lnTo>
                      <a:lnTo>
                        <a:pt x="2145" y="2631"/>
                      </a:lnTo>
                      <a:lnTo>
                        <a:pt x="2216" y="2631"/>
                      </a:lnTo>
                      <a:lnTo>
                        <a:pt x="2295" y="2627"/>
                      </a:lnTo>
                      <a:lnTo>
                        <a:pt x="2373" y="2621"/>
                      </a:lnTo>
                      <a:lnTo>
                        <a:pt x="2449" y="2610"/>
                      </a:lnTo>
                      <a:lnTo>
                        <a:pt x="2523" y="2592"/>
                      </a:lnTo>
                      <a:lnTo>
                        <a:pt x="2592" y="2572"/>
                      </a:lnTo>
                      <a:lnTo>
                        <a:pt x="2663" y="2547"/>
                      </a:lnTo>
                      <a:lnTo>
                        <a:pt x="2725" y="2519"/>
                      </a:lnTo>
                      <a:lnTo>
                        <a:pt x="2789" y="2484"/>
                      </a:lnTo>
                      <a:lnTo>
                        <a:pt x="2848" y="2449"/>
                      </a:lnTo>
                      <a:lnTo>
                        <a:pt x="2901" y="2410"/>
                      </a:lnTo>
                      <a:lnTo>
                        <a:pt x="2954" y="2365"/>
                      </a:lnTo>
                      <a:lnTo>
                        <a:pt x="2999" y="2319"/>
                      </a:lnTo>
                      <a:lnTo>
                        <a:pt x="3040" y="2274"/>
                      </a:lnTo>
                      <a:lnTo>
                        <a:pt x="3076" y="2222"/>
                      </a:lnTo>
                      <a:lnTo>
                        <a:pt x="3111" y="2170"/>
                      </a:lnTo>
                      <a:lnTo>
                        <a:pt x="3136" y="2113"/>
                      </a:lnTo>
                      <a:lnTo>
                        <a:pt x="3198" y="2159"/>
                      </a:lnTo>
                      <a:lnTo>
                        <a:pt x="3264" y="2197"/>
                      </a:lnTo>
                      <a:lnTo>
                        <a:pt x="3338" y="2232"/>
                      </a:lnTo>
                      <a:lnTo>
                        <a:pt x="3418" y="2261"/>
                      </a:lnTo>
                      <a:lnTo>
                        <a:pt x="3499" y="2285"/>
                      </a:lnTo>
                      <a:lnTo>
                        <a:pt x="3587" y="2302"/>
                      </a:lnTo>
                      <a:lnTo>
                        <a:pt x="3678" y="2313"/>
                      </a:lnTo>
                      <a:lnTo>
                        <a:pt x="3772" y="2316"/>
                      </a:lnTo>
                      <a:lnTo>
                        <a:pt x="3859" y="2313"/>
                      </a:lnTo>
                      <a:lnTo>
                        <a:pt x="3944" y="2302"/>
                      </a:lnTo>
                      <a:lnTo>
                        <a:pt x="4028" y="2288"/>
                      </a:lnTo>
                      <a:lnTo>
                        <a:pt x="4104" y="2267"/>
                      </a:lnTo>
                      <a:lnTo>
                        <a:pt x="4181" y="2243"/>
                      </a:lnTo>
                      <a:lnTo>
                        <a:pt x="4252" y="2211"/>
                      </a:lnTo>
                      <a:lnTo>
                        <a:pt x="4318" y="2173"/>
                      </a:lnTo>
                      <a:lnTo>
                        <a:pt x="4380" y="2134"/>
                      </a:lnTo>
                      <a:lnTo>
                        <a:pt x="4437" y="2089"/>
                      </a:lnTo>
                      <a:lnTo>
                        <a:pt x="4486" y="2043"/>
                      </a:lnTo>
                      <a:lnTo>
                        <a:pt x="4528" y="1991"/>
                      </a:lnTo>
                      <a:lnTo>
                        <a:pt x="4567" y="1935"/>
                      </a:lnTo>
                      <a:lnTo>
                        <a:pt x="4594" y="1879"/>
                      </a:lnTo>
                      <a:lnTo>
                        <a:pt x="4615" y="1820"/>
                      </a:lnTo>
                      <a:lnTo>
                        <a:pt x="4622" y="1787"/>
                      </a:lnTo>
                      <a:lnTo>
                        <a:pt x="4629" y="1756"/>
                      </a:lnTo>
                      <a:lnTo>
                        <a:pt x="4633" y="1725"/>
                      </a:lnTo>
                      <a:lnTo>
                        <a:pt x="4633" y="1693"/>
                      </a:lnTo>
                      <a:lnTo>
                        <a:pt x="4629" y="1656"/>
                      </a:lnTo>
                      <a:lnTo>
                        <a:pt x="4625" y="1617"/>
                      </a:lnTo>
                      <a:lnTo>
                        <a:pt x="4619" y="1578"/>
                      </a:lnTo>
                      <a:lnTo>
                        <a:pt x="4609" y="1544"/>
                      </a:lnTo>
                      <a:lnTo>
                        <a:pt x="4594" y="1508"/>
                      </a:lnTo>
                      <a:lnTo>
                        <a:pt x="4577" y="1473"/>
                      </a:lnTo>
                      <a:lnTo>
                        <a:pt x="4555" y="1438"/>
                      </a:lnTo>
                      <a:lnTo>
                        <a:pt x="4534" y="1403"/>
                      </a:lnTo>
                      <a:lnTo>
                        <a:pt x="4510" y="1372"/>
                      </a:lnTo>
                      <a:lnTo>
                        <a:pt x="4482" y="1344"/>
                      </a:lnTo>
                      <a:lnTo>
                        <a:pt x="4455" y="1312"/>
                      </a:lnTo>
                      <a:lnTo>
                        <a:pt x="4422" y="1284"/>
                      </a:lnTo>
                      <a:lnTo>
                        <a:pt x="4388" y="1260"/>
                      </a:lnTo>
                      <a:lnTo>
                        <a:pt x="4353" y="1232"/>
                      </a:lnTo>
                      <a:lnTo>
                        <a:pt x="4314" y="1211"/>
                      </a:lnTo>
                      <a:lnTo>
                        <a:pt x="4276" y="1187"/>
                      </a:lnTo>
                      <a:close/>
                    </a:path>
                  </a:pathLst>
                </a:custGeom>
                <a:solidFill>
                  <a:srgbClr val="CCE1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9" name="Freeform 26"/>
                <p:cNvSpPr>
                  <a:spLocks noEditPoints="1"/>
                </p:cNvSpPr>
                <p:nvPr/>
              </p:nvSpPr>
              <p:spPr bwMode="auto">
                <a:xfrm>
                  <a:off x="5804693" y="3754438"/>
                  <a:ext cx="1500187" cy="865188"/>
                </a:xfrm>
                <a:custGeom>
                  <a:avLst/>
                  <a:gdLst>
                    <a:gd name="T0" fmla="*/ 1694 w 4727"/>
                    <a:gd name="T1" fmla="*/ 29 h 2729"/>
                    <a:gd name="T2" fmla="*/ 1319 w 4727"/>
                    <a:gd name="T3" fmla="*/ 200 h 2729"/>
                    <a:gd name="T4" fmla="*/ 980 w 4727"/>
                    <a:gd name="T5" fmla="*/ 623 h 2729"/>
                    <a:gd name="T6" fmla="*/ 907 w 4727"/>
                    <a:gd name="T7" fmla="*/ 900 h 2729"/>
                    <a:gd name="T8" fmla="*/ 435 w 4727"/>
                    <a:gd name="T9" fmla="*/ 987 h 2729"/>
                    <a:gd name="T10" fmla="*/ 99 w 4727"/>
                    <a:gd name="T11" fmla="*/ 1322 h 2729"/>
                    <a:gd name="T12" fmla="*/ 3 w 4727"/>
                    <a:gd name="T13" fmla="*/ 1750 h 2729"/>
                    <a:gd name="T14" fmla="*/ 141 w 4727"/>
                    <a:gd name="T15" fmla="*/ 2166 h 2729"/>
                    <a:gd name="T16" fmla="*/ 501 w 4727"/>
                    <a:gd name="T17" fmla="*/ 2463 h 2729"/>
                    <a:gd name="T18" fmla="*/ 900 w 4727"/>
                    <a:gd name="T19" fmla="*/ 2526 h 2729"/>
                    <a:gd name="T20" fmla="*/ 1319 w 4727"/>
                    <a:gd name="T21" fmla="*/ 2355 h 2729"/>
                    <a:gd name="T22" fmla="*/ 1588 w 4727"/>
                    <a:gd name="T23" fmla="*/ 2516 h 2729"/>
                    <a:gd name="T24" fmla="*/ 1932 w 4727"/>
                    <a:gd name="T25" fmla="*/ 2680 h 2729"/>
                    <a:gd name="T26" fmla="*/ 2268 w 4727"/>
                    <a:gd name="T27" fmla="*/ 2729 h 2729"/>
                    <a:gd name="T28" fmla="*/ 2701 w 4727"/>
                    <a:gd name="T29" fmla="*/ 2649 h 2729"/>
                    <a:gd name="T30" fmla="*/ 3044 w 4727"/>
                    <a:gd name="T31" fmla="*/ 2432 h 2729"/>
                    <a:gd name="T32" fmla="*/ 3334 w 4727"/>
                    <a:gd name="T33" fmla="*/ 2305 h 2729"/>
                    <a:gd name="T34" fmla="*/ 3821 w 4727"/>
                    <a:gd name="T35" fmla="*/ 2410 h 2729"/>
                    <a:gd name="T36" fmla="*/ 4328 w 4727"/>
                    <a:gd name="T37" fmla="*/ 2299 h 2729"/>
                    <a:gd name="T38" fmla="*/ 4658 w 4727"/>
                    <a:gd name="T39" fmla="*/ 2002 h 2729"/>
                    <a:gd name="T40" fmla="*/ 4727 w 4727"/>
                    <a:gd name="T41" fmla="*/ 1778 h 2729"/>
                    <a:gd name="T42" fmla="*/ 4689 w 4727"/>
                    <a:gd name="T43" fmla="*/ 1543 h 2729"/>
                    <a:gd name="T44" fmla="*/ 4541 w 4727"/>
                    <a:gd name="T45" fmla="*/ 1333 h 2729"/>
                    <a:gd name="T46" fmla="*/ 4322 w 4727"/>
                    <a:gd name="T47" fmla="*/ 1183 h 2729"/>
                    <a:gd name="T48" fmla="*/ 4017 w 4727"/>
                    <a:gd name="T49" fmla="*/ 1057 h 2729"/>
                    <a:gd name="T50" fmla="*/ 3884 w 4727"/>
                    <a:gd name="T51" fmla="*/ 623 h 2729"/>
                    <a:gd name="T52" fmla="*/ 3541 w 4727"/>
                    <a:gd name="T53" fmla="*/ 339 h 2729"/>
                    <a:gd name="T54" fmla="*/ 3110 w 4727"/>
                    <a:gd name="T55" fmla="*/ 291 h 2729"/>
                    <a:gd name="T56" fmla="*/ 2771 w 4727"/>
                    <a:gd name="T57" fmla="*/ 441 h 2729"/>
                    <a:gd name="T58" fmla="*/ 2508 w 4727"/>
                    <a:gd name="T59" fmla="*/ 182 h 2729"/>
                    <a:gd name="T60" fmla="*/ 2177 w 4727"/>
                    <a:gd name="T61" fmla="*/ 32 h 2729"/>
                    <a:gd name="T62" fmla="*/ 998 w 4727"/>
                    <a:gd name="T63" fmla="*/ 907 h 2729"/>
                    <a:gd name="T64" fmla="*/ 1131 w 4727"/>
                    <a:gd name="T65" fmla="*/ 536 h 2729"/>
                    <a:gd name="T66" fmla="*/ 1505 w 4727"/>
                    <a:gd name="T67" fmla="*/ 196 h 2729"/>
                    <a:gd name="T68" fmla="*/ 1887 w 4727"/>
                    <a:gd name="T69" fmla="*/ 96 h 2729"/>
                    <a:gd name="T70" fmla="*/ 2222 w 4727"/>
                    <a:gd name="T71" fmla="*/ 141 h 2729"/>
                    <a:gd name="T72" fmla="*/ 2526 w 4727"/>
                    <a:gd name="T73" fmla="*/ 308 h 2729"/>
                    <a:gd name="T74" fmla="*/ 2750 w 4727"/>
                    <a:gd name="T75" fmla="*/ 574 h 2729"/>
                    <a:gd name="T76" fmla="*/ 3058 w 4727"/>
                    <a:gd name="T77" fmla="*/ 396 h 2729"/>
                    <a:gd name="T78" fmla="*/ 3439 w 4727"/>
                    <a:gd name="T79" fmla="*/ 403 h 2729"/>
                    <a:gd name="T80" fmla="*/ 3765 w 4727"/>
                    <a:gd name="T81" fmla="*/ 623 h 2729"/>
                    <a:gd name="T82" fmla="*/ 3919 w 4727"/>
                    <a:gd name="T83" fmla="*/ 991 h 2729"/>
                    <a:gd name="T84" fmla="*/ 4168 w 4727"/>
                    <a:gd name="T85" fmla="*/ 1221 h 2729"/>
                    <a:gd name="T86" fmla="*/ 4408 w 4727"/>
                    <a:gd name="T87" fmla="*/ 1348 h 2729"/>
                    <a:gd name="T88" fmla="*/ 4566 w 4727"/>
                    <a:gd name="T89" fmla="*/ 1515 h 2729"/>
                    <a:gd name="T90" fmla="*/ 4632 w 4727"/>
                    <a:gd name="T91" fmla="*/ 1708 h 2729"/>
                    <a:gd name="T92" fmla="*/ 4570 w 4727"/>
                    <a:gd name="T93" fmla="*/ 1966 h 2729"/>
                    <a:gd name="T94" fmla="*/ 4275 w 4727"/>
                    <a:gd name="T95" fmla="*/ 2219 h 2729"/>
                    <a:gd name="T96" fmla="*/ 3821 w 4727"/>
                    <a:gd name="T97" fmla="*/ 2316 h 2729"/>
                    <a:gd name="T98" fmla="*/ 3342 w 4727"/>
                    <a:gd name="T99" fmla="*/ 2208 h 2729"/>
                    <a:gd name="T100" fmla="*/ 3083 w 4727"/>
                    <a:gd name="T101" fmla="*/ 2250 h 2729"/>
                    <a:gd name="T102" fmla="*/ 2807 w 4727"/>
                    <a:gd name="T103" fmla="*/ 2498 h 2729"/>
                    <a:gd name="T104" fmla="*/ 2411 w 4727"/>
                    <a:gd name="T105" fmla="*/ 2624 h 2729"/>
                    <a:gd name="T106" fmla="*/ 2002 w 4727"/>
                    <a:gd name="T107" fmla="*/ 2603 h 2729"/>
                    <a:gd name="T108" fmla="*/ 1663 w 4727"/>
                    <a:gd name="T109" fmla="*/ 2456 h 2729"/>
                    <a:gd name="T110" fmla="*/ 1424 w 4727"/>
                    <a:gd name="T111" fmla="*/ 2211 h 2729"/>
                    <a:gd name="T112" fmla="*/ 1110 w 4727"/>
                    <a:gd name="T113" fmla="*/ 2376 h 2729"/>
                    <a:gd name="T114" fmla="*/ 676 w 4727"/>
                    <a:gd name="T115" fmla="*/ 2422 h 2729"/>
                    <a:gd name="T116" fmla="*/ 308 w 4727"/>
                    <a:gd name="T117" fmla="*/ 2222 h 2729"/>
                    <a:gd name="T118" fmla="*/ 109 w 4727"/>
                    <a:gd name="T119" fmla="*/ 1854 h 2729"/>
                    <a:gd name="T120" fmla="*/ 151 w 4727"/>
                    <a:gd name="T121" fmla="*/ 1431 h 2729"/>
                    <a:gd name="T122" fmla="*/ 420 w 4727"/>
                    <a:gd name="T123" fmla="*/ 1106 h 2729"/>
                    <a:gd name="T124" fmla="*/ 822 w 4727"/>
                    <a:gd name="T125" fmla="*/ 983 h 27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727" h="2729">
                      <a:moveTo>
                        <a:pt x="1932" y="0"/>
                      </a:moveTo>
                      <a:lnTo>
                        <a:pt x="1882" y="0"/>
                      </a:lnTo>
                      <a:lnTo>
                        <a:pt x="1833" y="4"/>
                      </a:lnTo>
                      <a:lnTo>
                        <a:pt x="1785" y="11"/>
                      </a:lnTo>
                      <a:lnTo>
                        <a:pt x="1739" y="18"/>
                      </a:lnTo>
                      <a:lnTo>
                        <a:pt x="1694" y="29"/>
                      </a:lnTo>
                      <a:lnTo>
                        <a:pt x="1648" y="39"/>
                      </a:lnTo>
                      <a:lnTo>
                        <a:pt x="1603" y="54"/>
                      </a:lnTo>
                      <a:lnTo>
                        <a:pt x="1557" y="67"/>
                      </a:lnTo>
                      <a:lnTo>
                        <a:pt x="1473" y="106"/>
                      </a:lnTo>
                      <a:lnTo>
                        <a:pt x="1393" y="148"/>
                      </a:lnTo>
                      <a:lnTo>
                        <a:pt x="1319" y="200"/>
                      </a:lnTo>
                      <a:lnTo>
                        <a:pt x="1246" y="256"/>
                      </a:lnTo>
                      <a:lnTo>
                        <a:pt x="1183" y="319"/>
                      </a:lnTo>
                      <a:lnTo>
                        <a:pt x="1124" y="389"/>
                      </a:lnTo>
                      <a:lnTo>
                        <a:pt x="1067" y="462"/>
                      </a:lnTo>
                      <a:lnTo>
                        <a:pt x="1022" y="539"/>
                      </a:lnTo>
                      <a:lnTo>
                        <a:pt x="980" y="623"/>
                      </a:lnTo>
                      <a:lnTo>
                        <a:pt x="962" y="669"/>
                      </a:lnTo>
                      <a:lnTo>
                        <a:pt x="949" y="711"/>
                      </a:lnTo>
                      <a:lnTo>
                        <a:pt x="934" y="756"/>
                      </a:lnTo>
                      <a:lnTo>
                        <a:pt x="924" y="801"/>
                      </a:lnTo>
                      <a:lnTo>
                        <a:pt x="913" y="850"/>
                      </a:lnTo>
                      <a:lnTo>
                        <a:pt x="907" y="900"/>
                      </a:lnTo>
                      <a:lnTo>
                        <a:pt x="822" y="889"/>
                      </a:lnTo>
                      <a:lnTo>
                        <a:pt x="738" y="896"/>
                      </a:lnTo>
                      <a:lnTo>
                        <a:pt x="662" y="907"/>
                      </a:lnTo>
                      <a:lnTo>
                        <a:pt x="581" y="924"/>
                      </a:lnTo>
                      <a:lnTo>
                        <a:pt x="508" y="952"/>
                      </a:lnTo>
                      <a:lnTo>
                        <a:pt x="435" y="987"/>
                      </a:lnTo>
                      <a:lnTo>
                        <a:pt x="368" y="1029"/>
                      </a:lnTo>
                      <a:lnTo>
                        <a:pt x="302" y="1074"/>
                      </a:lnTo>
                      <a:lnTo>
                        <a:pt x="242" y="1131"/>
                      </a:lnTo>
                      <a:lnTo>
                        <a:pt x="186" y="1190"/>
                      </a:lnTo>
                      <a:lnTo>
                        <a:pt x="141" y="1256"/>
                      </a:lnTo>
                      <a:lnTo>
                        <a:pt x="99" y="1322"/>
                      </a:lnTo>
                      <a:lnTo>
                        <a:pt x="63" y="1397"/>
                      </a:lnTo>
                      <a:lnTo>
                        <a:pt x="35" y="1470"/>
                      </a:lnTo>
                      <a:lnTo>
                        <a:pt x="18" y="1546"/>
                      </a:lnTo>
                      <a:lnTo>
                        <a:pt x="3" y="1627"/>
                      </a:lnTo>
                      <a:lnTo>
                        <a:pt x="0" y="1708"/>
                      </a:lnTo>
                      <a:lnTo>
                        <a:pt x="3" y="1750"/>
                      </a:lnTo>
                      <a:lnTo>
                        <a:pt x="3" y="1791"/>
                      </a:lnTo>
                      <a:lnTo>
                        <a:pt x="18" y="1875"/>
                      </a:lnTo>
                      <a:lnTo>
                        <a:pt x="39" y="1953"/>
                      </a:lnTo>
                      <a:lnTo>
                        <a:pt x="67" y="2029"/>
                      </a:lnTo>
                      <a:lnTo>
                        <a:pt x="99" y="2099"/>
                      </a:lnTo>
                      <a:lnTo>
                        <a:pt x="141" y="2166"/>
                      </a:lnTo>
                      <a:lnTo>
                        <a:pt x="190" y="2229"/>
                      </a:lnTo>
                      <a:lnTo>
                        <a:pt x="242" y="2289"/>
                      </a:lnTo>
                      <a:lnTo>
                        <a:pt x="298" y="2341"/>
                      </a:lnTo>
                      <a:lnTo>
                        <a:pt x="360" y="2389"/>
                      </a:lnTo>
                      <a:lnTo>
                        <a:pt x="431" y="2428"/>
                      </a:lnTo>
                      <a:lnTo>
                        <a:pt x="501" y="2463"/>
                      </a:lnTo>
                      <a:lnTo>
                        <a:pt x="578" y="2491"/>
                      </a:lnTo>
                      <a:lnTo>
                        <a:pt x="655" y="2512"/>
                      </a:lnTo>
                      <a:lnTo>
                        <a:pt x="735" y="2526"/>
                      </a:lnTo>
                      <a:lnTo>
                        <a:pt x="777" y="2529"/>
                      </a:lnTo>
                      <a:lnTo>
                        <a:pt x="819" y="2529"/>
                      </a:lnTo>
                      <a:lnTo>
                        <a:pt x="900" y="2526"/>
                      </a:lnTo>
                      <a:lnTo>
                        <a:pt x="973" y="2512"/>
                      </a:lnTo>
                      <a:lnTo>
                        <a:pt x="1050" y="2495"/>
                      </a:lnTo>
                      <a:lnTo>
                        <a:pt x="1120" y="2470"/>
                      </a:lnTo>
                      <a:lnTo>
                        <a:pt x="1190" y="2438"/>
                      </a:lnTo>
                      <a:lnTo>
                        <a:pt x="1256" y="2396"/>
                      </a:lnTo>
                      <a:lnTo>
                        <a:pt x="1319" y="2355"/>
                      </a:lnTo>
                      <a:lnTo>
                        <a:pt x="1379" y="2302"/>
                      </a:lnTo>
                      <a:lnTo>
                        <a:pt x="1414" y="2351"/>
                      </a:lnTo>
                      <a:lnTo>
                        <a:pt x="1452" y="2393"/>
                      </a:lnTo>
                      <a:lnTo>
                        <a:pt x="1494" y="2438"/>
                      </a:lnTo>
                      <a:lnTo>
                        <a:pt x="1540" y="2477"/>
                      </a:lnTo>
                      <a:lnTo>
                        <a:pt x="1588" y="2516"/>
                      </a:lnTo>
                      <a:lnTo>
                        <a:pt x="1642" y="2550"/>
                      </a:lnTo>
                      <a:lnTo>
                        <a:pt x="1694" y="2582"/>
                      </a:lnTo>
                      <a:lnTo>
                        <a:pt x="1750" y="2610"/>
                      </a:lnTo>
                      <a:lnTo>
                        <a:pt x="1809" y="2638"/>
                      </a:lnTo>
                      <a:lnTo>
                        <a:pt x="1869" y="2662"/>
                      </a:lnTo>
                      <a:lnTo>
                        <a:pt x="1932" y="2680"/>
                      </a:lnTo>
                      <a:lnTo>
                        <a:pt x="1994" y="2697"/>
                      </a:lnTo>
                      <a:lnTo>
                        <a:pt x="2061" y="2712"/>
                      </a:lnTo>
                      <a:lnTo>
                        <a:pt x="2127" y="2719"/>
                      </a:lnTo>
                      <a:lnTo>
                        <a:pt x="2198" y="2725"/>
                      </a:lnTo>
                      <a:lnTo>
                        <a:pt x="2265" y="2729"/>
                      </a:lnTo>
                      <a:lnTo>
                        <a:pt x="2268" y="2729"/>
                      </a:lnTo>
                      <a:lnTo>
                        <a:pt x="2344" y="2725"/>
                      </a:lnTo>
                      <a:lnTo>
                        <a:pt x="2418" y="2719"/>
                      </a:lnTo>
                      <a:lnTo>
                        <a:pt x="2492" y="2707"/>
                      </a:lnTo>
                      <a:lnTo>
                        <a:pt x="2565" y="2691"/>
                      </a:lnTo>
                      <a:lnTo>
                        <a:pt x="2635" y="2673"/>
                      </a:lnTo>
                      <a:lnTo>
                        <a:pt x="2701" y="2649"/>
                      </a:lnTo>
                      <a:lnTo>
                        <a:pt x="2768" y="2621"/>
                      </a:lnTo>
                      <a:lnTo>
                        <a:pt x="2828" y="2589"/>
                      </a:lnTo>
                      <a:lnTo>
                        <a:pt x="2886" y="2555"/>
                      </a:lnTo>
                      <a:lnTo>
                        <a:pt x="2943" y="2516"/>
                      </a:lnTo>
                      <a:lnTo>
                        <a:pt x="2995" y="2474"/>
                      </a:lnTo>
                      <a:lnTo>
                        <a:pt x="3044" y="2432"/>
                      </a:lnTo>
                      <a:lnTo>
                        <a:pt x="3089" y="2383"/>
                      </a:lnTo>
                      <a:lnTo>
                        <a:pt x="3131" y="2334"/>
                      </a:lnTo>
                      <a:lnTo>
                        <a:pt x="3167" y="2281"/>
                      </a:lnTo>
                      <a:lnTo>
                        <a:pt x="3198" y="2225"/>
                      </a:lnTo>
                      <a:lnTo>
                        <a:pt x="3264" y="2268"/>
                      </a:lnTo>
                      <a:lnTo>
                        <a:pt x="3334" y="2305"/>
                      </a:lnTo>
                      <a:lnTo>
                        <a:pt x="3408" y="2337"/>
                      </a:lnTo>
                      <a:lnTo>
                        <a:pt x="3485" y="2365"/>
                      </a:lnTo>
                      <a:lnTo>
                        <a:pt x="3566" y="2386"/>
                      </a:lnTo>
                      <a:lnTo>
                        <a:pt x="3646" y="2401"/>
                      </a:lnTo>
                      <a:lnTo>
                        <a:pt x="3733" y="2410"/>
                      </a:lnTo>
                      <a:lnTo>
                        <a:pt x="3821" y="2410"/>
                      </a:lnTo>
                      <a:lnTo>
                        <a:pt x="3912" y="2407"/>
                      </a:lnTo>
                      <a:lnTo>
                        <a:pt x="4003" y="2401"/>
                      </a:lnTo>
                      <a:lnTo>
                        <a:pt x="4090" y="2383"/>
                      </a:lnTo>
                      <a:lnTo>
                        <a:pt x="4174" y="2358"/>
                      </a:lnTo>
                      <a:lnTo>
                        <a:pt x="4251" y="2331"/>
                      </a:lnTo>
                      <a:lnTo>
                        <a:pt x="4328" y="2299"/>
                      </a:lnTo>
                      <a:lnTo>
                        <a:pt x="4398" y="2260"/>
                      </a:lnTo>
                      <a:lnTo>
                        <a:pt x="4461" y="2214"/>
                      </a:lnTo>
                      <a:lnTo>
                        <a:pt x="4520" y="2169"/>
                      </a:lnTo>
                      <a:lnTo>
                        <a:pt x="4573" y="2117"/>
                      </a:lnTo>
                      <a:lnTo>
                        <a:pt x="4619" y="2060"/>
                      </a:lnTo>
                      <a:lnTo>
                        <a:pt x="4658" y="2002"/>
                      </a:lnTo>
                      <a:lnTo>
                        <a:pt x="4689" y="1942"/>
                      </a:lnTo>
                      <a:lnTo>
                        <a:pt x="4699" y="1911"/>
                      </a:lnTo>
                      <a:lnTo>
                        <a:pt x="4710" y="1879"/>
                      </a:lnTo>
                      <a:lnTo>
                        <a:pt x="4716" y="1844"/>
                      </a:lnTo>
                      <a:lnTo>
                        <a:pt x="4724" y="1812"/>
                      </a:lnTo>
                      <a:lnTo>
                        <a:pt x="4727" y="1778"/>
                      </a:lnTo>
                      <a:lnTo>
                        <a:pt x="4727" y="1742"/>
                      </a:lnTo>
                      <a:lnTo>
                        <a:pt x="4727" y="1700"/>
                      </a:lnTo>
                      <a:lnTo>
                        <a:pt x="4724" y="1662"/>
                      </a:lnTo>
                      <a:lnTo>
                        <a:pt x="4713" y="1620"/>
                      </a:lnTo>
                      <a:lnTo>
                        <a:pt x="4703" y="1582"/>
                      </a:lnTo>
                      <a:lnTo>
                        <a:pt x="4689" y="1543"/>
                      </a:lnTo>
                      <a:lnTo>
                        <a:pt x="4671" y="1508"/>
                      </a:lnTo>
                      <a:lnTo>
                        <a:pt x="4650" y="1470"/>
                      </a:lnTo>
                      <a:lnTo>
                        <a:pt x="4626" y="1434"/>
                      </a:lnTo>
                      <a:lnTo>
                        <a:pt x="4601" y="1400"/>
                      </a:lnTo>
                      <a:lnTo>
                        <a:pt x="4573" y="1364"/>
                      </a:lnTo>
                      <a:lnTo>
                        <a:pt x="4541" y="1333"/>
                      </a:lnTo>
                      <a:lnTo>
                        <a:pt x="4507" y="1302"/>
                      </a:lnTo>
                      <a:lnTo>
                        <a:pt x="4471" y="1274"/>
                      </a:lnTo>
                      <a:lnTo>
                        <a:pt x="4429" y="1246"/>
                      </a:lnTo>
                      <a:lnTo>
                        <a:pt x="4392" y="1218"/>
                      </a:lnTo>
                      <a:lnTo>
                        <a:pt x="4346" y="1194"/>
                      </a:lnTo>
                      <a:lnTo>
                        <a:pt x="4322" y="1183"/>
                      </a:lnTo>
                      <a:lnTo>
                        <a:pt x="4265" y="1158"/>
                      </a:lnTo>
                      <a:lnTo>
                        <a:pt x="4205" y="1134"/>
                      </a:lnTo>
                      <a:lnTo>
                        <a:pt x="4143" y="1116"/>
                      </a:lnTo>
                      <a:lnTo>
                        <a:pt x="4080" y="1103"/>
                      </a:lnTo>
                      <a:lnTo>
                        <a:pt x="4014" y="1092"/>
                      </a:lnTo>
                      <a:lnTo>
                        <a:pt x="4017" y="1057"/>
                      </a:lnTo>
                      <a:lnTo>
                        <a:pt x="4014" y="980"/>
                      </a:lnTo>
                      <a:lnTo>
                        <a:pt x="3999" y="903"/>
                      </a:lnTo>
                      <a:lnTo>
                        <a:pt x="3982" y="826"/>
                      </a:lnTo>
                      <a:lnTo>
                        <a:pt x="3954" y="756"/>
                      </a:lnTo>
                      <a:lnTo>
                        <a:pt x="3923" y="686"/>
                      </a:lnTo>
                      <a:lnTo>
                        <a:pt x="3884" y="623"/>
                      </a:lnTo>
                      <a:lnTo>
                        <a:pt x="3839" y="564"/>
                      </a:lnTo>
                      <a:lnTo>
                        <a:pt x="3790" y="508"/>
                      </a:lnTo>
                      <a:lnTo>
                        <a:pt x="3733" y="459"/>
                      </a:lnTo>
                      <a:lnTo>
                        <a:pt x="3674" y="414"/>
                      </a:lnTo>
                      <a:lnTo>
                        <a:pt x="3608" y="372"/>
                      </a:lnTo>
                      <a:lnTo>
                        <a:pt x="3541" y="339"/>
                      </a:lnTo>
                      <a:lnTo>
                        <a:pt x="3467" y="315"/>
                      </a:lnTo>
                      <a:lnTo>
                        <a:pt x="3394" y="294"/>
                      </a:lnTo>
                      <a:lnTo>
                        <a:pt x="3318" y="284"/>
                      </a:lnTo>
                      <a:lnTo>
                        <a:pt x="3237" y="277"/>
                      </a:lnTo>
                      <a:lnTo>
                        <a:pt x="3173" y="281"/>
                      </a:lnTo>
                      <a:lnTo>
                        <a:pt x="3110" y="291"/>
                      </a:lnTo>
                      <a:lnTo>
                        <a:pt x="3052" y="305"/>
                      </a:lnTo>
                      <a:lnTo>
                        <a:pt x="2992" y="323"/>
                      </a:lnTo>
                      <a:lnTo>
                        <a:pt x="2932" y="347"/>
                      </a:lnTo>
                      <a:lnTo>
                        <a:pt x="2876" y="375"/>
                      </a:lnTo>
                      <a:lnTo>
                        <a:pt x="2824" y="406"/>
                      </a:lnTo>
                      <a:lnTo>
                        <a:pt x="2771" y="441"/>
                      </a:lnTo>
                      <a:lnTo>
                        <a:pt x="2732" y="393"/>
                      </a:lnTo>
                      <a:lnTo>
                        <a:pt x="2695" y="344"/>
                      </a:lnTo>
                      <a:lnTo>
                        <a:pt x="2652" y="298"/>
                      </a:lnTo>
                      <a:lnTo>
                        <a:pt x="2607" y="256"/>
                      </a:lnTo>
                      <a:lnTo>
                        <a:pt x="2558" y="218"/>
                      </a:lnTo>
                      <a:lnTo>
                        <a:pt x="2508" y="182"/>
                      </a:lnTo>
                      <a:lnTo>
                        <a:pt x="2456" y="148"/>
                      </a:lnTo>
                      <a:lnTo>
                        <a:pt x="2404" y="120"/>
                      </a:lnTo>
                      <a:lnTo>
                        <a:pt x="2351" y="91"/>
                      </a:lnTo>
                      <a:lnTo>
                        <a:pt x="2296" y="67"/>
                      </a:lnTo>
                      <a:lnTo>
                        <a:pt x="2236" y="46"/>
                      </a:lnTo>
                      <a:lnTo>
                        <a:pt x="2177" y="32"/>
                      </a:lnTo>
                      <a:lnTo>
                        <a:pt x="2117" y="18"/>
                      </a:lnTo>
                      <a:lnTo>
                        <a:pt x="2054" y="8"/>
                      </a:lnTo>
                      <a:lnTo>
                        <a:pt x="1994" y="4"/>
                      </a:lnTo>
                      <a:lnTo>
                        <a:pt x="1932" y="0"/>
                      </a:lnTo>
                      <a:close/>
                      <a:moveTo>
                        <a:pt x="991" y="952"/>
                      </a:moveTo>
                      <a:lnTo>
                        <a:pt x="998" y="907"/>
                      </a:lnTo>
                      <a:lnTo>
                        <a:pt x="1004" y="861"/>
                      </a:lnTo>
                      <a:lnTo>
                        <a:pt x="1012" y="819"/>
                      </a:lnTo>
                      <a:lnTo>
                        <a:pt x="1025" y="777"/>
                      </a:lnTo>
                      <a:lnTo>
                        <a:pt x="1053" y="693"/>
                      </a:lnTo>
                      <a:lnTo>
                        <a:pt x="1088" y="613"/>
                      </a:lnTo>
                      <a:lnTo>
                        <a:pt x="1131" y="536"/>
                      </a:lnTo>
                      <a:lnTo>
                        <a:pt x="1179" y="466"/>
                      </a:lnTo>
                      <a:lnTo>
                        <a:pt x="1231" y="399"/>
                      </a:lnTo>
                      <a:lnTo>
                        <a:pt x="1291" y="339"/>
                      </a:lnTo>
                      <a:lnTo>
                        <a:pt x="1358" y="287"/>
                      </a:lnTo>
                      <a:lnTo>
                        <a:pt x="1428" y="239"/>
                      </a:lnTo>
                      <a:lnTo>
                        <a:pt x="1505" y="196"/>
                      </a:lnTo>
                      <a:lnTo>
                        <a:pt x="1582" y="162"/>
                      </a:lnTo>
                      <a:lnTo>
                        <a:pt x="1666" y="133"/>
                      </a:lnTo>
                      <a:lnTo>
                        <a:pt x="1750" y="112"/>
                      </a:lnTo>
                      <a:lnTo>
                        <a:pt x="1796" y="106"/>
                      </a:lnTo>
                      <a:lnTo>
                        <a:pt x="1841" y="99"/>
                      </a:lnTo>
                      <a:lnTo>
                        <a:pt x="1887" y="96"/>
                      </a:lnTo>
                      <a:lnTo>
                        <a:pt x="1932" y="96"/>
                      </a:lnTo>
                      <a:lnTo>
                        <a:pt x="1991" y="99"/>
                      </a:lnTo>
                      <a:lnTo>
                        <a:pt x="2051" y="102"/>
                      </a:lnTo>
                      <a:lnTo>
                        <a:pt x="2106" y="112"/>
                      </a:lnTo>
                      <a:lnTo>
                        <a:pt x="2166" y="123"/>
                      </a:lnTo>
                      <a:lnTo>
                        <a:pt x="2222" y="141"/>
                      </a:lnTo>
                      <a:lnTo>
                        <a:pt x="2275" y="162"/>
                      </a:lnTo>
                      <a:lnTo>
                        <a:pt x="2330" y="182"/>
                      </a:lnTo>
                      <a:lnTo>
                        <a:pt x="2380" y="211"/>
                      </a:lnTo>
                      <a:lnTo>
                        <a:pt x="2432" y="239"/>
                      </a:lnTo>
                      <a:lnTo>
                        <a:pt x="2477" y="274"/>
                      </a:lnTo>
                      <a:lnTo>
                        <a:pt x="2526" y="308"/>
                      </a:lnTo>
                      <a:lnTo>
                        <a:pt x="2568" y="347"/>
                      </a:lnTo>
                      <a:lnTo>
                        <a:pt x="2610" y="386"/>
                      </a:lnTo>
                      <a:lnTo>
                        <a:pt x="2652" y="431"/>
                      </a:lnTo>
                      <a:lnTo>
                        <a:pt x="2687" y="477"/>
                      </a:lnTo>
                      <a:lnTo>
                        <a:pt x="2722" y="529"/>
                      </a:lnTo>
                      <a:lnTo>
                        <a:pt x="2750" y="574"/>
                      </a:lnTo>
                      <a:lnTo>
                        <a:pt x="2792" y="536"/>
                      </a:lnTo>
                      <a:lnTo>
                        <a:pt x="2841" y="501"/>
                      </a:lnTo>
                      <a:lnTo>
                        <a:pt x="2891" y="466"/>
                      </a:lnTo>
                      <a:lnTo>
                        <a:pt x="2946" y="438"/>
                      </a:lnTo>
                      <a:lnTo>
                        <a:pt x="2998" y="417"/>
                      </a:lnTo>
                      <a:lnTo>
                        <a:pt x="3058" y="396"/>
                      </a:lnTo>
                      <a:lnTo>
                        <a:pt x="3118" y="386"/>
                      </a:lnTo>
                      <a:lnTo>
                        <a:pt x="3177" y="375"/>
                      </a:lnTo>
                      <a:lnTo>
                        <a:pt x="3237" y="372"/>
                      </a:lnTo>
                      <a:lnTo>
                        <a:pt x="3306" y="378"/>
                      </a:lnTo>
                      <a:lnTo>
                        <a:pt x="3376" y="389"/>
                      </a:lnTo>
                      <a:lnTo>
                        <a:pt x="3439" y="403"/>
                      </a:lnTo>
                      <a:lnTo>
                        <a:pt x="3503" y="427"/>
                      </a:lnTo>
                      <a:lnTo>
                        <a:pt x="3563" y="456"/>
                      </a:lnTo>
                      <a:lnTo>
                        <a:pt x="3621" y="490"/>
                      </a:lnTo>
                      <a:lnTo>
                        <a:pt x="3674" y="529"/>
                      </a:lnTo>
                      <a:lnTo>
                        <a:pt x="3723" y="574"/>
                      </a:lnTo>
                      <a:lnTo>
                        <a:pt x="3765" y="623"/>
                      </a:lnTo>
                      <a:lnTo>
                        <a:pt x="3803" y="676"/>
                      </a:lnTo>
                      <a:lnTo>
                        <a:pt x="3839" y="732"/>
                      </a:lnTo>
                      <a:lnTo>
                        <a:pt x="3870" y="792"/>
                      </a:lnTo>
                      <a:lnTo>
                        <a:pt x="3891" y="854"/>
                      </a:lnTo>
                      <a:lnTo>
                        <a:pt x="3908" y="920"/>
                      </a:lnTo>
                      <a:lnTo>
                        <a:pt x="3919" y="991"/>
                      </a:lnTo>
                      <a:lnTo>
                        <a:pt x="3923" y="1061"/>
                      </a:lnTo>
                      <a:lnTo>
                        <a:pt x="3915" y="1169"/>
                      </a:lnTo>
                      <a:lnTo>
                        <a:pt x="3960" y="1176"/>
                      </a:lnTo>
                      <a:lnTo>
                        <a:pt x="4031" y="1186"/>
                      </a:lnTo>
                      <a:lnTo>
                        <a:pt x="4101" y="1200"/>
                      </a:lnTo>
                      <a:lnTo>
                        <a:pt x="4168" y="1221"/>
                      </a:lnTo>
                      <a:lnTo>
                        <a:pt x="4230" y="1246"/>
                      </a:lnTo>
                      <a:lnTo>
                        <a:pt x="4280" y="1267"/>
                      </a:lnTo>
                      <a:lnTo>
                        <a:pt x="4301" y="1277"/>
                      </a:lnTo>
                      <a:lnTo>
                        <a:pt x="4338" y="1298"/>
                      </a:lnTo>
                      <a:lnTo>
                        <a:pt x="4377" y="1322"/>
                      </a:lnTo>
                      <a:lnTo>
                        <a:pt x="4408" y="1348"/>
                      </a:lnTo>
                      <a:lnTo>
                        <a:pt x="4440" y="1372"/>
                      </a:lnTo>
                      <a:lnTo>
                        <a:pt x="4471" y="1397"/>
                      </a:lnTo>
                      <a:lnTo>
                        <a:pt x="4499" y="1424"/>
                      </a:lnTo>
                      <a:lnTo>
                        <a:pt x="4525" y="1452"/>
                      </a:lnTo>
                      <a:lnTo>
                        <a:pt x="4546" y="1484"/>
                      </a:lnTo>
                      <a:lnTo>
                        <a:pt x="4566" y="1515"/>
                      </a:lnTo>
                      <a:lnTo>
                        <a:pt x="4583" y="1543"/>
                      </a:lnTo>
                      <a:lnTo>
                        <a:pt x="4598" y="1578"/>
                      </a:lnTo>
                      <a:lnTo>
                        <a:pt x="4612" y="1609"/>
                      </a:lnTo>
                      <a:lnTo>
                        <a:pt x="4622" y="1641"/>
                      </a:lnTo>
                      <a:lnTo>
                        <a:pt x="4629" y="1676"/>
                      </a:lnTo>
                      <a:lnTo>
                        <a:pt x="4632" y="1708"/>
                      </a:lnTo>
                      <a:lnTo>
                        <a:pt x="4632" y="1742"/>
                      </a:lnTo>
                      <a:lnTo>
                        <a:pt x="4632" y="1770"/>
                      </a:lnTo>
                      <a:lnTo>
                        <a:pt x="4629" y="1802"/>
                      </a:lnTo>
                      <a:lnTo>
                        <a:pt x="4619" y="1858"/>
                      </a:lnTo>
                      <a:lnTo>
                        <a:pt x="4598" y="1914"/>
                      </a:lnTo>
                      <a:lnTo>
                        <a:pt x="4570" y="1966"/>
                      </a:lnTo>
                      <a:lnTo>
                        <a:pt x="4535" y="2015"/>
                      </a:lnTo>
                      <a:lnTo>
                        <a:pt x="4496" y="2065"/>
                      </a:lnTo>
                      <a:lnTo>
                        <a:pt x="4447" y="2110"/>
                      </a:lnTo>
                      <a:lnTo>
                        <a:pt x="4395" y="2148"/>
                      </a:lnTo>
                      <a:lnTo>
                        <a:pt x="4338" y="2187"/>
                      </a:lnTo>
                      <a:lnTo>
                        <a:pt x="4275" y="2219"/>
                      </a:lnTo>
                      <a:lnTo>
                        <a:pt x="4210" y="2250"/>
                      </a:lnTo>
                      <a:lnTo>
                        <a:pt x="4136" y="2274"/>
                      </a:lnTo>
                      <a:lnTo>
                        <a:pt x="4062" y="2292"/>
                      </a:lnTo>
                      <a:lnTo>
                        <a:pt x="3985" y="2305"/>
                      </a:lnTo>
                      <a:lnTo>
                        <a:pt x="3902" y="2316"/>
                      </a:lnTo>
                      <a:lnTo>
                        <a:pt x="3821" y="2316"/>
                      </a:lnTo>
                      <a:lnTo>
                        <a:pt x="3733" y="2316"/>
                      </a:lnTo>
                      <a:lnTo>
                        <a:pt x="3649" y="2305"/>
                      </a:lnTo>
                      <a:lnTo>
                        <a:pt x="3569" y="2289"/>
                      </a:lnTo>
                      <a:lnTo>
                        <a:pt x="3488" y="2268"/>
                      </a:lnTo>
                      <a:lnTo>
                        <a:pt x="3412" y="2239"/>
                      </a:lnTo>
                      <a:lnTo>
                        <a:pt x="3342" y="2208"/>
                      </a:lnTo>
                      <a:lnTo>
                        <a:pt x="3275" y="2169"/>
                      </a:lnTo>
                      <a:lnTo>
                        <a:pt x="3216" y="2123"/>
                      </a:lnTo>
                      <a:lnTo>
                        <a:pt x="3167" y="2086"/>
                      </a:lnTo>
                      <a:lnTo>
                        <a:pt x="3142" y="2141"/>
                      </a:lnTo>
                      <a:lnTo>
                        <a:pt x="3115" y="2198"/>
                      </a:lnTo>
                      <a:lnTo>
                        <a:pt x="3083" y="2250"/>
                      </a:lnTo>
                      <a:lnTo>
                        <a:pt x="3048" y="2299"/>
                      </a:lnTo>
                      <a:lnTo>
                        <a:pt x="3009" y="2344"/>
                      </a:lnTo>
                      <a:lnTo>
                        <a:pt x="2964" y="2386"/>
                      </a:lnTo>
                      <a:lnTo>
                        <a:pt x="2915" y="2428"/>
                      </a:lnTo>
                      <a:lnTo>
                        <a:pt x="2862" y="2463"/>
                      </a:lnTo>
                      <a:lnTo>
                        <a:pt x="2807" y="2498"/>
                      </a:lnTo>
                      <a:lnTo>
                        <a:pt x="2747" y="2529"/>
                      </a:lnTo>
                      <a:lnTo>
                        <a:pt x="2684" y="2555"/>
                      </a:lnTo>
                      <a:lnTo>
                        <a:pt x="2620" y="2579"/>
                      </a:lnTo>
                      <a:lnTo>
                        <a:pt x="2555" y="2600"/>
                      </a:lnTo>
                      <a:lnTo>
                        <a:pt x="2484" y="2613"/>
                      </a:lnTo>
                      <a:lnTo>
                        <a:pt x="2411" y="2624"/>
                      </a:lnTo>
                      <a:lnTo>
                        <a:pt x="2341" y="2631"/>
                      </a:lnTo>
                      <a:lnTo>
                        <a:pt x="2265" y="2634"/>
                      </a:lnTo>
                      <a:lnTo>
                        <a:pt x="2198" y="2631"/>
                      </a:lnTo>
                      <a:lnTo>
                        <a:pt x="2132" y="2624"/>
                      </a:lnTo>
                      <a:lnTo>
                        <a:pt x="2068" y="2617"/>
                      </a:lnTo>
                      <a:lnTo>
                        <a:pt x="2002" y="2603"/>
                      </a:lnTo>
                      <a:lnTo>
                        <a:pt x="1942" y="2586"/>
                      </a:lnTo>
                      <a:lnTo>
                        <a:pt x="1879" y="2568"/>
                      </a:lnTo>
                      <a:lnTo>
                        <a:pt x="1823" y="2543"/>
                      </a:lnTo>
                      <a:lnTo>
                        <a:pt x="1767" y="2519"/>
                      </a:lnTo>
                      <a:lnTo>
                        <a:pt x="1711" y="2491"/>
                      </a:lnTo>
                      <a:lnTo>
                        <a:pt x="1663" y="2456"/>
                      </a:lnTo>
                      <a:lnTo>
                        <a:pt x="1613" y="2425"/>
                      </a:lnTo>
                      <a:lnTo>
                        <a:pt x="1567" y="2386"/>
                      </a:lnTo>
                      <a:lnTo>
                        <a:pt x="1530" y="2344"/>
                      </a:lnTo>
                      <a:lnTo>
                        <a:pt x="1491" y="2302"/>
                      </a:lnTo>
                      <a:lnTo>
                        <a:pt x="1455" y="2260"/>
                      </a:lnTo>
                      <a:lnTo>
                        <a:pt x="1424" y="2211"/>
                      </a:lnTo>
                      <a:lnTo>
                        <a:pt x="1393" y="2159"/>
                      </a:lnTo>
                      <a:lnTo>
                        <a:pt x="1351" y="2204"/>
                      </a:lnTo>
                      <a:lnTo>
                        <a:pt x="1295" y="2256"/>
                      </a:lnTo>
                      <a:lnTo>
                        <a:pt x="1239" y="2302"/>
                      </a:lnTo>
                      <a:lnTo>
                        <a:pt x="1176" y="2341"/>
                      </a:lnTo>
                      <a:lnTo>
                        <a:pt x="1110" y="2376"/>
                      </a:lnTo>
                      <a:lnTo>
                        <a:pt x="1040" y="2401"/>
                      </a:lnTo>
                      <a:lnTo>
                        <a:pt x="970" y="2422"/>
                      </a:lnTo>
                      <a:lnTo>
                        <a:pt x="896" y="2432"/>
                      </a:lnTo>
                      <a:lnTo>
                        <a:pt x="819" y="2435"/>
                      </a:lnTo>
                      <a:lnTo>
                        <a:pt x="746" y="2432"/>
                      </a:lnTo>
                      <a:lnTo>
                        <a:pt x="676" y="2422"/>
                      </a:lnTo>
                      <a:lnTo>
                        <a:pt x="605" y="2401"/>
                      </a:lnTo>
                      <a:lnTo>
                        <a:pt x="539" y="2376"/>
                      </a:lnTo>
                      <a:lnTo>
                        <a:pt x="477" y="2347"/>
                      </a:lnTo>
                      <a:lnTo>
                        <a:pt x="417" y="2310"/>
                      </a:lnTo>
                      <a:lnTo>
                        <a:pt x="360" y="2268"/>
                      </a:lnTo>
                      <a:lnTo>
                        <a:pt x="308" y="2222"/>
                      </a:lnTo>
                      <a:lnTo>
                        <a:pt x="263" y="2169"/>
                      </a:lnTo>
                      <a:lnTo>
                        <a:pt x="221" y="2114"/>
                      </a:lnTo>
                      <a:lnTo>
                        <a:pt x="182" y="2054"/>
                      </a:lnTo>
                      <a:lnTo>
                        <a:pt x="154" y="1990"/>
                      </a:lnTo>
                      <a:lnTo>
                        <a:pt x="130" y="1924"/>
                      </a:lnTo>
                      <a:lnTo>
                        <a:pt x="109" y="1854"/>
                      </a:lnTo>
                      <a:lnTo>
                        <a:pt x="99" y="1784"/>
                      </a:lnTo>
                      <a:lnTo>
                        <a:pt x="95" y="1708"/>
                      </a:lnTo>
                      <a:lnTo>
                        <a:pt x="99" y="1638"/>
                      </a:lnTo>
                      <a:lnTo>
                        <a:pt x="109" y="1567"/>
                      </a:lnTo>
                      <a:lnTo>
                        <a:pt x="126" y="1497"/>
                      </a:lnTo>
                      <a:lnTo>
                        <a:pt x="151" y="1431"/>
                      </a:lnTo>
                      <a:lnTo>
                        <a:pt x="182" y="1368"/>
                      </a:lnTo>
                      <a:lnTo>
                        <a:pt x="217" y="1309"/>
                      </a:lnTo>
                      <a:lnTo>
                        <a:pt x="259" y="1249"/>
                      </a:lnTo>
                      <a:lnTo>
                        <a:pt x="308" y="1197"/>
                      </a:lnTo>
                      <a:lnTo>
                        <a:pt x="360" y="1148"/>
                      </a:lnTo>
                      <a:lnTo>
                        <a:pt x="420" y="1106"/>
                      </a:lnTo>
                      <a:lnTo>
                        <a:pt x="480" y="1071"/>
                      </a:lnTo>
                      <a:lnTo>
                        <a:pt x="543" y="1040"/>
                      </a:lnTo>
                      <a:lnTo>
                        <a:pt x="610" y="1015"/>
                      </a:lnTo>
                      <a:lnTo>
                        <a:pt x="679" y="998"/>
                      </a:lnTo>
                      <a:lnTo>
                        <a:pt x="749" y="987"/>
                      </a:lnTo>
                      <a:lnTo>
                        <a:pt x="822" y="983"/>
                      </a:lnTo>
                      <a:lnTo>
                        <a:pt x="983" y="1001"/>
                      </a:lnTo>
                      <a:lnTo>
                        <a:pt x="991" y="952"/>
                      </a:lnTo>
                      <a:close/>
                    </a:path>
                  </a:pathLst>
                </a:custGeom>
                <a:solidFill>
                  <a:srgbClr val="43B1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0" y="5902326"/>
                <a:ext cx="9144000" cy="955674"/>
              </a:xfrm>
              <a:prstGeom prst="rect">
                <a:avLst/>
              </a:prstGeom>
              <a:solidFill>
                <a:srgbClr val="7D93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31" name="Freeform 48"/>
              <p:cNvSpPr>
                <a:spLocks/>
              </p:cNvSpPr>
              <p:nvPr/>
            </p:nvSpPr>
            <p:spPr bwMode="auto">
              <a:xfrm>
                <a:off x="3050381" y="5654676"/>
                <a:ext cx="30162" cy="773113"/>
              </a:xfrm>
              <a:custGeom>
                <a:avLst/>
                <a:gdLst>
                  <a:gd name="T0" fmla="*/ 0 w 99"/>
                  <a:gd name="T1" fmla="*/ 0 h 2431"/>
                  <a:gd name="T2" fmla="*/ 39 w 99"/>
                  <a:gd name="T3" fmla="*/ 2413 h 2431"/>
                  <a:gd name="T4" fmla="*/ 99 w 99"/>
                  <a:gd name="T5" fmla="*/ 2431 h 2431"/>
                  <a:gd name="T6" fmla="*/ 60 w 99"/>
                  <a:gd name="T7" fmla="*/ 0 h 2431"/>
                  <a:gd name="T8" fmla="*/ 0 w 99"/>
                  <a:gd name="T9" fmla="*/ 0 h 2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431">
                    <a:moveTo>
                      <a:pt x="0" y="0"/>
                    </a:moveTo>
                    <a:lnTo>
                      <a:pt x="39" y="2413"/>
                    </a:lnTo>
                    <a:lnTo>
                      <a:pt x="99" y="2431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B6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24" name="Freeform 49"/>
              <p:cNvSpPr>
                <a:spLocks/>
              </p:cNvSpPr>
              <p:nvPr/>
            </p:nvSpPr>
            <p:spPr bwMode="auto">
              <a:xfrm>
                <a:off x="2980531" y="5559426"/>
                <a:ext cx="188912" cy="139700"/>
              </a:xfrm>
              <a:custGeom>
                <a:avLst/>
                <a:gdLst>
                  <a:gd name="T0" fmla="*/ 518 w 591"/>
                  <a:gd name="T1" fmla="*/ 59 h 437"/>
                  <a:gd name="T2" fmla="*/ 545 w 591"/>
                  <a:gd name="T3" fmla="*/ 80 h 437"/>
                  <a:gd name="T4" fmla="*/ 570 w 591"/>
                  <a:gd name="T5" fmla="*/ 109 h 437"/>
                  <a:gd name="T6" fmla="*/ 584 w 591"/>
                  <a:gd name="T7" fmla="*/ 133 h 437"/>
                  <a:gd name="T8" fmla="*/ 591 w 591"/>
                  <a:gd name="T9" fmla="*/ 161 h 437"/>
                  <a:gd name="T10" fmla="*/ 591 w 591"/>
                  <a:gd name="T11" fmla="*/ 185 h 437"/>
                  <a:gd name="T12" fmla="*/ 587 w 591"/>
                  <a:gd name="T13" fmla="*/ 213 h 437"/>
                  <a:gd name="T14" fmla="*/ 581 w 591"/>
                  <a:gd name="T15" fmla="*/ 242 h 437"/>
                  <a:gd name="T16" fmla="*/ 566 w 591"/>
                  <a:gd name="T17" fmla="*/ 266 h 437"/>
                  <a:gd name="T18" fmla="*/ 552 w 591"/>
                  <a:gd name="T19" fmla="*/ 294 h 437"/>
                  <a:gd name="T20" fmla="*/ 531 w 591"/>
                  <a:gd name="T21" fmla="*/ 315 h 437"/>
                  <a:gd name="T22" fmla="*/ 510 w 591"/>
                  <a:gd name="T23" fmla="*/ 339 h 437"/>
                  <a:gd name="T24" fmla="*/ 486 w 591"/>
                  <a:gd name="T25" fmla="*/ 360 h 437"/>
                  <a:gd name="T26" fmla="*/ 458 w 591"/>
                  <a:gd name="T27" fmla="*/ 378 h 437"/>
                  <a:gd name="T28" fmla="*/ 430 w 591"/>
                  <a:gd name="T29" fmla="*/ 395 h 437"/>
                  <a:gd name="T30" fmla="*/ 406 w 591"/>
                  <a:gd name="T31" fmla="*/ 409 h 437"/>
                  <a:gd name="T32" fmla="*/ 378 w 591"/>
                  <a:gd name="T33" fmla="*/ 420 h 437"/>
                  <a:gd name="T34" fmla="*/ 336 w 591"/>
                  <a:gd name="T35" fmla="*/ 430 h 437"/>
                  <a:gd name="T36" fmla="*/ 294 w 591"/>
                  <a:gd name="T37" fmla="*/ 437 h 437"/>
                  <a:gd name="T38" fmla="*/ 252 w 591"/>
                  <a:gd name="T39" fmla="*/ 434 h 437"/>
                  <a:gd name="T40" fmla="*/ 210 w 591"/>
                  <a:gd name="T41" fmla="*/ 430 h 437"/>
                  <a:gd name="T42" fmla="*/ 171 w 591"/>
                  <a:gd name="T43" fmla="*/ 416 h 437"/>
                  <a:gd name="T44" fmla="*/ 133 w 591"/>
                  <a:gd name="T45" fmla="*/ 403 h 437"/>
                  <a:gd name="T46" fmla="*/ 98 w 591"/>
                  <a:gd name="T47" fmla="*/ 381 h 437"/>
                  <a:gd name="T48" fmla="*/ 67 w 591"/>
                  <a:gd name="T49" fmla="*/ 360 h 437"/>
                  <a:gd name="T50" fmla="*/ 38 w 591"/>
                  <a:gd name="T51" fmla="*/ 333 h 437"/>
                  <a:gd name="T52" fmla="*/ 17 w 591"/>
                  <a:gd name="T53" fmla="*/ 301 h 437"/>
                  <a:gd name="T54" fmla="*/ 7 w 591"/>
                  <a:gd name="T55" fmla="*/ 270 h 437"/>
                  <a:gd name="T56" fmla="*/ 0 w 591"/>
                  <a:gd name="T57" fmla="*/ 252 h 437"/>
                  <a:gd name="T58" fmla="*/ 0 w 591"/>
                  <a:gd name="T59" fmla="*/ 234 h 437"/>
                  <a:gd name="T60" fmla="*/ 0 w 591"/>
                  <a:gd name="T61" fmla="*/ 216 h 437"/>
                  <a:gd name="T62" fmla="*/ 3 w 591"/>
                  <a:gd name="T63" fmla="*/ 196 h 437"/>
                  <a:gd name="T64" fmla="*/ 7 w 591"/>
                  <a:gd name="T65" fmla="*/ 179 h 437"/>
                  <a:gd name="T66" fmla="*/ 13 w 591"/>
                  <a:gd name="T67" fmla="*/ 158 h 437"/>
                  <a:gd name="T68" fmla="*/ 24 w 591"/>
                  <a:gd name="T69" fmla="*/ 140 h 437"/>
                  <a:gd name="T70" fmla="*/ 38 w 591"/>
                  <a:gd name="T71" fmla="*/ 119 h 437"/>
                  <a:gd name="T72" fmla="*/ 55 w 591"/>
                  <a:gd name="T73" fmla="*/ 98 h 437"/>
                  <a:gd name="T74" fmla="*/ 73 w 591"/>
                  <a:gd name="T75" fmla="*/ 77 h 437"/>
                  <a:gd name="T76" fmla="*/ 94 w 591"/>
                  <a:gd name="T77" fmla="*/ 59 h 437"/>
                  <a:gd name="T78" fmla="*/ 115 w 591"/>
                  <a:gd name="T79" fmla="*/ 46 h 437"/>
                  <a:gd name="T80" fmla="*/ 143 w 591"/>
                  <a:gd name="T81" fmla="*/ 31 h 437"/>
                  <a:gd name="T82" fmla="*/ 171 w 591"/>
                  <a:gd name="T83" fmla="*/ 21 h 437"/>
                  <a:gd name="T84" fmla="*/ 200 w 591"/>
                  <a:gd name="T85" fmla="*/ 14 h 437"/>
                  <a:gd name="T86" fmla="*/ 227 w 591"/>
                  <a:gd name="T87" fmla="*/ 7 h 437"/>
                  <a:gd name="T88" fmla="*/ 258 w 591"/>
                  <a:gd name="T89" fmla="*/ 4 h 437"/>
                  <a:gd name="T90" fmla="*/ 290 w 591"/>
                  <a:gd name="T91" fmla="*/ 0 h 437"/>
                  <a:gd name="T92" fmla="*/ 357 w 591"/>
                  <a:gd name="T93" fmla="*/ 4 h 437"/>
                  <a:gd name="T94" fmla="*/ 385 w 591"/>
                  <a:gd name="T95" fmla="*/ 7 h 437"/>
                  <a:gd name="T96" fmla="*/ 416 w 591"/>
                  <a:gd name="T97" fmla="*/ 14 h 437"/>
                  <a:gd name="T98" fmla="*/ 444 w 591"/>
                  <a:gd name="T99" fmla="*/ 21 h 437"/>
                  <a:gd name="T100" fmla="*/ 472 w 591"/>
                  <a:gd name="T101" fmla="*/ 31 h 437"/>
                  <a:gd name="T102" fmla="*/ 497 w 591"/>
                  <a:gd name="T103" fmla="*/ 46 h 437"/>
                  <a:gd name="T104" fmla="*/ 518 w 591"/>
                  <a:gd name="T105" fmla="*/ 59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91" h="437">
                    <a:moveTo>
                      <a:pt x="518" y="59"/>
                    </a:moveTo>
                    <a:lnTo>
                      <a:pt x="545" y="80"/>
                    </a:lnTo>
                    <a:lnTo>
                      <a:pt x="570" y="109"/>
                    </a:lnTo>
                    <a:lnTo>
                      <a:pt x="584" y="133"/>
                    </a:lnTo>
                    <a:lnTo>
                      <a:pt x="591" y="161"/>
                    </a:lnTo>
                    <a:lnTo>
                      <a:pt x="591" y="185"/>
                    </a:lnTo>
                    <a:lnTo>
                      <a:pt x="587" y="213"/>
                    </a:lnTo>
                    <a:lnTo>
                      <a:pt x="581" y="242"/>
                    </a:lnTo>
                    <a:lnTo>
                      <a:pt x="566" y="266"/>
                    </a:lnTo>
                    <a:lnTo>
                      <a:pt x="552" y="294"/>
                    </a:lnTo>
                    <a:lnTo>
                      <a:pt x="531" y="315"/>
                    </a:lnTo>
                    <a:lnTo>
                      <a:pt x="510" y="339"/>
                    </a:lnTo>
                    <a:lnTo>
                      <a:pt x="486" y="360"/>
                    </a:lnTo>
                    <a:lnTo>
                      <a:pt x="458" y="378"/>
                    </a:lnTo>
                    <a:lnTo>
                      <a:pt x="430" y="395"/>
                    </a:lnTo>
                    <a:lnTo>
                      <a:pt x="406" y="409"/>
                    </a:lnTo>
                    <a:lnTo>
                      <a:pt x="378" y="420"/>
                    </a:lnTo>
                    <a:lnTo>
                      <a:pt x="336" y="430"/>
                    </a:lnTo>
                    <a:lnTo>
                      <a:pt x="294" y="437"/>
                    </a:lnTo>
                    <a:lnTo>
                      <a:pt x="252" y="434"/>
                    </a:lnTo>
                    <a:lnTo>
                      <a:pt x="210" y="430"/>
                    </a:lnTo>
                    <a:lnTo>
                      <a:pt x="171" y="416"/>
                    </a:lnTo>
                    <a:lnTo>
                      <a:pt x="133" y="403"/>
                    </a:lnTo>
                    <a:lnTo>
                      <a:pt x="98" y="381"/>
                    </a:lnTo>
                    <a:lnTo>
                      <a:pt x="67" y="360"/>
                    </a:lnTo>
                    <a:lnTo>
                      <a:pt x="38" y="333"/>
                    </a:lnTo>
                    <a:lnTo>
                      <a:pt x="17" y="301"/>
                    </a:lnTo>
                    <a:lnTo>
                      <a:pt x="7" y="270"/>
                    </a:lnTo>
                    <a:lnTo>
                      <a:pt x="0" y="252"/>
                    </a:lnTo>
                    <a:lnTo>
                      <a:pt x="0" y="234"/>
                    </a:lnTo>
                    <a:lnTo>
                      <a:pt x="0" y="216"/>
                    </a:lnTo>
                    <a:lnTo>
                      <a:pt x="3" y="196"/>
                    </a:lnTo>
                    <a:lnTo>
                      <a:pt x="7" y="179"/>
                    </a:lnTo>
                    <a:lnTo>
                      <a:pt x="13" y="158"/>
                    </a:lnTo>
                    <a:lnTo>
                      <a:pt x="24" y="140"/>
                    </a:lnTo>
                    <a:lnTo>
                      <a:pt x="38" y="119"/>
                    </a:lnTo>
                    <a:lnTo>
                      <a:pt x="55" y="98"/>
                    </a:lnTo>
                    <a:lnTo>
                      <a:pt x="73" y="77"/>
                    </a:lnTo>
                    <a:lnTo>
                      <a:pt x="94" y="59"/>
                    </a:lnTo>
                    <a:lnTo>
                      <a:pt x="115" y="46"/>
                    </a:lnTo>
                    <a:lnTo>
                      <a:pt x="143" y="31"/>
                    </a:lnTo>
                    <a:lnTo>
                      <a:pt x="171" y="21"/>
                    </a:lnTo>
                    <a:lnTo>
                      <a:pt x="200" y="14"/>
                    </a:lnTo>
                    <a:lnTo>
                      <a:pt x="227" y="7"/>
                    </a:lnTo>
                    <a:lnTo>
                      <a:pt x="258" y="4"/>
                    </a:lnTo>
                    <a:lnTo>
                      <a:pt x="290" y="0"/>
                    </a:lnTo>
                    <a:lnTo>
                      <a:pt x="357" y="4"/>
                    </a:lnTo>
                    <a:lnTo>
                      <a:pt x="385" y="7"/>
                    </a:lnTo>
                    <a:lnTo>
                      <a:pt x="416" y="14"/>
                    </a:lnTo>
                    <a:lnTo>
                      <a:pt x="444" y="21"/>
                    </a:lnTo>
                    <a:lnTo>
                      <a:pt x="472" y="31"/>
                    </a:lnTo>
                    <a:lnTo>
                      <a:pt x="497" y="46"/>
                    </a:lnTo>
                    <a:lnTo>
                      <a:pt x="518" y="59"/>
                    </a:lnTo>
                    <a:close/>
                  </a:path>
                </a:pathLst>
              </a:custGeom>
              <a:solidFill>
                <a:srgbClr val="8A6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25" name="Freeform 50"/>
              <p:cNvSpPr>
                <a:spLocks/>
              </p:cNvSpPr>
              <p:nvPr/>
            </p:nvSpPr>
            <p:spPr bwMode="auto">
              <a:xfrm>
                <a:off x="2740818" y="5113338"/>
                <a:ext cx="660400" cy="608013"/>
              </a:xfrm>
              <a:custGeom>
                <a:avLst/>
                <a:gdLst>
                  <a:gd name="T0" fmla="*/ 10 w 2078"/>
                  <a:gd name="T1" fmla="*/ 756 h 1917"/>
                  <a:gd name="T2" fmla="*/ 0 w 2078"/>
                  <a:gd name="T3" fmla="*/ 868 h 1917"/>
                  <a:gd name="T4" fmla="*/ 28 w 2078"/>
                  <a:gd name="T5" fmla="*/ 955 h 1917"/>
                  <a:gd name="T6" fmla="*/ 109 w 2078"/>
                  <a:gd name="T7" fmla="*/ 1046 h 1917"/>
                  <a:gd name="T8" fmla="*/ 245 w 2078"/>
                  <a:gd name="T9" fmla="*/ 1171 h 1917"/>
                  <a:gd name="T10" fmla="*/ 290 w 2078"/>
                  <a:gd name="T11" fmla="*/ 1238 h 1917"/>
                  <a:gd name="T12" fmla="*/ 300 w 2078"/>
                  <a:gd name="T13" fmla="*/ 1291 h 1917"/>
                  <a:gd name="T14" fmla="*/ 273 w 2078"/>
                  <a:gd name="T15" fmla="*/ 1410 h 1917"/>
                  <a:gd name="T16" fmla="*/ 269 w 2078"/>
                  <a:gd name="T17" fmla="*/ 1507 h 1917"/>
                  <a:gd name="T18" fmla="*/ 308 w 2078"/>
                  <a:gd name="T19" fmla="*/ 1585 h 1917"/>
                  <a:gd name="T20" fmla="*/ 416 w 2078"/>
                  <a:gd name="T21" fmla="*/ 1697 h 1917"/>
                  <a:gd name="T22" fmla="*/ 514 w 2078"/>
                  <a:gd name="T23" fmla="*/ 1755 h 1917"/>
                  <a:gd name="T24" fmla="*/ 630 w 2078"/>
                  <a:gd name="T25" fmla="*/ 1770 h 1917"/>
                  <a:gd name="T26" fmla="*/ 721 w 2078"/>
                  <a:gd name="T27" fmla="*/ 1749 h 1917"/>
                  <a:gd name="T28" fmla="*/ 896 w 2078"/>
                  <a:gd name="T29" fmla="*/ 1640 h 1917"/>
                  <a:gd name="T30" fmla="*/ 962 w 2078"/>
                  <a:gd name="T31" fmla="*/ 1627 h 1917"/>
                  <a:gd name="T32" fmla="*/ 1035 w 2078"/>
                  <a:gd name="T33" fmla="*/ 1655 h 1917"/>
                  <a:gd name="T34" fmla="*/ 1126 w 2078"/>
                  <a:gd name="T35" fmla="*/ 1749 h 1917"/>
                  <a:gd name="T36" fmla="*/ 1235 w 2078"/>
                  <a:gd name="T37" fmla="*/ 1878 h 1917"/>
                  <a:gd name="T38" fmla="*/ 1312 w 2078"/>
                  <a:gd name="T39" fmla="*/ 1917 h 1917"/>
                  <a:gd name="T40" fmla="*/ 1399 w 2078"/>
                  <a:gd name="T41" fmla="*/ 1892 h 1917"/>
                  <a:gd name="T42" fmla="*/ 1465 w 2078"/>
                  <a:gd name="T43" fmla="*/ 1833 h 1917"/>
                  <a:gd name="T44" fmla="*/ 1522 w 2078"/>
                  <a:gd name="T45" fmla="*/ 1700 h 1917"/>
                  <a:gd name="T46" fmla="*/ 1571 w 2078"/>
                  <a:gd name="T47" fmla="*/ 1515 h 1917"/>
                  <a:gd name="T48" fmla="*/ 1610 w 2078"/>
                  <a:gd name="T49" fmla="*/ 1448 h 1917"/>
                  <a:gd name="T50" fmla="*/ 1689 w 2078"/>
                  <a:gd name="T51" fmla="*/ 1413 h 1917"/>
                  <a:gd name="T52" fmla="*/ 1791 w 2078"/>
                  <a:gd name="T53" fmla="*/ 1416 h 1917"/>
                  <a:gd name="T54" fmla="*/ 1928 w 2078"/>
                  <a:gd name="T55" fmla="*/ 1420 h 1917"/>
                  <a:gd name="T56" fmla="*/ 2015 w 2078"/>
                  <a:gd name="T57" fmla="*/ 1385 h 1917"/>
                  <a:gd name="T58" fmla="*/ 2054 w 2078"/>
                  <a:gd name="T59" fmla="*/ 1329 h 1917"/>
                  <a:gd name="T60" fmla="*/ 2075 w 2078"/>
                  <a:gd name="T61" fmla="*/ 1241 h 1917"/>
                  <a:gd name="T62" fmla="*/ 2071 w 2078"/>
                  <a:gd name="T63" fmla="*/ 1144 h 1917"/>
                  <a:gd name="T64" fmla="*/ 2043 w 2078"/>
                  <a:gd name="T65" fmla="*/ 1042 h 1917"/>
                  <a:gd name="T66" fmla="*/ 1963 w 2078"/>
                  <a:gd name="T67" fmla="*/ 902 h 1917"/>
                  <a:gd name="T68" fmla="*/ 1893 w 2078"/>
                  <a:gd name="T69" fmla="*/ 847 h 1917"/>
                  <a:gd name="T70" fmla="*/ 1780 w 2078"/>
                  <a:gd name="T71" fmla="*/ 801 h 1917"/>
                  <a:gd name="T72" fmla="*/ 1634 w 2078"/>
                  <a:gd name="T73" fmla="*/ 759 h 1917"/>
                  <a:gd name="T74" fmla="*/ 1553 w 2078"/>
                  <a:gd name="T75" fmla="*/ 710 h 1917"/>
                  <a:gd name="T76" fmla="*/ 1494 w 2078"/>
                  <a:gd name="T77" fmla="*/ 639 h 1917"/>
                  <a:gd name="T78" fmla="*/ 1470 w 2078"/>
                  <a:gd name="T79" fmla="*/ 570 h 1917"/>
                  <a:gd name="T80" fmla="*/ 1459 w 2078"/>
                  <a:gd name="T81" fmla="*/ 375 h 1917"/>
                  <a:gd name="T82" fmla="*/ 1444 w 2078"/>
                  <a:gd name="T83" fmla="*/ 279 h 1917"/>
                  <a:gd name="T84" fmla="*/ 1410 w 2078"/>
                  <a:gd name="T85" fmla="*/ 213 h 1917"/>
                  <a:gd name="T86" fmla="*/ 1322 w 2078"/>
                  <a:gd name="T87" fmla="*/ 130 h 1917"/>
                  <a:gd name="T88" fmla="*/ 1193 w 2078"/>
                  <a:gd name="T89" fmla="*/ 59 h 1917"/>
                  <a:gd name="T90" fmla="*/ 1039 w 2078"/>
                  <a:gd name="T91" fmla="*/ 18 h 1917"/>
                  <a:gd name="T92" fmla="*/ 847 w 2078"/>
                  <a:gd name="T93" fmla="*/ 0 h 1917"/>
                  <a:gd name="T94" fmla="*/ 763 w 2078"/>
                  <a:gd name="T95" fmla="*/ 21 h 1917"/>
                  <a:gd name="T96" fmla="*/ 693 w 2078"/>
                  <a:gd name="T97" fmla="*/ 67 h 1917"/>
                  <a:gd name="T98" fmla="*/ 661 w 2078"/>
                  <a:gd name="T99" fmla="*/ 133 h 1917"/>
                  <a:gd name="T100" fmla="*/ 647 w 2078"/>
                  <a:gd name="T101" fmla="*/ 287 h 1917"/>
                  <a:gd name="T102" fmla="*/ 626 w 2078"/>
                  <a:gd name="T103" fmla="*/ 381 h 1917"/>
                  <a:gd name="T104" fmla="*/ 588 w 2078"/>
                  <a:gd name="T105" fmla="*/ 433 h 1917"/>
                  <a:gd name="T106" fmla="*/ 479 w 2078"/>
                  <a:gd name="T107" fmla="*/ 503 h 1917"/>
                  <a:gd name="T108" fmla="*/ 252 w 2078"/>
                  <a:gd name="T109" fmla="*/ 566 h 1917"/>
                  <a:gd name="T110" fmla="*/ 126 w 2078"/>
                  <a:gd name="T111" fmla="*/ 612 h 1917"/>
                  <a:gd name="T112" fmla="*/ 46 w 2078"/>
                  <a:gd name="T113" fmla="*/ 682 h 1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78" h="1917">
                    <a:moveTo>
                      <a:pt x="31" y="699"/>
                    </a:moveTo>
                    <a:lnTo>
                      <a:pt x="21" y="727"/>
                    </a:lnTo>
                    <a:lnTo>
                      <a:pt x="10" y="756"/>
                    </a:lnTo>
                    <a:lnTo>
                      <a:pt x="3" y="790"/>
                    </a:lnTo>
                    <a:lnTo>
                      <a:pt x="0" y="829"/>
                    </a:lnTo>
                    <a:lnTo>
                      <a:pt x="0" y="868"/>
                    </a:lnTo>
                    <a:lnTo>
                      <a:pt x="7" y="899"/>
                    </a:lnTo>
                    <a:lnTo>
                      <a:pt x="18" y="930"/>
                    </a:lnTo>
                    <a:lnTo>
                      <a:pt x="28" y="955"/>
                    </a:lnTo>
                    <a:lnTo>
                      <a:pt x="46" y="983"/>
                    </a:lnTo>
                    <a:lnTo>
                      <a:pt x="63" y="1004"/>
                    </a:lnTo>
                    <a:lnTo>
                      <a:pt x="109" y="1046"/>
                    </a:lnTo>
                    <a:lnTo>
                      <a:pt x="203" y="1126"/>
                    </a:lnTo>
                    <a:lnTo>
                      <a:pt x="224" y="1147"/>
                    </a:lnTo>
                    <a:lnTo>
                      <a:pt x="245" y="1171"/>
                    </a:lnTo>
                    <a:lnTo>
                      <a:pt x="263" y="1192"/>
                    </a:lnTo>
                    <a:lnTo>
                      <a:pt x="279" y="1220"/>
                    </a:lnTo>
                    <a:lnTo>
                      <a:pt x="290" y="1238"/>
                    </a:lnTo>
                    <a:lnTo>
                      <a:pt x="297" y="1259"/>
                    </a:lnTo>
                    <a:lnTo>
                      <a:pt x="300" y="1277"/>
                    </a:lnTo>
                    <a:lnTo>
                      <a:pt x="300" y="1291"/>
                    </a:lnTo>
                    <a:lnTo>
                      <a:pt x="300" y="1322"/>
                    </a:lnTo>
                    <a:lnTo>
                      <a:pt x="290" y="1353"/>
                    </a:lnTo>
                    <a:lnTo>
                      <a:pt x="273" y="1410"/>
                    </a:lnTo>
                    <a:lnTo>
                      <a:pt x="266" y="1444"/>
                    </a:lnTo>
                    <a:lnTo>
                      <a:pt x="266" y="1479"/>
                    </a:lnTo>
                    <a:lnTo>
                      <a:pt x="269" y="1507"/>
                    </a:lnTo>
                    <a:lnTo>
                      <a:pt x="279" y="1532"/>
                    </a:lnTo>
                    <a:lnTo>
                      <a:pt x="290" y="1560"/>
                    </a:lnTo>
                    <a:lnTo>
                      <a:pt x="308" y="1585"/>
                    </a:lnTo>
                    <a:lnTo>
                      <a:pt x="346" y="1630"/>
                    </a:lnTo>
                    <a:lnTo>
                      <a:pt x="385" y="1672"/>
                    </a:lnTo>
                    <a:lnTo>
                      <a:pt x="416" y="1697"/>
                    </a:lnTo>
                    <a:lnTo>
                      <a:pt x="448" y="1721"/>
                    </a:lnTo>
                    <a:lnTo>
                      <a:pt x="479" y="1739"/>
                    </a:lnTo>
                    <a:lnTo>
                      <a:pt x="514" y="1755"/>
                    </a:lnTo>
                    <a:lnTo>
                      <a:pt x="553" y="1766"/>
                    </a:lnTo>
                    <a:lnTo>
                      <a:pt x="591" y="1770"/>
                    </a:lnTo>
                    <a:lnTo>
                      <a:pt x="630" y="1770"/>
                    </a:lnTo>
                    <a:lnTo>
                      <a:pt x="672" y="1766"/>
                    </a:lnTo>
                    <a:lnTo>
                      <a:pt x="696" y="1760"/>
                    </a:lnTo>
                    <a:lnTo>
                      <a:pt x="721" y="1749"/>
                    </a:lnTo>
                    <a:lnTo>
                      <a:pt x="766" y="1724"/>
                    </a:lnTo>
                    <a:lnTo>
                      <a:pt x="854" y="1664"/>
                    </a:lnTo>
                    <a:lnTo>
                      <a:pt x="896" y="1640"/>
                    </a:lnTo>
                    <a:lnTo>
                      <a:pt x="917" y="1633"/>
                    </a:lnTo>
                    <a:lnTo>
                      <a:pt x="941" y="1630"/>
                    </a:lnTo>
                    <a:lnTo>
                      <a:pt x="962" y="1627"/>
                    </a:lnTo>
                    <a:lnTo>
                      <a:pt x="987" y="1630"/>
                    </a:lnTo>
                    <a:lnTo>
                      <a:pt x="1011" y="1640"/>
                    </a:lnTo>
                    <a:lnTo>
                      <a:pt x="1035" y="1655"/>
                    </a:lnTo>
                    <a:lnTo>
                      <a:pt x="1060" y="1672"/>
                    </a:lnTo>
                    <a:lnTo>
                      <a:pt x="1081" y="1697"/>
                    </a:lnTo>
                    <a:lnTo>
                      <a:pt x="1126" y="1749"/>
                    </a:lnTo>
                    <a:lnTo>
                      <a:pt x="1168" y="1805"/>
                    </a:lnTo>
                    <a:lnTo>
                      <a:pt x="1214" y="1857"/>
                    </a:lnTo>
                    <a:lnTo>
                      <a:pt x="1235" y="1878"/>
                    </a:lnTo>
                    <a:lnTo>
                      <a:pt x="1259" y="1896"/>
                    </a:lnTo>
                    <a:lnTo>
                      <a:pt x="1284" y="1909"/>
                    </a:lnTo>
                    <a:lnTo>
                      <a:pt x="1312" y="1917"/>
                    </a:lnTo>
                    <a:lnTo>
                      <a:pt x="1340" y="1917"/>
                    </a:lnTo>
                    <a:lnTo>
                      <a:pt x="1368" y="1909"/>
                    </a:lnTo>
                    <a:lnTo>
                      <a:pt x="1399" y="1892"/>
                    </a:lnTo>
                    <a:lnTo>
                      <a:pt x="1434" y="1867"/>
                    </a:lnTo>
                    <a:lnTo>
                      <a:pt x="1452" y="1851"/>
                    </a:lnTo>
                    <a:lnTo>
                      <a:pt x="1465" y="1833"/>
                    </a:lnTo>
                    <a:lnTo>
                      <a:pt x="1486" y="1791"/>
                    </a:lnTo>
                    <a:lnTo>
                      <a:pt x="1508" y="1745"/>
                    </a:lnTo>
                    <a:lnTo>
                      <a:pt x="1522" y="1700"/>
                    </a:lnTo>
                    <a:lnTo>
                      <a:pt x="1546" y="1602"/>
                    </a:lnTo>
                    <a:lnTo>
                      <a:pt x="1556" y="1556"/>
                    </a:lnTo>
                    <a:lnTo>
                      <a:pt x="1571" y="1515"/>
                    </a:lnTo>
                    <a:lnTo>
                      <a:pt x="1588" y="1476"/>
                    </a:lnTo>
                    <a:lnTo>
                      <a:pt x="1598" y="1462"/>
                    </a:lnTo>
                    <a:lnTo>
                      <a:pt x="1610" y="1448"/>
                    </a:lnTo>
                    <a:lnTo>
                      <a:pt x="1634" y="1431"/>
                    </a:lnTo>
                    <a:lnTo>
                      <a:pt x="1662" y="1420"/>
                    </a:lnTo>
                    <a:lnTo>
                      <a:pt x="1689" y="1413"/>
                    </a:lnTo>
                    <a:lnTo>
                      <a:pt x="1721" y="1410"/>
                    </a:lnTo>
                    <a:lnTo>
                      <a:pt x="1756" y="1413"/>
                    </a:lnTo>
                    <a:lnTo>
                      <a:pt x="1791" y="1416"/>
                    </a:lnTo>
                    <a:lnTo>
                      <a:pt x="1861" y="1424"/>
                    </a:lnTo>
                    <a:lnTo>
                      <a:pt x="1893" y="1424"/>
                    </a:lnTo>
                    <a:lnTo>
                      <a:pt x="1928" y="1420"/>
                    </a:lnTo>
                    <a:lnTo>
                      <a:pt x="1959" y="1416"/>
                    </a:lnTo>
                    <a:lnTo>
                      <a:pt x="1987" y="1403"/>
                    </a:lnTo>
                    <a:lnTo>
                      <a:pt x="2015" y="1385"/>
                    </a:lnTo>
                    <a:lnTo>
                      <a:pt x="2025" y="1371"/>
                    </a:lnTo>
                    <a:lnTo>
                      <a:pt x="2040" y="1358"/>
                    </a:lnTo>
                    <a:lnTo>
                      <a:pt x="2054" y="1329"/>
                    </a:lnTo>
                    <a:lnTo>
                      <a:pt x="2064" y="1301"/>
                    </a:lnTo>
                    <a:lnTo>
                      <a:pt x="2071" y="1273"/>
                    </a:lnTo>
                    <a:lnTo>
                      <a:pt x="2075" y="1241"/>
                    </a:lnTo>
                    <a:lnTo>
                      <a:pt x="2078" y="1210"/>
                    </a:lnTo>
                    <a:lnTo>
                      <a:pt x="2075" y="1175"/>
                    </a:lnTo>
                    <a:lnTo>
                      <a:pt x="2071" y="1144"/>
                    </a:lnTo>
                    <a:lnTo>
                      <a:pt x="2064" y="1108"/>
                    </a:lnTo>
                    <a:lnTo>
                      <a:pt x="2054" y="1077"/>
                    </a:lnTo>
                    <a:lnTo>
                      <a:pt x="2043" y="1042"/>
                    </a:lnTo>
                    <a:lnTo>
                      <a:pt x="2015" y="983"/>
                    </a:lnTo>
                    <a:lnTo>
                      <a:pt x="1980" y="926"/>
                    </a:lnTo>
                    <a:lnTo>
                      <a:pt x="1963" y="902"/>
                    </a:lnTo>
                    <a:lnTo>
                      <a:pt x="1942" y="881"/>
                    </a:lnTo>
                    <a:lnTo>
                      <a:pt x="1921" y="860"/>
                    </a:lnTo>
                    <a:lnTo>
                      <a:pt x="1893" y="847"/>
                    </a:lnTo>
                    <a:lnTo>
                      <a:pt x="1868" y="829"/>
                    </a:lnTo>
                    <a:lnTo>
                      <a:pt x="1840" y="818"/>
                    </a:lnTo>
                    <a:lnTo>
                      <a:pt x="1780" y="801"/>
                    </a:lnTo>
                    <a:lnTo>
                      <a:pt x="1721" y="784"/>
                    </a:lnTo>
                    <a:lnTo>
                      <a:pt x="1662" y="769"/>
                    </a:lnTo>
                    <a:lnTo>
                      <a:pt x="1634" y="759"/>
                    </a:lnTo>
                    <a:lnTo>
                      <a:pt x="1606" y="745"/>
                    </a:lnTo>
                    <a:lnTo>
                      <a:pt x="1577" y="731"/>
                    </a:lnTo>
                    <a:lnTo>
                      <a:pt x="1553" y="710"/>
                    </a:lnTo>
                    <a:lnTo>
                      <a:pt x="1529" y="689"/>
                    </a:lnTo>
                    <a:lnTo>
                      <a:pt x="1508" y="665"/>
                    </a:lnTo>
                    <a:lnTo>
                      <a:pt x="1494" y="639"/>
                    </a:lnTo>
                    <a:lnTo>
                      <a:pt x="1483" y="620"/>
                    </a:lnTo>
                    <a:lnTo>
                      <a:pt x="1476" y="594"/>
                    </a:lnTo>
                    <a:lnTo>
                      <a:pt x="1470" y="570"/>
                    </a:lnTo>
                    <a:lnTo>
                      <a:pt x="1462" y="521"/>
                    </a:lnTo>
                    <a:lnTo>
                      <a:pt x="1462" y="472"/>
                    </a:lnTo>
                    <a:lnTo>
                      <a:pt x="1459" y="375"/>
                    </a:lnTo>
                    <a:lnTo>
                      <a:pt x="1455" y="329"/>
                    </a:lnTo>
                    <a:lnTo>
                      <a:pt x="1452" y="304"/>
                    </a:lnTo>
                    <a:lnTo>
                      <a:pt x="1444" y="279"/>
                    </a:lnTo>
                    <a:lnTo>
                      <a:pt x="1434" y="258"/>
                    </a:lnTo>
                    <a:lnTo>
                      <a:pt x="1424" y="234"/>
                    </a:lnTo>
                    <a:lnTo>
                      <a:pt x="1410" y="213"/>
                    </a:lnTo>
                    <a:lnTo>
                      <a:pt x="1396" y="196"/>
                    </a:lnTo>
                    <a:lnTo>
                      <a:pt x="1361" y="161"/>
                    </a:lnTo>
                    <a:lnTo>
                      <a:pt x="1322" y="130"/>
                    </a:lnTo>
                    <a:lnTo>
                      <a:pt x="1284" y="101"/>
                    </a:lnTo>
                    <a:lnTo>
                      <a:pt x="1238" y="80"/>
                    </a:lnTo>
                    <a:lnTo>
                      <a:pt x="1193" y="59"/>
                    </a:lnTo>
                    <a:lnTo>
                      <a:pt x="1147" y="46"/>
                    </a:lnTo>
                    <a:lnTo>
                      <a:pt x="1099" y="31"/>
                    </a:lnTo>
                    <a:lnTo>
                      <a:pt x="1039" y="18"/>
                    </a:lnTo>
                    <a:lnTo>
                      <a:pt x="975" y="7"/>
                    </a:lnTo>
                    <a:lnTo>
                      <a:pt x="913" y="0"/>
                    </a:lnTo>
                    <a:lnTo>
                      <a:pt x="847" y="0"/>
                    </a:lnTo>
                    <a:lnTo>
                      <a:pt x="818" y="3"/>
                    </a:lnTo>
                    <a:lnTo>
                      <a:pt x="787" y="10"/>
                    </a:lnTo>
                    <a:lnTo>
                      <a:pt x="763" y="21"/>
                    </a:lnTo>
                    <a:lnTo>
                      <a:pt x="735" y="31"/>
                    </a:lnTo>
                    <a:lnTo>
                      <a:pt x="714" y="46"/>
                    </a:lnTo>
                    <a:lnTo>
                      <a:pt x="693" y="67"/>
                    </a:lnTo>
                    <a:lnTo>
                      <a:pt x="682" y="80"/>
                    </a:lnTo>
                    <a:lnTo>
                      <a:pt x="672" y="98"/>
                    </a:lnTo>
                    <a:lnTo>
                      <a:pt x="661" y="133"/>
                    </a:lnTo>
                    <a:lnTo>
                      <a:pt x="654" y="172"/>
                    </a:lnTo>
                    <a:lnTo>
                      <a:pt x="651" y="210"/>
                    </a:lnTo>
                    <a:lnTo>
                      <a:pt x="647" y="287"/>
                    </a:lnTo>
                    <a:lnTo>
                      <a:pt x="644" y="325"/>
                    </a:lnTo>
                    <a:lnTo>
                      <a:pt x="633" y="360"/>
                    </a:lnTo>
                    <a:lnTo>
                      <a:pt x="626" y="381"/>
                    </a:lnTo>
                    <a:lnTo>
                      <a:pt x="612" y="402"/>
                    </a:lnTo>
                    <a:lnTo>
                      <a:pt x="602" y="420"/>
                    </a:lnTo>
                    <a:lnTo>
                      <a:pt x="588" y="433"/>
                    </a:lnTo>
                    <a:lnTo>
                      <a:pt x="556" y="462"/>
                    </a:lnTo>
                    <a:lnTo>
                      <a:pt x="518" y="487"/>
                    </a:lnTo>
                    <a:lnTo>
                      <a:pt x="479" y="503"/>
                    </a:lnTo>
                    <a:lnTo>
                      <a:pt x="433" y="518"/>
                    </a:lnTo>
                    <a:lnTo>
                      <a:pt x="343" y="542"/>
                    </a:lnTo>
                    <a:lnTo>
                      <a:pt x="252" y="566"/>
                    </a:lnTo>
                    <a:lnTo>
                      <a:pt x="206" y="577"/>
                    </a:lnTo>
                    <a:lnTo>
                      <a:pt x="164" y="594"/>
                    </a:lnTo>
                    <a:lnTo>
                      <a:pt x="126" y="612"/>
                    </a:lnTo>
                    <a:lnTo>
                      <a:pt x="88" y="636"/>
                    </a:lnTo>
                    <a:lnTo>
                      <a:pt x="60" y="665"/>
                    </a:lnTo>
                    <a:lnTo>
                      <a:pt x="46" y="682"/>
                    </a:lnTo>
                    <a:lnTo>
                      <a:pt x="31" y="699"/>
                    </a:lnTo>
                    <a:close/>
                  </a:path>
                </a:pathLst>
              </a:custGeom>
              <a:solidFill>
                <a:srgbClr val="E1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4" name="Freeform 51"/>
              <p:cNvSpPr>
                <a:spLocks/>
              </p:cNvSpPr>
              <p:nvPr/>
            </p:nvSpPr>
            <p:spPr bwMode="auto">
              <a:xfrm>
                <a:off x="2832893" y="5191126"/>
                <a:ext cx="461962" cy="425450"/>
              </a:xfrm>
              <a:custGeom>
                <a:avLst/>
                <a:gdLst>
                  <a:gd name="T0" fmla="*/ 896 w 1456"/>
                  <a:gd name="T1" fmla="*/ 136 h 1340"/>
                  <a:gd name="T2" fmla="*/ 843 w 1456"/>
                  <a:gd name="T3" fmla="*/ 70 h 1340"/>
                  <a:gd name="T4" fmla="*/ 776 w 1456"/>
                  <a:gd name="T5" fmla="*/ 24 h 1340"/>
                  <a:gd name="T6" fmla="*/ 703 w 1456"/>
                  <a:gd name="T7" fmla="*/ 3 h 1340"/>
                  <a:gd name="T8" fmla="*/ 619 w 1456"/>
                  <a:gd name="T9" fmla="*/ 3 h 1340"/>
                  <a:gd name="T10" fmla="*/ 539 w 1456"/>
                  <a:gd name="T11" fmla="*/ 31 h 1340"/>
                  <a:gd name="T12" fmla="*/ 465 w 1456"/>
                  <a:gd name="T13" fmla="*/ 91 h 1340"/>
                  <a:gd name="T14" fmla="*/ 419 w 1456"/>
                  <a:gd name="T15" fmla="*/ 164 h 1340"/>
                  <a:gd name="T16" fmla="*/ 360 w 1456"/>
                  <a:gd name="T17" fmla="*/ 287 h 1340"/>
                  <a:gd name="T18" fmla="*/ 297 w 1456"/>
                  <a:gd name="T19" fmla="*/ 349 h 1340"/>
                  <a:gd name="T20" fmla="*/ 182 w 1456"/>
                  <a:gd name="T21" fmla="*/ 402 h 1340"/>
                  <a:gd name="T22" fmla="*/ 67 w 1456"/>
                  <a:gd name="T23" fmla="*/ 458 h 1340"/>
                  <a:gd name="T24" fmla="*/ 21 w 1456"/>
                  <a:gd name="T25" fmla="*/ 506 h 1340"/>
                  <a:gd name="T26" fmla="*/ 0 w 1456"/>
                  <a:gd name="T27" fmla="*/ 573 h 1340"/>
                  <a:gd name="T28" fmla="*/ 10 w 1456"/>
                  <a:gd name="T29" fmla="*/ 665 h 1340"/>
                  <a:gd name="T30" fmla="*/ 31 w 1456"/>
                  <a:gd name="T31" fmla="*/ 714 h 1340"/>
                  <a:gd name="T32" fmla="*/ 88 w 1456"/>
                  <a:gd name="T33" fmla="*/ 756 h 1340"/>
                  <a:gd name="T34" fmla="*/ 203 w 1456"/>
                  <a:gd name="T35" fmla="*/ 804 h 1340"/>
                  <a:gd name="T36" fmla="*/ 279 w 1456"/>
                  <a:gd name="T37" fmla="*/ 871 h 1340"/>
                  <a:gd name="T38" fmla="*/ 325 w 1456"/>
                  <a:gd name="T39" fmla="*/ 955 h 1340"/>
                  <a:gd name="T40" fmla="*/ 381 w 1456"/>
                  <a:gd name="T41" fmla="*/ 1168 h 1340"/>
                  <a:gd name="T42" fmla="*/ 424 w 1456"/>
                  <a:gd name="T43" fmla="*/ 1246 h 1340"/>
                  <a:gd name="T44" fmla="*/ 476 w 1456"/>
                  <a:gd name="T45" fmla="*/ 1291 h 1340"/>
                  <a:gd name="T46" fmla="*/ 552 w 1456"/>
                  <a:gd name="T47" fmla="*/ 1325 h 1340"/>
                  <a:gd name="T48" fmla="*/ 626 w 1456"/>
                  <a:gd name="T49" fmla="*/ 1340 h 1340"/>
                  <a:gd name="T50" fmla="*/ 693 w 1456"/>
                  <a:gd name="T51" fmla="*/ 1332 h 1340"/>
                  <a:gd name="T52" fmla="*/ 805 w 1456"/>
                  <a:gd name="T53" fmla="*/ 1265 h 1340"/>
                  <a:gd name="T54" fmla="*/ 899 w 1456"/>
                  <a:gd name="T55" fmla="*/ 1168 h 1340"/>
                  <a:gd name="T56" fmla="*/ 969 w 1456"/>
                  <a:gd name="T57" fmla="*/ 1116 h 1340"/>
                  <a:gd name="T58" fmla="*/ 1053 w 1456"/>
                  <a:gd name="T59" fmla="*/ 1113 h 1340"/>
                  <a:gd name="T60" fmla="*/ 1162 w 1456"/>
                  <a:gd name="T61" fmla="*/ 1126 h 1340"/>
                  <a:gd name="T62" fmla="*/ 1263 w 1456"/>
                  <a:gd name="T63" fmla="*/ 1108 h 1340"/>
                  <a:gd name="T64" fmla="*/ 1347 w 1456"/>
                  <a:gd name="T65" fmla="*/ 1038 h 1340"/>
                  <a:gd name="T66" fmla="*/ 1375 w 1456"/>
                  <a:gd name="T67" fmla="*/ 951 h 1340"/>
                  <a:gd name="T68" fmla="*/ 1347 w 1456"/>
                  <a:gd name="T69" fmla="*/ 874 h 1340"/>
                  <a:gd name="T70" fmla="*/ 1290 w 1456"/>
                  <a:gd name="T71" fmla="*/ 772 h 1340"/>
                  <a:gd name="T72" fmla="*/ 1287 w 1456"/>
                  <a:gd name="T73" fmla="*/ 693 h 1340"/>
                  <a:gd name="T74" fmla="*/ 1357 w 1456"/>
                  <a:gd name="T75" fmla="*/ 602 h 1340"/>
                  <a:gd name="T76" fmla="*/ 1434 w 1456"/>
                  <a:gd name="T77" fmla="*/ 535 h 1340"/>
                  <a:gd name="T78" fmla="*/ 1456 w 1456"/>
                  <a:gd name="T79" fmla="*/ 454 h 1340"/>
                  <a:gd name="T80" fmla="*/ 1417 w 1456"/>
                  <a:gd name="T81" fmla="*/ 339 h 1340"/>
                  <a:gd name="T82" fmla="*/ 1340 w 1456"/>
                  <a:gd name="T83" fmla="*/ 242 h 1340"/>
                  <a:gd name="T84" fmla="*/ 1253 w 1456"/>
                  <a:gd name="T85" fmla="*/ 192 h 1340"/>
                  <a:gd name="T86" fmla="*/ 1189 w 1456"/>
                  <a:gd name="T87" fmla="*/ 188 h 1340"/>
                  <a:gd name="T88" fmla="*/ 1123 w 1456"/>
                  <a:gd name="T89" fmla="*/ 213 h 1340"/>
                  <a:gd name="T90" fmla="*/ 1025 w 1456"/>
                  <a:gd name="T91" fmla="*/ 258 h 1340"/>
                  <a:gd name="T92" fmla="*/ 979 w 1456"/>
                  <a:gd name="T93" fmla="*/ 252 h 1340"/>
                  <a:gd name="T94" fmla="*/ 938 w 1456"/>
                  <a:gd name="T95" fmla="*/ 209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56" h="1340">
                    <a:moveTo>
                      <a:pt x="938" y="209"/>
                    </a:moveTo>
                    <a:lnTo>
                      <a:pt x="909" y="161"/>
                    </a:lnTo>
                    <a:lnTo>
                      <a:pt x="896" y="136"/>
                    </a:lnTo>
                    <a:lnTo>
                      <a:pt x="881" y="112"/>
                    </a:lnTo>
                    <a:lnTo>
                      <a:pt x="864" y="91"/>
                    </a:lnTo>
                    <a:lnTo>
                      <a:pt x="843" y="70"/>
                    </a:lnTo>
                    <a:lnTo>
                      <a:pt x="821" y="52"/>
                    </a:lnTo>
                    <a:lnTo>
                      <a:pt x="802" y="39"/>
                    </a:lnTo>
                    <a:lnTo>
                      <a:pt x="776" y="24"/>
                    </a:lnTo>
                    <a:lnTo>
                      <a:pt x="752" y="13"/>
                    </a:lnTo>
                    <a:lnTo>
                      <a:pt x="727" y="7"/>
                    </a:lnTo>
                    <a:lnTo>
                      <a:pt x="703" y="3"/>
                    </a:lnTo>
                    <a:lnTo>
                      <a:pt x="675" y="0"/>
                    </a:lnTo>
                    <a:lnTo>
                      <a:pt x="647" y="0"/>
                    </a:lnTo>
                    <a:lnTo>
                      <a:pt x="619" y="3"/>
                    </a:lnTo>
                    <a:lnTo>
                      <a:pt x="594" y="10"/>
                    </a:lnTo>
                    <a:lnTo>
                      <a:pt x="567" y="21"/>
                    </a:lnTo>
                    <a:lnTo>
                      <a:pt x="539" y="31"/>
                    </a:lnTo>
                    <a:lnTo>
                      <a:pt x="511" y="49"/>
                    </a:lnTo>
                    <a:lnTo>
                      <a:pt x="486" y="70"/>
                    </a:lnTo>
                    <a:lnTo>
                      <a:pt x="465" y="91"/>
                    </a:lnTo>
                    <a:lnTo>
                      <a:pt x="448" y="115"/>
                    </a:lnTo>
                    <a:lnTo>
                      <a:pt x="434" y="140"/>
                    </a:lnTo>
                    <a:lnTo>
                      <a:pt x="419" y="164"/>
                    </a:lnTo>
                    <a:lnTo>
                      <a:pt x="399" y="217"/>
                    </a:lnTo>
                    <a:lnTo>
                      <a:pt x="374" y="266"/>
                    </a:lnTo>
                    <a:lnTo>
                      <a:pt x="360" y="287"/>
                    </a:lnTo>
                    <a:lnTo>
                      <a:pt x="343" y="311"/>
                    </a:lnTo>
                    <a:lnTo>
                      <a:pt x="322" y="332"/>
                    </a:lnTo>
                    <a:lnTo>
                      <a:pt x="297" y="349"/>
                    </a:lnTo>
                    <a:lnTo>
                      <a:pt x="269" y="367"/>
                    </a:lnTo>
                    <a:lnTo>
                      <a:pt x="234" y="385"/>
                    </a:lnTo>
                    <a:lnTo>
                      <a:pt x="182" y="402"/>
                    </a:lnTo>
                    <a:lnTo>
                      <a:pt x="133" y="423"/>
                    </a:lnTo>
                    <a:lnTo>
                      <a:pt x="88" y="448"/>
                    </a:lnTo>
                    <a:lnTo>
                      <a:pt x="67" y="458"/>
                    </a:lnTo>
                    <a:lnTo>
                      <a:pt x="49" y="475"/>
                    </a:lnTo>
                    <a:lnTo>
                      <a:pt x="35" y="490"/>
                    </a:lnTo>
                    <a:lnTo>
                      <a:pt x="21" y="506"/>
                    </a:lnTo>
                    <a:lnTo>
                      <a:pt x="10" y="527"/>
                    </a:lnTo>
                    <a:lnTo>
                      <a:pt x="3" y="549"/>
                    </a:lnTo>
                    <a:lnTo>
                      <a:pt x="0" y="573"/>
                    </a:lnTo>
                    <a:lnTo>
                      <a:pt x="0" y="602"/>
                    </a:lnTo>
                    <a:lnTo>
                      <a:pt x="3" y="633"/>
                    </a:lnTo>
                    <a:lnTo>
                      <a:pt x="10" y="665"/>
                    </a:lnTo>
                    <a:lnTo>
                      <a:pt x="17" y="681"/>
                    </a:lnTo>
                    <a:lnTo>
                      <a:pt x="25" y="699"/>
                    </a:lnTo>
                    <a:lnTo>
                      <a:pt x="31" y="714"/>
                    </a:lnTo>
                    <a:lnTo>
                      <a:pt x="42" y="724"/>
                    </a:lnTo>
                    <a:lnTo>
                      <a:pt x="63" y="745"/>
                    </a:lnTo>
                    <a:lnTo>
                      <a:pt x="88" y="756"/>
                    </a:lnTo>
                    <a:lnTo>
                      <a:pt x="143" y="780"/>
                    </a:lnTo>
                    <a:lnTo>
                      <a:pt x="175" y="790"/>
                    </a:lnTo>
                    <a:lnTo>
                      <a:pt x="203" y="804"/>
                    </a:lnTo>
                    <a:lnTo>
                      <a:pt x="234" y="826"/>
                    </a:lnTo>
                    <a:lnTo>
                      <a:pt x="258" y="850"/>
                    </a:lnTo>
                    <a:lnTo>
                      <a:pt x="279" y="871"/>
                    </a:lnTo>
                    <a:lnTo>
                      <a:pt x="297" y="895"/>
                    </a:lnTo>
                    <a:lnTo>
                      <a:pt x="315" y="923"/>
                    </a:lnTo>
                    <a:lnTo>
                      <a:pt x="325" y="955"/>
                    </a:lnTo>
                    <a:lnTo>
                      <a:pt x="346" y="1022"/>
                    </a:lnTo>
                    <a:lnTo>
                      <a:pt x="370" y="1123"/>
                    </a:lnTo>
                    <a:lnTo>
                      <a:pt x="381" y="1168"/>
                    </a:lnTo>
                    <a:lnTo>
                      <a:pt x="403" y="1210"/>
                    </a:lnTo>
                    <a:lnTo>
                      <a:pt x="412" y="1228"/>
                    </a:lnTo>
                    <a:lnTo>
                      <a:pt x="424" y="1246"/>
                    </a:lnTo>
                    <a:lnTo>
                      <a:pt x="437" y="1262"/>
                    </a:lnTo>
                    <a:lnTo>
                      <a:pt x="455" y="1277"/>
                    </a:lnTo>
                    <a:lnTo>
                      <a:pt x="476" y="1291"/>
                    </a:lnTo>
                    <a:lnTo>
                      <a:pt x="497" y="1304"/>
                    </a:lnTo>
                    <a:lnTo>
                      <a:pt x="521" y="1315"/>
                    </a:lnTo>
                    <a:lnTo>
                      <a:pt x="552" y="1325"/>
                    </a:lnTo>
                    <a:lnTo>
                      <a:pt x="577" y="1332"/>
                    </a:lnTo>
                    <a:lnTo>
                      <a:pt x="602" y="1336"/>
                    </a:lnTo>
                    <a:lnTo>
                      <a:pt x="626" y="1340"/>
                    </a:lnTo>
                    <a:lnTo>
                      <a:pt x="651" y="1340"/>
                    </a:lnTo>
                    <a:lnTo>
                      <a:pt x="672" y="1336"/>
                    </a:lnTo>
                    <a:lnTo>
                      <a:pt x="693" y="1332"/>
                    </a:lnTo>
                    <a:lnTo>
                      <a:pt x="735" y="1319"/>
                    </a:lnTo>
                    <a:lnTo>
                      <a:pt x="769" y="1294"/>
                    </a:lnTo>
                    <a:lnTo>
                      <a:pt x="805" y="1265"/>
                    </a:lnTo>
                    <a:lnTo>
                      <a:pt x="839" y="1234"/>
                    </a:lnTo>
                    <a:lnTo>
                      <a:pt x="871" y="1196"/>
                    </a:lnTo>
                    <a:lnTo>
                      <a:pt x="899" y="1168"/>
                    </a:lnTo>
                    <a:lnTo>
                      <a:pt x="923" y="1144"/>
                    </a:lnTo>
                    <a:lnTo>
                      <a:pt x="948" y="1126"/>
                    </a:lnTo>
                    <a:lnTo>
                      <a:pt x="969" y="1116"/>
                    </a:lnTo>
                    <a:lnTo>
                      <a:pt x="993" y="1108"/>
                    </a:lnTo>
                    <a:lnTo>
                      <a:pt x="1021" y="1108"/>
                    </a:lnTo>
                    <a:lnTo>
                      <a:pt x="1053" y="1113"/>
                    </a:lnTo>
                    <a:lnTo>
                      <a:pt x="1091" y="1119"/>
                    </a:lnTo>
                    <a:lnTo>
                      <a:pt x="1126" y="1123"/>
                    </a:lnTo>
                    <a:lnTo>
                      <a:pt x="1162" y="1126"/>
                    </a:lnTo>
                    <a:lnTo>
                      <a:pt x="1196" y="1126"/>
                    </a:lnTo>
                    <a:lnTo>
                      <a:pt x="1232" y="1119"/>
                    </a:lnTo>
                    <a:lnTo>
                      <a:pt x="1263" y="1108"/>
                    </a:lnTo>
                    <a:lnTo>
                      <a:pt x="1295" y="1095"/>
                    </a:lnTo>
                    <a:lnTo>
                      <a:pt x="1323" y="1070"/>
                    </a:lnTo>
                    <a:lnTo>
                      <a:pt x="1347" y="1038"/>
                    </a:lnTo>
                    <a:lnTo>
                      <a:pt x="1365" y="1011"/>
                    </a:lnTo>
                    <a:lnTo>
                      <a:pt x="1375" y="980"/>
                    </a:lnTo>
                    <a:lnTo>
                      <a:pt x="1375" y="951"/>
                    </a:lnTo>
                    <a:lnTo>
                      <a:pt x="1371" y="926"/>
                    </a:lnTo>
                    <a:lnTo>
                      <a:pt x="1361" y="899"/>
                    </a:lnTo>
                    <a:lnTo>
                      <a:pt x="1347" y="874"/>
                    </a:lnTo>
                    <a:lnTo>
                      <a:pt x="1319" y="826"/>
                    </a:lnTo>
                    <a:lnTo>
                      <a:pt x="1305" y="801"/>
                    </a:lnTo>
                    <a:lnTo>
                      <a:pt x="1290" y="772"/>
                    </a:lnTo>
                    <a:lnTo>
                      <a:pt x="1284" y="748"/>
                    </a:lnTo>
                    <a:lnTo>
                      <a:pt x="1284" y="720"/>
                    </a:lnTo>
                    <a:lnTo>
                      <a:pt x="1287" y="693"/>
                    </a:lnTo>
                    <a:lnTo>
                      <a:pt x="1301" y="665"/>
                    </a:lnTo>
                    <a:lnTo>
                      <a:pt x="1323" y="636"/>
                    </a:lnTo>
                    <a:lnTo>
                      <a:pt x="1357" y="602"/>
                    </a:lnTo>
                    <a:lnTo>
                      <a:pt x="1389" y="577"/>
                    </a:lnTo>
                    <a:lnTo>
                      <a:pt x="1413" y="556"/>
                    </a:lnTo>
                    <a:lnTo>
                      <a:pt x="1434" y="535"/>
                    </a:lnTo>
                    <a:lnTo>
                      <a:pt x="1448" y="511"/>
                    </a:lnTo>
                    <a:lnTo>
                      <a:pt x="1456" y="486"/>
                    </a:lnTo>
                    <a:lnTo>
                      <a:pt x="1456" y="454"/>
                    </a:lnTo>
                    <a:lnTo>
                      <a:pt x="1448" y="420"/>
                    </a:lnTo>
                    <a:lnTo>
                      <a:pt x="1434" y="378"/>
                    </a:lnTo>
                    <a:lnTo>
                      <a:pt x="1417" y="339"/>
                    </a:lnTo>
                    <a:lnTo>
                      <a:pt x="1396" y="304"/>
                    </a:lnTo>
                    <a:lnTo>
                      <a:pt x="1371" y="273"/>
                    </a:lnTo>
                    <a:lnTo>
                      <a:pt x="1340" y="242"/>
                    </a:lnTo>
                    <a:lnTo>
                      <a:pt x="1308" y="217"/>
                    </a:lnTo>
                    <a:lnTo>
                      <a:pt x="1269" y="199"/>
                    </a:lnTo>
                    <a:lnTo>
                      <a:pt x="1253" y="192"/>
                    </a:lnTo>
                    <a:lnTo>
                      <a:pt x="1232" y="188"/>
                    </a:lnTo>
                    <a:lnTo>
                      <a:pt x="1211" y="188"/>
                    </a:lnTo>
                    <a:lnTo>
                      <a:pt x="1189" y="188"/>
                    </a:lnTo>
                    <a:lnTo>
                      <a:pt x="1172" y="192"/>
                    </a:lnTo>
                    <a:lnTo>
                      <a:pt x="1154" y="196"/>
                    </a:lnTo>
                    <a:lnTo>
                      <a:pt x="1123" y="213"/>
                    </a:lnTo>
                    <a:lnTo>
                      <a:pt x="1088" y="230"/>
                    </a:lnTo>
                    <a:lnTo>
                      <a:pt x="1056" y="248"/>
                    </a:lnTo>
                    <a:lnTo>
                      <a:pt x="1025" y="258"/>
                    </a:lnTo>
                    <a:lnTo>
                      <a:pt x="1011" y="258"/>
                    </a:lnTo>
                    <a:lnTo>
                      <a:pt x="997" y="258"/>
                    </a:lnTo>
                    <a:lnTo>
                      <a:pt x="979" y="252"/>
                    </a:lnTo>
                    <a:lnTo>
                      <a:pt x="966" y="245"/>
                    </a:lnTo>
                    <a:lnTo>
                      <a:pt x="951" y="230"/>
                    </a:lnTo>
                    <a:lnTo>
                      <a:pt x="938" y="209"/>
                    </a:lnTo>
                    <a:close/>
                  </a:path>
                </a:pathLst>
              </a:custGeom>
              <a:solidFill>
                <a:srgbClr val="DD3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5" name="Freeform 52"/>
              <p:cNvSpPr>
                <a:spLocks/>
              </p:cNvSpPr>
              <p:nvPr/>
            </p:nvSpPr>
            <p:spPr bwMode="auto">
              <a:xfrm>
                <a:off x="2917031" y="5281613"/>
                <a:ext cx="241300" cy="244475"/>
              </a:xfrm>
              <a:custGeom>
                <a:avLst/>
                <a:gdLst>
                  <a:gd name="T0" fmla="*/ 18 w 760"/>
                  <a:gd name="T1" fmla="*/ 73 h 769"/>
                  <a:gd name="T2" fmla="*/ 28 w 760"/>
                  <a:gd name="T3" fmla="*/ 45 h 769"/>
                  <a:gd name="T4" fmla="*/ 49 w 760"/>
                  <a:gd name="T5" fmla="*/ 24 h 769"/>
                  <a:gd name="T6" fmla="*/ 84 w 760"/>
                  <a:gd name="T7" fmla="*/ 7 h 769"/>
                  <a:gd name="T8" fmla="*/ 119 w 760"/>
                  <a:gd name="T9" fmla="*/ 0 h 769"/>
                  <a:gd name="T10" fmla="*/ 147 w 760"/>
                  <a:gd name="T11" fmla="*/ 0 h 769"/>
                  <a:gd name="T12" fmla="*/ 200 w 760"/>
                  <a:gd name="T13" fmla="*/ 24 h 769"/>
                  <a:gd name="T14" fmla="*/ 273 w 760"/>
                  <a:gd name="T15" fmla="*/ 76 h 769"/>
                  <a:gd name="T16" fmla="*/ 322 w 760"/>
                  <a:gd name="T17" fmla="*/ 94 h 769"/>
                  <a:gd name="T18" fmla="*/ 374 w 760"/>
                  <a:gd name="T19" fmla="*/ 94 h 769"/>
                  <a:gd name="T20" fmla="*/ 462 w 760"/>
                  <a:gd name="T21" fmla="*/ 73 h 769"/>
                  <a:gd name="T22" fmla="*/ 549 w 760"/>
                  <a:gd name="T23" fmla="*/ 59 h 769"/>
                  <a:gd name="T24" fmla="*/ 598 w 760"/>
                  <a:gd name="T25" fmla="*/ 62 h 769"/>
                  <a:gd name="T26" fmla="*/ 630 w 760"/>
                  <a:gd name="T27" fmla="*/ 91 h 769"/>
                  <a:gd name="T28" fmla="*/ 640 w 760"/>
                  <a:gd name="T29" fmla="*/ 143 h 769"/>
                  <a:gd name="T30" fmla="*/ 633 w 760"/>
                  <a:gd name="T31" fmla="*/ 203 h 769"/>
                  <a:gd name="T32" fmla="*/ 598 w 760"/>
                  <a:gd name="T33" fmla="*/ 258 h 769"/>
                  <a:gd name="T34" fmla="*/ 578 w 760"/>
                  <a:gd name="T35" fmla="*/ 300 h 769"/>
                  <a:gd name="T36" fmla="*/ 578 w 760"/>
                  <a:gd name="T37" fmla="*/ 346 h 769"/>
                  <a:gd name="T38" fmla="*/ 598 w 760"/>
                  <a:gd name="T39" fmla="*/ 378 h 769"/>
                  <a:gd name="T40" fmla="*/ 627 w 760"/>
                  <a:gd name="T41" fmla="*/ 391 h 769"/>
                  <a:gd name="T42" fmla="*/ 672 w 760"/>
                  <a:gd name="T43" fmla="*/ 406 h 769"/>
                  <a:gd name="T44" fmla="*/ 707 w 760"/>
                  <a:gd name="T45" fmla="*/ 433 h 769"/>
                  <a:gd name="T46" fmla="*/ 731 w 760"/>
                  <a:gd name="T47" fmla="*/ 475 h 769"/>
                  <a:gd name="T48" fmla="*/ 749 w 760"/>
                  <a:gd name="T49" fmla="*/ 521 h 769"/>
                  <a:gd name="T50" fmla="*/ 760 w 760"/>
                  <a:gd name="T51" fmla="*/ 573 h 769"/>
                  <a:gd name="T52" fmla="*/ 756 w 760"/>
                  <a:gd name="T53" fmla="*/ 623 h 769"/>
                  <a:gd name="T54" fmla="*/ 742 w 760"/>
                  <a:gd name="T55" fmla="*/ 664 h 769"/>
                  <a:gd name="T56" fmla="*/ 718 w 760"/>
                  <a:gd name="T57" fmla="*/ 699 h 769"/>
                  <a:gd name="T58" fmla="*/ 672 w 760"/>
                  <a:gd name="T59" fmla="*/ 717 h 769"/>
                  <a:gd name="T60" fmla="*/ 633 w 760"/>
                  <a:gd name="T61" fmla="*/ 717 h 769"/>
                  <a:gd name="T62" fmla="*/ 598 w 760"/>
                  <a:gd name="T63" fmla="*/ 703 h 769"/>
                  <a:gd name="T64" fmla="*/ 557 w 760"/>
                  <a:gd name="T65" fmla="*/ 664 h 769"/>
                  <a:gd name="T66" fmla="*/ 515 w 760"/>
                  <a:gd name="T67" fmla="*/ 629 h 769"/>
                  <a:gd name="T68" fmla="*/ 479 w 760"/>
                  <a:gd name="T69" fmla="*/ 612 h 769"/>
                  <a:gd name="T70" fmla="*/ 452 w 760"/>
                  <a:gd name="T71" fmla="*/ 615 h 769"/>
                  <a:gd name="T72" fmla="*/ 427 w 760"/>
                  <a:gd name="T73" fmla="*/ 623 h 769"/>
                  <a:gd name="T74" fmla="*/ 403 w 760"/>
                  <a:gd name="T75" fmla="*/ 647 h 769"/>
                  <a:gd name="T76" fmla="*/ 371 w 760"/>
                  <a:gd name="T77" fmla="*/ 714 h 769"/>
                  <a:gd name="T78" fmla="*/ 340 w 760"/>
                  <a:gd name="T79" fmla="*/ 751 h 769"/>
                  <a:gd name="T80" fmla="*/ 283 w 760"/>
                  <a:gd name="T81" fmla="*/ 769 h 769"/>
                  <a:gd name="T82" fmla="*/ 234 w 760"/>
                  <a:gd name="T83" fmla="*/ 762 h 769"/>
                  <a:gd name="T84" fmla="*/ 196 w 760"/>
                  <a:gd name="T85" fmla="*/ 727 h 769"/>
                  <a:gd name="T86" fmla="*/ 171 w 760"/>
                  <a:gd name="T87" fmla="*/ 675 h 769"/>
                  <a:gd name="T88" fmla="*/ 176 w 760"/>
                  <a:gd name="T89" fmla="*/ 626 h 769"/>
                  <a:gd name="T90" fmla="*/ 182 w 760"/>
                  <a:gd name="T91" fmla="*/ 552 h 769"/>
                  <a:gd name="T92" fmla="*/ 176 w 760"/>
                  <a:gd name="T93" fmla="*/ 531 h 769"/>
                  <a:gd name="T94" fmla="*/ 158 w 760"/>
                  <a:gd name="T95" fmla="*/ 514 h 769"/>
                  <a:gd name="T96" fmla="*/ 130 w 760"/>
                  <a:gd name="T97" fmla="*/ 503 h 769"/>
                  <a:gd name="T98" fmla="*/ 105 w 760"/>
                  <a:gd name="T99" fmla="*/ 500 h 769"/>
                  <a:gd name="T100" fmla="*/ 53 w 760"/>
                  <a:gd name="T101" fmla="*/ 503 h 769"/>
                  <a:gd name="T102" fmla="*/ 28 w 760"/>
                  <a:gd name="T103" fmla="*/ 496 h 769"/>
                  <a:gd name="T104" fmla="*/ 10 w 760"/>
                  <a:gd name="T105" fmla="*/ 475 h 769"/>
                  <a:gd name="T106" fmla="*/ 0 w 760"/>
                  <a:gd name="T107" fmla="*/ 448 h 769"/>
                  <a:gd name="T108" fmla="*/ 7 w 760"/>
                  <a:gd name="T109" fmla="*/ 385 h 769"/>
                  <a:gd name="T110" fmla="*/ 32 w 760"/>
                  <a:gd name="T111" fmla="*/ 286 h 769"/>
                  <a:gd name="T112" fmla="*/ 32 w 760"/>
                  <a:gd name="T113" fmla="*/ 224 h 769"/>
                  <a:gd name="T114" fmla="*/ 18 w 760"/>
                  <a:gd name="T115" fmla="*/ 143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0" h="769">
                    <a:moveTo>
                      <a:pt x="14" y="104"/>
                    </a:moveTo>
                    <a:lnTo>
                      <a:pt x="18" y="73"/>
                    </a:lnTo>
                    <a:lnTo>
                      <a:pt x="22" y="59"/>
                    </a:lnTo>
                    <a:lnTo>
                      <a:pt x="28" y="45"/>
                    </a:lnTo>
                    <a:lnTo>
                      <a:pt x="38" y="34"/>
                    </a:lnTo>
                    <a:lnTo>
                      <a:pt x="49" y="24"/>
                    </a:lnTo>
                    <a:lnTo>
                      <a:pt x="67" y="13"/>
                    </a:lnTo>
                    <a:lnTo>
                      <a:pt x="84" y="7"/>
                    </a:lnTo>
                    <a:lnTo>
                      <a:pt x="101" y="0"/>
                    </a:lnTo>
                    <a:lnTo>
                      <a:pt x="119" y="0"/>
                    </a:lnTo>
                    <a:lnTo>
                      <a:pt x="134" y="0"/>
                    </a:lnTo>
                    <a:lnTo>
                      <a:pt x="147" y="0"/>
                    </a:lnTo>
                    <a:lnTo>
                      <a:pt x="176" y="10"/>
                    </a:lnTo>
                    <a:lnTo>
                      <a:pt x="200" y="24"/>
                    </a:lnTo>
                    <a:lnTo>
                      <a:pt x="249" y="59"/>
                    </a:lnTo>
                    <a:lnTo>
                      <a:pt x="273" y="76"/>
                    </a:lnTo>
                    <a:lnTo>
                      <a:pt x="301" y="91"/>
                    </a:lnTo>
                    <a:lnTo>
                      <a:pt x="322" y="94"/>
                    </a:lnTo>
                    <a:lnTo>
                      <a:pt x="346" y="98"/>
                    </a:lnTo>
                    <a:lnTo>
                      <a:pt x="374" y="94"/>
                    </a:lnTo>
                    <a:lnTo>
                      <a:pt x="403" y="88"/>
                    </a:lnTo>
                    <a:lnTo>
                      <a:pt x="462" y="73"/>
                    </a:lnTo>
                    <a:lnTo>
                      <a:pt x="521" y="62"/>
                    </a:lnTo>
                    <a:lnTo>
                      <a:pt x="549" y="59"/>
                    </a:lnTo>
                    <a:lnTo>
                      <a:pt x="574" y="59"/>
                    </a:lnTo>
                    <a:lnTo>
                      <a:pt x="598" y="62"/>
                    </a:lnTo>
                    <a:lnTo>
                      <a:pt x="616" y="73"/>
                    </a:lnTo>
                    <a:lnTo>
                      <a:pt x="630" y="91"/>
                    </a:lnTo>
                    <a:lnTo>
                      <a:pt x="637" y="112"/>
                    </a:lnTo>
                    <a:lnTo>
                      <a:pt x="640" y="143"/>
                    </a:lnTo>
                    <a:lnTo>
                      <a:pt x="640" y="182"/>
                    </a:lnTo>
                    <a:lnTo>
                      <a:pt x="633" y="203"/>
                    </a:lnTo>
                    <a:lnTo>
                      <a:pt x="623" y="224"/>
                    </a:lnTo>
                    <a:lnTo>
                      <a:pt x="598" y="258"/>
                    </a:lnTo>
                    <a:lnTo>
                      <a:pt x="588" y="279"/>
                    </a:lnTo>
                    <a:lnTo>
                      <a:pt x="578" y="300"/>
                    </a:lnTo>
                    <a:lnTo>
                      <a:pt x="574" y="321"/>
                    </a:lnTo>
                    <a:lnTo>
                      <a:pt x="578" y="346"/>
                    </a:lnTo>
                    <a:lnTo>
                      <a:pt x="588" y="367"/>
                    </a:lnTo>
                    <a:lnTo>
                      <a:pt x="598" y="378"/>
                    </a:lnTo>
                    <a:lnTo>
                      <a:pt x="612" y="388"/>
                    </a:lnTo>
                    <a:lnTo>
                      <a:pt x="627" y="391"/>
                    </a:lnTo>
                    <a:lnTo>
                      <a:pt x="658" y="398"/>
                    </a:lnTo>
                    <a:lnTo>
                      <a:pt x="672" y="406"/>
                    </a:lnTo>
                    <a:lnTo>
                      <a:pt x="690" y="419"/>
                    </a:lnTo>
                    <a:lnTo>
                      <a:pt x="707" y="433"/>
                    </a:lnTo>
                    <a:lnTo>
                      <a:pt x="721" y="454"/>
                    </a:lnTo>
                    <a:lnTo>
                      <a:pt x="731" y="475"/>
                    </a:lnTo>
                    <a:lnTo>
                      <a:pt x="742" y="496"/>
                    </a:lnTo>
                    <a:lnTo>
                      <a:pt x="749" y="521"/>
                    </a:lnTo>
                    <a:lnTo>
                      <a:pt x="756" y="545"/>
                    </a:lnTo>
                    <a:lnTo>
                      <a:pt x="760" y="573"/>
                    </a:lnTo>
                    <a:lnTo>
                      <a:pt x="760" y="597"/>
                    </a:lnTo>
                    <a:lnTo>
                      <a:pt x="756" y="623"/>
                    </a:lnTo>
                    <a:lnTo>
                      <a:pt x="752" y="643"/>
                    </a:lnTo>
                    <a:lnTo>
                      <a:pt x="742" y="664"/>
                    </a:lnTo>
                    <a:lnTo>
                      <a:pt x="731" y="681"/>
                    </a:lnTo>
                    <a:lnTo>
                      <a:pt x="718" y="699"/>
                    </a:lnTo>
                    <a:lnTo>
                      <a:pt x="697" y="709"/>
                    </a:lnTo>
                    <a:lnTo>
                      <a:pt x="672" y="717"/>
                    </a:lnTo>
                    <a:lnTo>
                      <a:pt x="648" y="720"/>
                    </a:lnTo>
                    <a:lnTo>
                      <a:pt x="633" y="717"/>
                    </a:lnTo>
                    <a:lnTo>
                      <a:pt x="619" y="714"/>
                    </a:lnTo>
                    <a:lnTo>
                      <a:pt x="598" y="703"/>
                    </a:lnTo>
                    <a:lnTo>
                      <a:pt x="578" y="685"/>
                    </a:lnTo>
                    <a:lnTo>
                      <a:pt x="557" y="664"/>
                    </a:lnTo>
                    <a:lnTo>
                      <a:pt x="536" y="647"/>
                    </a:lnTo>
                    <a:lnTo>
                      <a:pt x="515" y="629"/>
                    </a:lnTo>
                    <a:lnTo>
                      <a:pt x="494" y="615"/>
                    </a:lnTo>
                    <a:lnTo>
                      <a:pt x="479" y="612"/>
                    </a:lnTo>
                    <a:lnTo>
                      <a:pt x="469" y="612"/>
                    </a:lnTo>
                    <a:lnTo>
                      <a:pt x="452" y="615"/>
                    </a:lnTo>
                    <a:lnTo>
                      <a:pt x="441" y="618"/>
                    </a:lnTo>
                    <a:lnTo>
                      <a:pt x="427" y="623"/>
                    </a:lnTo>
                    <a:lnTo>
                      <a:pt x="419" y="629"/>
                    </a:lnTo>
                    <a:lnTo>
                      <a:pt x="403" y="647"/>
                    </a:lnTo>
                    <a:lnTo>
                      <a:pt x="392" y="668"/>
                    </a:lnTo>
                    <a:lnTo>
                      <a:pt x="371" y="714"/>
                    </a:lnTo>
                    <a:lnTo>
                      <a:pt x="357" y="735"/>
                    </a:lnTo>
                    <a:lnTo>
                      <a:pt x="340" y="751"/>
                    </a:lnTo>
                    <a:lnTo>
                      <a:pt x="312" y="766"/>
                    </a:lnTo>
                    <a:lnTo>
                      <a:pt x="283" y="769"/>
                    </a:lnTo>
                    <a:lnTo>
                      <a:pt x="259" y="769"/>
                    </a:lnTo>
                    <a:lnTo>
                      <a:pt x="234" y="762"/>
                    </a:lnTo>
                    <a:lnTo>
                      <a:pt x="213" y="748"/>
                    </a:lnTo>
                    <a:lnTo>
                      <a:pt x="196" y="727"/>
                    </a:lnTo>
                    <a:lnTo>
                      <a:pt x="182" y="703"/>
                    </a:lnTo>
                    <a:lnTo>
                      <a:pt x="171" y="675"/>
                    </a:lnTo>
                    <a:lnTo>
                      <a:pt x="171" y="650"/>
                    </a:lnTo>
                    <a:lnTo>
                      <a:pt x="176" y="626"/>
                    </a:lnTo>
                    <a:lnTo>
                      <a:pt x="182" y="573"/>
                    </a:lnTo>
                    <a:lnTo>
                      <a:pt x="182" y="552"/>
                    </a:lnTo>
                    <a:lnTo>
                      <a:pt x="179" y="542"/>
                    </a:lnTo>
                    <a:lnTo>
                      <a:pt x="176" y="531"/>
                    </a:lnTo>
                    <a:lnTo>
                      <a:pt x="168" y="521"/>
                    </a:lnTo>
                    <a:lnTo>
                      <a:pt x="158" y="514"/>
                    </a:lnTo>
                    <a:lnTo>
                      <a:pt x="147" y="506"/>
                    </a:lnTo>
                    <a:lnTo>
                      <a:pt x="130" y="503"/>
                    </a:lnTo>
                    <a:lnTo>
                      <a:pt x="119" y="500"/>
                    </a:lnTo>
                    <a:lnTo>
                      <a:pt x="105" y="500"/>
                    </a:lnTo>
                    <a:lnTo>
                      <a:pt x="80" y="503"/>
                    </a:lnTo>
                    <a:lnTo>
                      <a:pt x="53" y="503"/>
                    </a:lnTo>
                    <a:lnTo>
                      <a:pt x="43" y="500"/>
                    </a:lnTo>
                    <a:lnTo>
                      <a:pt x="28" y="496"/>
                    </a:lnTo>
                    <a:lnTo>
                      <a:pt x="18" y="485"/>
                    </a:lnTo>
                    <a:lnTo>
                      <a:pt x="10" y="475"/>
                    </a:lnTo>
                    <a:lnTo>
                      <a:pt x="4" y="461"/>
                    </a:lnTo>
                    <a:lnTo>
                      <a:pt x="0" y="448"/>
                    </a:lnTo>
                    <a:lnTo>
                      <a:pt x="0" y="419"/>
                    </a:lnTo>
                    <a:lnTo>
                      <a:pt x="7" y="385"/>
                    </a:lnTo>
                    <a:lnTo>
                      <a:pt x="25" y="318"/>
                    </a:lnTo>
                    <a:lnTo>
                      <a:pt x="32" y="286"/>
                    </a:lnTo>
                    <a:lnTo>
                      <a:pt x="35" y="262"/>
                    </a:lnTo>
                    <a:lnTo>
                      <a:pt x="32" y="224"/>
                    </a:lnTo>
                    <a:lnTo>
                      <a:pt x="25" y="185"/>
                    </a:lnTo>
                    <a:lnTo>
                      <a:pt x="18" y="143"/>
                    </a:lnTo>
                    <a:lnTo>
                      <a:pt x="14" y="104"/>
                    </a:lnTo>
                    <a:close/>
                  </a:path>
                </a:pathLst>
              </a:custGeom>
              <a:solidFill>
                <a:srgbClr val="D13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6" name="Freeform 53"/>
              <p:cNvSpPr>
                <a:spLocks/>
              </p:cNvSpPr>
              <p:nvPr/>
            </p:nvSpPr>
            <p:spPr bwMode="auto">
              <a:xfrm>
                <a:off x="2942431" y="5273676"/>
                <a:ext cx="166687" cy="165100"/>
              </a:xfrm>
              <a:custGeom>
                <a:avLst/>
                <a:gdLst>
                  <a:gd name="T0" fmla="*/ 351 w 522"/>
                  <a:gd name="T1" fmla="*/ 522 h 522"/>
                  <a:gd name="T2" fmla="*/ 386 w 522"/>
                  <a:gd name="T3" fmla="*/ 514 h 522"/>
                  <a:gd name="T4" fmla="*/ 414 w 522"/>
                  <a:gd name="T5" fmla="*/ 487 h 522"/>
                  <a:gd name="T6" fmla="*/ 424 w 522"/>
                  <a:gd name="T7" fmla="*/ 435 h 522"/>
                  <a:gd name="T8" fmla="*/ 427 w 522"/>
                  <a:gd name="T9" fmla="*/ 396 h 522"/>
                  <a:gd name="T10" fmla="*/ 448 w 522"/>
                  <a:gd name="T11" fmla="*/ 360 h 522"/>
                  <a:gd name="T12" fmla="*/ 494 w 522"/>
                  <a:gd name="T13" fmla="*/ 315 h 522"/>
                  <a:gd name="T14" fmla="*/ 518 w 522"/>
                  <a:gd name="T15" fmla="*/ 281 h 522"/>
                  <a:gd name="T16" fmla="*/ 518 w 522"/>
                  <a:gd name="T17" fmla="*/ 242 h 522"/>
                  <a:gd name="T18" fmla="*/ 494 w 522"/>
                  <a:gd name="T19" fmla="*/ 203 h 522"/>
                  <a:gd name="T20" fmla="*/ 438 w 522"/>
                  <a:gd name="T21" fmla="*/ 165 h 522"/>
                  <a:gd name="T22" fmla="*/ 403 w 522"/>
                  <a:gd name="T23" fmla="*/ 141 h 522"/>
                  <a:gd name="T24" fmla="*/ 375 w 522"/>
                  <a:gd name="T25" fmla="*/ 99 h 522"/>
                  <a:gd name="T26" fmla="*/ 361 w 522"/>
                  <a:gd name="T27" fmla="*/ 32 h 522"/>
                  <a:gd name="T28" fmla="*/ 344 w 522"/>
                  <a:gd name="T29" fmla="*/ 11 h 522"/>
                  <a:gd name="T30" fmla="*/ 305 w 522"/>
                  <a:gd name="T31" fmla="*/ 0 h 522"/>
                  <a:gd name="T32" fmla="*/ 270 w 522"/>
                  <a:gd name="T33" fmla="*/ 5 h 522"/>
                  <a:gd name="T34" fmla="*/ 245 w 522"/>
                  <a:gd name="T35" fmla="*/ 15 h 522"/>
                  <a:gd name="T36" fmla="*/ 228 w 522"/>
                  <a:gd name="T37" fmla="*/ 36 h 522"/>
                  <a:gd name="T38" fmla="*/ 200 w 522"/>
                  <a:gd name="T39" fmla="*/ 112 h 522"/>
                  <a:gd name="T40" fmla="*/ 179 w 522"/>
                  <a:gd name="T41" fmla="*/ 148 h 522"/>
                  <a:gd name="T42" fmla="*/ 154 w 522"/>
                  <a:gd name="T43" fmla="*/ 169 h 522"/>
                  <a:gd name="T44" fmla="*/ 120 w 522"/>
                  <a:gd name="T45" fmla="*/ 172 h 522"/>
                  <a:gd name="T46" fmla="*/ 67 w 522"/>
                  <a:gd name="T47" fmla="*/ 169 h 522"/>
                  <a:gd name="T48" fmla="*/ 36 w 522"/>
                  <a:gd name="T49" fmla="*/ 175 h 522"/>
                  <a:gd name="T50" fmla="*/ 4 w 522"/>
                  <a:gd name="T51" fmla="*/ 200 h 522"/>
                  <a:gd name="T52" fmla="*/ 0 w 522"/>
                  <a:gd name="T53" fmla="*/ 232 h 522"/>
                  <a:gd name="T54" fmla="*/ 18 w 522"/>
                  <a:gd name="T55" fmla="*/ 259 h 522"/>
                  <a:gd name="T56" fmla="*/ 63 w 522"/>
                  <a:gd name="T57" fmla="*/ 312 h 522"/>
                  <a:gd name="T58" fmla="*/ 75 w 522"/>
                  <a:gd name="T59" fmla="*/ 347 h 522"/>
                  <a:gd name="T60" fmla="*/ 85 w 522"/>
                  <a:gd name="T61" fmla="*/ 410 h 522"/>
                  <a:gd name="T62" fmla="*/ 96 w 522"/>
                  <a:gd name="T63" fmla="*/ 438 h 522"/>
                  <a:gd name="T64" fmla="*/ 120 w 522"/>
                  <a:gd name="T65" fmla="*/ 456 h 522"/>
                  <a:gd name="T66" fmla="*/ 151 w 522"/>
                  <a:gd name="T67" fmla="*/ 462 h 522"/>
                  <a:gd name="T68" fmla="*/ 179 w 522"/>
                  <a:gd name="T69" fmla="*/ 459 h 522"/>
                  <a:gd name="T70" fmla="*/ 214 w 522"/>
                  <a:gd name="T71" fmla="*/ 438 h 522"/>
                  <a:gd name="T72" fmla="*/ 239 w 522"/>
                  <a:gd name="T73" fmla="*/ 435 h 522"/>
                  <a:gd name="T74" fmla="*/ 266 w 522"/>
                  <a:gd name="T75" fmla="*/ 441 h 522"/>
                  <a:gd name="T76" fmla="*/ 294 w 522"/>
                  <a:gd name="T77" fmla="*/ 472 h 522"/>
                  <a:gd name="T78" fmla="*/ 323 w 522"/>
                  <a:gd name="T79" fmla="*/ 508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22" h="522">
                    <a:moveTo>
                      <a:pt x="336" y="514"/>
                    </a:moveTo>
                    <a:lnTo>
                      <a:pt x="351" y="522"/>
                    </a:lnTo>
                    <a:lnTo>
                      <a:pt x="368" y="522"/>
                    </a:lnTo>
                    <a:lnTo>
                      <a:pt x="386" y="514"/>
                    </a:lnTo>
                    <a:lnTo>
                      <a:pt x="403" y="501"/>
                    </a:lnTo>
                    <a:lnTo>
                      <a:pt x="414" y="487"/>
                    </a:lnTo>
                    <a:lnTo>
                      <a:pt x="420" y="469"/>
                    </a:lnTo>
                    <a:lnTo>
                      <a:pt x="424" y="435"/>
                    </a:lnTo>
                    <a:lnTo>
                      <a:pt x="424" y="414"/>
                    </a:lnTo>
                    <a:lnTo>
                      <a:pt x="427" y="396"/>
                    </a:lnTo>
                    <a:lnTo>
                      <a:pt x="435" y="378"/>
                    </a:lnTo>
                    <a:lnTo>
                      <a:pt x="448" y="360"/>
                    </a:lnTo>
                    <a:lnTo>
                      <a:pt x="480" y="329"/>
                    </a:lnTo>
                    <a:lnTo>
                      <a:pt x="494" y="315"/>
                    </a:lnTo>
                    <a:lnTo>
                      <a:pt x="508" y="298"/>
                    </a:lnTo>
                    <a:lnTo>
                      <a:pt x="518" y="281"/>
                    </a:lnTo>
                    <a:lnTo>
                      <a:pt x="522" y="263"/>
                    </a:lnTo>
                    <a:lnTo>
                      <a:pt x="518" y="242"/>
                    </a:lnTo>
                    <a:lnTo>
                      <a:pt x="508" y="221"/>
                    </a:lnTo>
                    <a:lnTo>
                      <a:pt x="494" y="203"/>
                    </a:lnTo>
                    <a:lnTo>
                      <a:pt x="477" y="190"/>
                    </a:lnTo>
                    <a:lnTo>
                      <a:pt x="438" y="165"/>
                    </a:lnTo>
                    <a:lnTo>
                      <a:pt x="420" y="154"/>
                    </a:lnTo>
                    <a:lnTo>
                      <a:pt x="403" y="141"/>
                    </a:lnTo>
                    <a:lnTo>
                      <a:pt x="389" y="123"/>
                    </a:lnTo>
                    <a:lnTo>
                      <a:pt x="375" y="99"/>
                    </a:lnTo>
                    <a:lnTo>
                      <a:pt x="368" y="63"/>
                    </a:lnTo>
                    <a:lnTo>
                      <a:pt x="361" y="32"/>
                    </a:lnTo>
                    <a:lnTo>
                      <a:pt x="354" y="21"/>
                    </a:lnTo>
                    <a:lnTo>
                      <a:pt x="344" y="11"/>
                    </a:lnTo>
                    <a:lnTo>
                      <a:pt x="326" y="5"/>
                    </a:lnTo>
                    <a:lnTo>
                      <a:pt x="305" y="0"/>
                    </a:lnTo>
                    <a:lnTo>
                      <a:pt x="287" y="0"/>
                    </a:lnTo>
                    <a:lnTo>
                      <a:pt x="270" y="5"/>
                    </a:lnTo>
                    <a:lnTo>
                      <a:pt x="256" y="8"/>
                    </a:lnTo>
                    <a:lnTo>
                      <a:pt x="245" y="15"/>
                    </a:lnTo>
                    <a:lnTo>
                      <a:pt x="235" y="25"/>
                    </a:lnTo>
                    <a:lnTo>
                      <a:pt x="228" y="36"/>
                    </a:lnTo>
                    <a:lnTo>
                      <a:pt x="218" y="57"/>
                    </a:lnTo>
                    <a:lnTo>
                      <a:pt x="200" y="112"/>
                    </a:lnTo>
                    <a:lnTo>
                      <a:pt x="187" y="136"/>
                    </a:lnTo>
                    <a:lnTo>
                      <a:pt x="179" y="148"/>
                    </a:lnTo>
                    <a:lnTo>
                      <a:pt x="169" y="158"/>
                    </a:lnTo>
                    <a:lnTo>
                      <a:pt x="154" y="169"/>
                    </a:lnTo>
                    <a:lnTo>
                      <a:pt x="137" y="172"/>
                    </a:lnTo>
                    <a:lnTo>
                      <a:pt x="120" y="172"/>
                    </a:lnTo>
                    <a:lnTo>
                      <a:pt x="102" y="172"/>
                    </a:lnTo>
                    <a:lnTo>
                      <a:pt x="67" y="169"/>
                    </a:lnTo>
                    <a:lnTo>
                      <a:pt x="50" y="169"/>
                    </a:lnTo>
                    <a:lnTo>
                      <a:pt x="36" y="175"/>
                    </a:lnTo>
                    <a:lnTo>
                      <a:pt x="15" y="186"/>
                    </a:lnTo>
                    <a:lnTo>
                      <a:pt x="4" y="200"/>
                    </a:lnTo>
                    <a:lnTo>
                      <a:pt x="0" y="217"/>
                    </a:lnTo>
                    <a:lnTo>
                      <a:pt x="0" y="232"/>
                    </a:lnTo>
                    <a:lnTo>
                      <a:pt x="8" y="245"/>
                    </a:lnTo>
                    <a:lnTo>
                      <a:pt x="18" y="259"/>
                    </a:lnTo>
                    <a:lnTo>
                      <a:pt x="42" y="291"/>
                    </a:lnTo>
                    <a:lnTo>
                      <a:pt x="63" y="312"/>
                    </a:lnTo>
                    <a:lnTo>
                      <a:pt x="70" y="329"/>
                    </a:lnTo>
                    <a:lnTo>
                      <a:pt x="75" y="347"/>
                    </a:lnTo>
                    <a:lnTo>
                      <a:pt x="78" y="378"/>
                    </a:lnTo>
                    <a:lnTo>
                      <a:pt x="85" y="410"/>
                    </a:lnTo>
                    <a:lnTo>
                      <a:pt x="88" y="423"/>
                    </a:lnTo>
                    <a:lnTo>
                      <a:pt x="96" y="438"/>
                    </a:lnTo>
                    <a:lnTo>
                      <a:pt x="106" y="448"/>
                    </a:lnTo>
                    <a:lnTo>
                      <a:pt x="120" y="456"/>
                    </a:lnTo>
                    <a:lnTo>
                      <a:pt x="133" y="462"/>
                    </a:lnTo>
                    <a:lnTo>
                      <a:pt x="151" y="462"/>
                    </a:lnTo>
                    <a:lnTo>
                      <a:pt x="165" y="462"/>
                    </a:lnTo>
                    <a:lnTo>
                      <a:pt x="179" y="459"/>
                    </a:lnTo>
                    <a:lnTo>
                      <a:pt x="203" y="445"/>
                    </a:lnTo>
                    <a:lnTo>
                      <a:pt x="214" y="438"/>
                    </a:lnTo>
                    <a:lnTo>
                      <a:pt x="228" y="435"/>
                    </a:lnTo>
                    <a:lnTo>
                      <a:pt x="239" y="435"/>
                    </a:lnTo>
                    <a:lnTo>
                      <a:pt x="253" y="435"/>
                    </a:lnTo>
                    <a:lnTo>
                      <a:pt x="266" y="441"/>
                    </a:lnTo>
                    <a:lnTo>
                      <a:pt x="277" y="452"/>
                    </a:lnTo>
                    <a:lnTo>
                      <a:pt x="294" y="472"/>
                    </a:lnTo>
                    <a:lnTo>
                      <a:pt x="315" y="498"/>
                    </a:lnTo>
                    <a:lnTo>
                      <a:pt x="323" y="508"/>
                    </a:lnTo>
                    <a:lnTo>
                      <a:pt x="336" y="514"/>
                    </a:lnTo>
                    <a:close/>
                  </a:path>
                </a:pathLst>
              </a:custGeom>
              <a:solidFill>
                <a:srgbClr val="C03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7" name="Freeform 54"/>
              <p:cNvSpPr>
                <a:spLocks/>
              </p:cNvSpPr>
              <p:nvPr/>
            </p:nvSpPr>
            <p:spPr bwMode="auto">
              <a:xfrm>
                <a:off x="2985293" y="5284788"/>
                <a:ext cx="100012" cy="100013"/>
              </a:xfrm>
              <a:custGeom>
                <a:avLst/>
                <a:gdLst>
                  <a:gd name="T0" fmla="*/ 4 w 315"/>
                  <a:gd name="T1" fmla="*/ 206 h 318"/>
                  <a:gd name="T2" fmla="*/ 0 w 315"/>
                  <a:gd name="T3" fmla="*/ 227 h 318"/>
                  <a:gd name="T4" fmla="*/ 15 w 315"/>
                  <a:gd name="T5" fmla="*/ 262 h 318"/>
                  <a:gd name="T6" fmla="*/ 49 w 315"/>
                  <a:gd name="T7" fmla="*/ 300 h 318"/>
                  <a:gd name="T8" fmla="*/ 95 w 315"/>
                  <a:gd name="T9" fmla="*/ 318 h 318"/>
                  <a:gd name="T10" fmla="*/ 112 w 315"/>
                  <a:gd name="T11" fmla="*/ 311 h 318"/>
                  <a:gd name="T12" fmla="*/ 133 w 315"/>
                  <a:gd name="T13" fmla="*/ 287 h 318"/>
                  <a:gd name="T14" fmla="*/ 148 w 315"/>
                  <a:gd name="T15" fmla="*/ 241 h 318"/>
                  <a:gd name="T16" fmla="*/ 172 w 315"/>
                  <a:gd name="T17" fmla="*/ 220 h 318"/>
                  <a:gd name="T18" fmla="*/ 214 w 315"/>
                  <a:gd name="T19" fmla="*/ 223 h 318"/>
                  <a:gd name="T20" fmla="*/ 260 w 315"/>
                  <a:gd name="T21" fmla="*/ 233 h 318"/>
                  <a:gd name="T22" fmla="*/ 287 w 315"/>
                  <a:gd name="T23" fmla="*/ 230 h 318"/>
                  <a:gd name="T24" fmla="*/ 308 w 315"/>
                  <a:gd name="T25" fmla="*/ 199 h 318"/>
                  <a:gd name="T26" fmla="*/ 315 w 315"/>
                  <a:gd name="T27" fmla="*/ 171 h 318"/>
                  <a:gd name="T28" fmla="*/ 312 w 315"/>
                  <a:gd name="T29" fmla="*/ 150 h 318"/>
                  <a:gd name="T30" fmla="*/ 302 w 315"/>
                  <a:gd name="T31" fmla="*/ 136 h 318"/>
                  <a:gd name="T32" fmla="*/ 263 w 315"/>
                  <a:gd name="T33" fmla="*/ 122 h 318"/>
                  <a:gd name="T34" fmla="*/ 221 w 315"/>
                  <a:gd name="T35" fmla="*/ 118 h 318"/>
                  <a:gd name="T36" fmla="*/ 187 w 315"/>
                  <a:gd name="T37" fmla="*/ 112 h 318"/>
                  <a:gd name="T38" fmla="*/ 169 w 315"/>
                  <a:gd name="T39" fmla="*/ 97 h 318"/>
                  <a:gd name="T40" fmla="*/ 165 w 315"/>
                  <a:gd name="T41" fmla="*/ 69 h 318"/>
                  <a:gd name="T42" fmla="*/ 161 w 315"/>
                  <a:gd name="T43" fmla="*/ 42 h 318"/>
                  <a:gd name="T44" fmla="*/ 141 w 315"/>
                  <a:gd name="T45" fmla="*/ 14 h 318"/>
                  <a:gd name="T46" fmla="*/ 123 w 315"/>
                  <a:gd name="T47" fmla="*/ 0 h 318"/>
                  <a:gd name="T48" fmla="*/ 99 w 315"/>
                  <a:gd name="T49" fmla="*/ 3 h 318"/>
                  <a:gd name="T50" fmla="*/ 70 w 315"/>
                  <a:gd name="T51" fmla="*/ 21 h 318"/>
                  <a:gd name="T52" fmla="*/ 60 w 315"/>
                  <a:gd name="T53" fmla="*/ 48 h 318"/>
                  <a:gd name="T54" fmla="*/ 63 w 315"/>
                  <a:gd name="T55" fmla="*/ 91 h 318"/>
                  <a:gd name="T56" fmla="*/ 67 w 315"/>
                  <a:gd name="T57" fmla="*/ 118 h 318"/>
                  <a:gd name="T58" fmla="*/ 60 w 315"/>
                  <a:gd name="T59" fmla="*/ 150 h 318"/>
                  <a:gd name="T60" fmla="*/ 46 w 315"/>
                  <a:gd name="T61" fmla="*/ 164 h 318"/>
                  <a:gd name="T62" fmla="*/ 11 w 315"/>
                  <a:gd name="T63" fmla="*/ 196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5" h="318">
                    <a:moveTo>
                      <a:pt x="11" y="196"/>
                    </a:moveTo>
                    <a:lnTo>
                      <a:pt x="4" y="206"/>
                    </a:lnTo>
                    <a:lnTo>
                      <a:pt x="4" y="217"/>
                    </a:lnTo>
                    <a:lnTo>
                      <a:pt x="0" y="227"/>
                    </a:lnTo>
                    <a:lnTo>
                      <a:pt x="4" y="241"/>
                    </a:lnTo>
                    <a:lnTo>
                      <a:pt x="15" y="262"/>
                    </a:lnTo>
                    <a:lnTo>
                      <a:pt x="32" y="283"/>
                    </a:lnTo>
                    <a:lnTo>
                      <a:pt x="49" y="300"/>
                    </a:lnTo>
                    <a:lnTo>
                      <a:pt x="75" y="314"/>
                    </a:lnTo>
                    <a:lnTo>
                      <a:pt x="95" y="318"/>
                    </a:lnTo>
                    <a:lnTo>
                      <a:pt x="106" y="318"/>
                    </a:lnTo>
                    <a:lnTo>
                      <a:pt x="112" y="311"/>
                    </a:lnTo>
                    <a:lnTo>
                      <a:pt x="127" y="300"/>
                    </a:lnTo>
                    <a:lnTo>
                      <a:pt x="133" y="287"/>
                    </a:lnTo>
                    <a:lnTo>
                      <a:pt x="144" y="255"/>
                    </a:lnTo>
                    <a:lnTo>
                      <a:pt x="148" y="241"/>
                    </a:lnTo>
                    <a:lnTo>
                      <a:pt x="158" y="230"/>
                    </a:lnTo>
                    <a:lnTo>
                      <a:pt x="172" y="220"/>
                    </a:lnTo>
                    <a:lnTo>
                      <a:pt x="197" y="220"/>
                    </a:lnTo>
                    <a:lnTo>
                      <a:pt x="214" y="223"/>
                    </a:lnTo>
                    <a:lnTo>
                      <a:pt x="228" y="227"/>
                    </a:lnTo>
                    <a:lnTo>
                      <a:pt x="260" y="233"/>
                    </a:lnTo>
                    <a:lnTo>
                      <a:pt x="273" y="233"/>
                    </a:lnTo>
                    <a:lnTo>
                      <a:pt x="287" y="230"/>
                    </a:lnTo>
                    <a:lnTo>
                      <a:pt x="298" y="217"/>
                    </a:lnTo>
                    <a:lnTo>
                      <a:pt x="308" y="199"/>
                    </a:lnTo>
                    <a:lnTo>
                      <a:pt x="315" y="185"/>
                    </a:lnTo>
                    <a:lnTo>
                      <a:pt x="315" y="171"/>
                    </a:lnTo>
                    <a:lnTo>
                      <a:pt x="315" y="160"/>
                    </a:lnTo>
                    <a:lnTo>
                      <a:pt x="312" y="150"/>
                    </a:lnTo>
                    <a:lnTo>
                      <a:pt x="308" y="143"/>
                    </a:lnTo>
                    <a:lnTo>
                      <a:pt x="302" y="136"/>
                    </a:lnTo>
                    <a:lnTo>
                      <a:pt x="284" y="129"/>
                    </a:lnTo>
                    <a:lnTo>
                      <a:pt x="263" y="122"/>
                    </a:lnTo>
                    <a:lnTo>
                      <a:pt x="242" y="122"/>
                    </a:lnTo>
                    <a:lnTo>
                      <a:pt x="221" y="118"/>
                    </a:lnTo>
                    <a:lnTo>
                      <a:pt x="203" y="115"/>
                    </a:lnTo>
                    <a:lnTo>
                      <a:pt x="187" y="112"/>
                    </a:lnTo>
                    <a:lnTo>
                      <a:pt x="175" y="105"/>
                    </a:lnTo>
                    <a:lnTo>
                      <a:pt x="169" y="97"/>
                    </a:lnTo>
                    <a:lnTo>
                      <a:pt x="169" y="91"/>
                    </a:lnTo>
                    <a:lnTo>
                      <a:pt x="165" y="69"/>
                    </a:lnTo>
                    <a:lnTo>
                      <a:pt x="165" y="59"/>
                    </a:lnTo>
                    <a:lnTo>
                      <a:pt x="161" y="42"/>
                    </a:lnTo>
                    <a:lnTo>
                      <a:pt x="148" y="21"/>
                    </a:lnTo>
                    <a:lnTo>
                      <a:pt x="141" y="14"/>
                    </a:lnTo>
                    <a:lnTo>
                      <a:pt x="133" y="3"/>
                    </a:lnTo>
                    <a:lnTo>
                      <a:pt x="123" y="0"/>
                    </a:lnTo>
                    <a:lnTo>
                      <a:pt x="112" y="0"/>
                    </a:lnTo>
                    <a:lnTo>
                      <a:pt x="99" y="3"/>
                    </a:lnTo>
                    <a:lnTo>
                      <a:pt x="81" y="10"/>
                    </a:lnTo>
                    <a:lnTo>
                      <a:pt x="70" y="21"/>
                    </a:lnTo>
                    <a:lnTo>
                      <a:pt x="60" y="35"/>
                    </a:lnTo>
                    <a:lnTo>
                      <a:pt x="60" y="48"/>
                    </a:lnTo>
                    <a:lnTo>
                      <a:pt x="60" y="63"/>
                    </a:lnTo>
                    <a:lnTo>
                      <a:pt x="63" y="91"/>
                    </a:lnTo>
                    <a:lnTo>
                      <a:pt x="67" y="105"/>
                    </a:lnTo>
                    <a:lnTo>
                      <a:pt x="67" y="118"/>
                    </a:lnTo>
                    <a:lnTo>
                      <a:pt x="63" y="136"/>
                    </a:lnTo>
                    <a:lnTo>
                      <a:pt x="60" y="150"/>
                    </a:lnTo>
                    <a:lnTo>
                      <a:pt x="54" y="157"/>
                    </a:lnTo>
                    <a:lnTo>
                      <a:pt x="46" y="164"/>
                    </a:lnTo>
                    <a:lnTo>
                      <a:pt x="29" y="178"/>
                    </a:lnTo>
                    <a:lnTo>
                      <a:pt x="11" y="196"/>
                    </a:lnTo>
                    <a:close/>
                  </a:path>
                </a:pathLst>
              </a:custGeom>
              <a:solidFill>
                <a:srgbClr val="AD2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8" name="Freeform 55"/>
              <p:cNvSpPr>
                <a:spLocks/>
              </p:cNvSpPr>
              <p:nvPr/>
            </p:nvSpPr>
            <p:spPr bwMode="auto">
              <a:xfrm>
                <a:off x="3069431" y="5868988"/>
                <a:ext cx="288925" cy="266700"/>
              </a:xfrm>
              <a:custGeom>
                <a:avLst/>
                <a:gdLst>
                  <a:gd name="T0" fmla="*/ 0 w 910"/>
                  <a:gd name="T1" fmla="*/ 843 h 843"/>
                  <a:gd name="T2" fmla="*/ 0 w 910"/>
                  <a:gd name="T3" fmla="*/ 819 h 843"/>
                  <a:gd name="T4" fmla="*/ 10 w 910"/>
                  <a:gd name="T5" fmla="*/ 749 h 843"/>
                  <a:gd name="T6" fmla="*/ 21 w 910"/>
                  <a:gd name="T7" fmla="*/ 704 h 843"/>
                  <a:gd name="T8" fmla="*/ 39 w 910"/>
                  <a:gd name="T9" fmla="*/ 647 h 843"/>
                  <a:gd name="T10" fmla="*/ 60 w 910"/>
                  <a:gd name="T11" fmla="*/ 589 h 843"/>
                  <a:gd name="T12" fmla="*/ 91 w 910"/>
                  <a:gd name="T13" fmla="*/ 522 h 843"/>
                  <a:gd name="T14" fmla="*/ 126 w 910"/>
                  <a:gd name="T15" fmla="*/ 456 h 843"/>
                  <a:gd name="T16" fmla="*/ 175 w 910"/>
                  <a:gd name="T17" fmla="*/ 385 h 843"/>
                  <a:gd name="T18" fmla="*/ 200 w 910"/>
                  <a:gd name="T19" fmla="*/ 350 h 843"/>
                  <a:gd name="T20" fmla="*/ 231 w 910"/>
                  <a:gd name="T21" fmla="*/ 315 h 843"/>
                  <a:gd name="T22" fmla="*/ 263 w 910"/>
                  <a:gd name="T23" fmla="*/ 280 h 843"/>
                  <a:gd name="T24" fmla="*/ 297 w 910"/>
                  <a:gd name="T25" fmla="*/ 245 h 843"/>
                  <a:gd name="T26" fmla="*/ 336 w 910"/>
                  <a:gd name="T27" fmla="*/ 211 h 843"/>
                  <a:gd name="T28" fmla="*/ 378 w 910"/>
                  <a:gd name="T29" fmla="*/ 179 h 843"/>
                  <a:gd name="T30" fmla="*/ 420 w 910"/>
                  <a:gd name="T31" fmla="*/ 144 h 843"/>
                  <a:gd name="T32" fmla="*/ 469 w 910"/>
                  <a:gd name="T33" fmla="*/ 112 h 843"/>
                  <a:gd name="T34" fmla="*/ 521 w 910"/>
                  <a:gd name="T35" fmla="*/ 84 h 843"/>
                  <a:gd name="T36" fmla="*/ 574 w 910"/>
                  <a:gd name="T37" fmla="*/ 53 h 843"/>
                  <a:gd name="T38" fmla="*/ 633 w 910"/>
                  <a:gd name="T39" fmla="*/ 25 h 843"/>
                  <a:gd name="T40" fmla="*/ 696 w 910"/>
                  <a:gd name="T41" fmla="*/ 0 h 843"/>
                  <a:gd name="T42" fmla="*/ 511 w 910"/>
                  <a:gd name="T43" fmla="*/ 238 h 843"/>
                  <a:gd name="T44" fmla="*/ 892 w 910"/>
                  <a:gd name="T45" fmla="*/ 123 h 843"/>
                  <a:gd name="T46" fmla="*/ 644 w 910"/>
                  <a:gd name="T47" fmla="*/ 406 h 843"/>
                  <a:gd name="T48" fmla="*/ 910 w 910"/>
                  <a:gd name="T49" fmla="*/ 302 h 843"/>
                  <a:gd name="T50" fmla="*/ 896 w 910"/>
                  <a:gd name="T51" fmla="*/ 323 h 843"/>
                  <a:gd name="T52" fmla="*/ 854 w 910"/>
                  <a:gd name="T53" fmla="*/ 375 h 843"/>
                  <a:gd name="T54" fmla="*/ 822 w 910"/>
                  <a:gd name="T55" fmla="*/ 410 h 843"/>
                  <a:gd name="T56" fmla="*/ 784 w 910"/>
                  <a:gd name="T57" fmla="*/ 448 h 843"/>
                  <a:gd name="T58" fmla="*/ 738 w 910"/>
                  <a:gd name="T59" fmla="*/ 493 h 843"/>
                  <a:gd name="T60" fmla="*/ 686 w 910"/>
                  <a:gd name="T61" fmla="*/ 539 h 843"/>
                  <a:gd name="T62" fmla="*/ 626 w 910"/>
                  <a:gd name="T63" fmla="*/ 589 h 843"/>
                  <a:gd name="T64" fmla="*/ 560 w 910"/>
                  <a:gd name="T65" fmla="*/ 634 h 843"/>
                  <a:gd name="T66" fmla="*/ 483 w 910"/>
                  <a:gd name="T67" fmla="*/ 679 h 843"/>
                  <a:gd name="T68" fmla="*/ 402 w 910"/>
                  <a:gd name="T69" fmla="*/ 722 h 843"/>
                  <a:gd name="T70" fmla="*/ 311 w 910"/>
                  <a:gd name="T71" fmla="*/ 763 h 843"/>
                  <a:gd name="T72" fmla="*/ 217 w 910"/>
                  <a:gd name="T73" fmla="*/ 795 h 843"/>
                  <a:gd name="T74" fmla="*/ 164 w 910"/>
                  <a:gd name="T75" fmla="*/ 812 h 843"/>
                  <a:gd name="T76" fmla="*/ 112 w 910"/>
                  <a:gd name="T77" fmla="*/ 822 h 843"/>
                  <a:gd name="T78" fmla="*/ 57 w 910"/>
                  <a:gd name="T79" fmla="*/ 837 h 843"/>
                  <a:gd name="T80" fmla="*/ 0 w 910"/>
                  <a:gd name="T8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10" h="843">
                    <a:moveTo>
                      <a:pt x="0" y="843"/>
                    </a:moveTo>
                    <a:lnTo>
                      <a:pt x="0" y="819"/>
                    </a:lnTo>
                    <a:lnTo>
                      <a:pt x="10" y="749"/>
                    </a:lnTo>
                    <a:lnTo>
                      <a:pt x="21" y="704"/>
                    </a:lnTo>
                    <a:lnTo>
                      <a:pt x="39" y="647"/>
                    </a:lnTo>
                    <a:lnTo>
                      <a:pt x="60" y="589"/>
                    </a:lnTo>
                    <a:lnTo>
                      <a:pt x="91" y="522"/>
                    </a:lnTo>
                    <a:lnTo>
                      <a:pt x="126" y="456"/>
                    </a:lnTo>
                    <a:lnTo>
                      <a:pt x="175" y="385"/>
                    </a:lnTo>
                    <a:lnTo>
                      <a:pt x="200" y="350"/>
                    </a:lnTo>
                    <a:lnTo>
                      <a:pt x="231" y="315"/>
                    </a:lnTo>
                    <a:lnTo>
                      <a:pt x="263" y="280"/>
                    </a:lnTo>
                    <a:lnTo>
                      <a:pt x="297" y="245"/>
                    </a:lnTo>
                    <a:lnTo>
                      <a:pt x="336" y="211"/>
                    </a:lnTo>
                    <a:lnTo>
                      <a:pt x="378" y="179"/>
                    </a:lnTo>
                    <a:lnTo>
                      <a:pt x="420" y="144"/>
                    </a:lnTo>
                    <a:lnTo>
                      <a:pt x="469" y="112"/>
                    </a:lnTo>
                    <a:lnTo>
                      <a:pt x="521" y="84"/>
                    </a:lnTo>
                    <a:lnTo>
                      <a:pt x="574" y="53"/>
                    </a:lnTo>
                    <a:lnTo>
                      <a:pt x="633" y="25"/>
                    </a:lnTo>
                    <a:lnTo>
                      <a:pt x="696" y="0"/>
                    </a:lnTo>
                    <a:lnTo>
                      <a:pt x="511" y="238"/>
                    </a:lnTo>
                    <a:lnTo>
                      <a:pt x="892" y="123"/>
                    </a:lnTo>
                    <a:lnTo>
                      <a:pt x="644" y="406"/>
                    </a:lnTo>
                    <a:lnTo>
                      <a:pt x="910" y="302"/>
                    </a:lnTo>
                    <a:lnTo>
                      <a:pt x="896" y="323"/>
                    </a:lnTo>
                    <a:lnTo>
                      <a:pt x="854" y="375"/>
                    </a:lnTo>
                    <a:lnTo>
                      <a:pt x="822" y="410"/>
                    </a:lnTo>
                    <a:lnTo>
                      <a:pt x="784" y="448"/>
                    </a:lnTo>
                    <a:lnTo>
                      <a:pt x="738" y="493"/>
                    </a:lnTo>
                    <a:lnTo>
                      <a:pt x="686" y="539"/>
                    </a:lnTo>
                    <a:lnTo>
                      <a:pt x="626" y="589"/>
                    </a:lnTo>
                    <a:lnTo>
                      <a:pt x="560" y="634"/>
                    </a:lnTo>
                    <a:lnTo>
                      <a:pt x="483" y="679"/>
                    </a:lnTo>
                    <a:lnTo>
                      <a:pt x="402" y="722"/>
                    </a:lnTo>
                    <a:lnTo>
                      <a:pt x="311" y="763"/>
                    </a:lnTo>
                    <a:lnTo>
                      <a:pt x="217" y="795"/>
                    </a:lnTo>
                    <a:lnTo>
                      <a:pt x="164" y="812"/>
                    </a:lnTo>
                    <a:lnTo>
                      <a:pt x="112" y="822"/>
                    </a:lnTo>
                    <a:lnTo>
                      <a:pt x="57" y="837"/>
                    </a:lnTo>
                    <a:lnTo>
                      <a:pt x="0" y="843"/>
                    </a:lnTo>
                    <a:close/>
                  </a:path>
                </a:pathLst>
              </a:custGeom>
              <a:solidFill>
                <a:srgbClr val="707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49" name="Freeform 56"/>
              <p:cNvSpPr>
                <a:spLocks/>
              </p:cNvSpPr>
              <p:nvPr/>
            </p:nvSpPr>
            <p:spPr bwMode="auto">
              <a:xfrm>
                <a:off x="2839243" y="5737226"/>
                <a:ext cx="231775" cy="314325"/>
              </a:xfrm>
              <a:custGeom>
                <a:avLst/>
                <a:gdLst>
                  <a:gd name="T0" fmla="*/ 714 w 731"/>
                  <a:gd name="T1" fmla="*/ 989 h 989"/>
                  <a:gd name="T2" fmla="*/ 721 w 731"/>
                  <a:gd name="T3" fmla="*/ 965 h 989"/>
                  <a:gd name="T4" fmla="*/ 727 w 731"/>
                  <a:gd name="T5" fmla="*/ 895 h 989"/>
                  <a:gd name="T6" fmla="*/ 731 w 731"/>
                  <a:gd name="T7" fmla="*/ 847 h 989"/>
                  <a:gd name="T8" fmla="*/ 731 w 731"/>
                  <a:gd name="T9" fmla="*/ 790 h 989"/>
                  <a:gd name="T10" fmla="*/ 724 w 731"/>
                  <a:gd name="T11" fmla="*/ 727 h 989"/>
                  <a:gd name="T12" fmla="*/ 714 w 731"/>
                  <a:gd name="T13" fmla="*/ 657 h 989"/>
                  <a:gd name="T14" fmla="*/ 700 w 731"/>
                  <a:gd name="T15" fmla="*/ 584 h 989"/>
                  <a:gd name="T16" fmla="*/ 672 w 731"/>
                  <a:gd name="T17" fmla="*/ 506 h 989"/>
                  <a:gd name="T18" fmla="*/ 640 w 731"/>
                  <a:gd name="T19" fmla="*/ 423 h 989"/>
                  <a:gd name="T20" fmla="*/ 619 w 731"/>
                  <a:gd name="T21" fmla="*/ 381 h 989"/>
                  <a:gd name="T22" fmla="*/ 594 w 731"/>
                  <a:gd name="T23" fmla="*/ 339 h 989"/>
                  <a:gd name="T24" fmla="*/ 567 w 731"/>
                  <a:gd name="T25" fmla="*/ 297 h 989"/>
                  <a:gd name="T26" fmla="*/ 539 w 731"/>
                  <a:gd name="T27" fmla="*/ 255 h 989"/>
                  <a:gd name="T28" fmla="*/ 503 w 731"/>
                  <a:gd name="T29" fmla="*/ 209 h 989"/>
                  <a:gd name="T30" fmla="*/ 469 w 731"/>
                  <a:gd name="T31" fmla="*/ 167 h 989"/>
                  <a:gd name="T32" fmla="*/ 427 w 731"/>
                  <a:gd name="T33" fmla="*/ 125 h 989"/>
                  <a:gd name="T34" fmla="*/ 385 w 731"/>
                  <a:gd name="T35" fmla="*/ 84 h 989"/>
                  <a:gd name="T36" fmla="*/ 336 w 731"/>
                  <a:gd name="T37" fmla="*/ 39 h 989"/>
                  <a:gd name="T38" fmla="*/ 283 w 731"/>
                  <a:gd name="T39" fmla="*/ 0 h 989"/>
                  <a:gd name="T40" fmla="*/ 395 w 731"/>
                  <a:gd name="T41" fmla="*/ 276 h 989"/>
                  <a:gd name="T42" fmla="*/ 67 w 731"/>
                  <a:gd name="T43" fmla="*/ 63 h 989"/>
                  <a:gd name="T44" fmla="*/ 224 w 731"/>
                  <a:gd name="T45" fmla="*/ 399 h 989"/>
                  <a:gd name="T46" fmla="*/ 0 w 731"/>
                  <a:gd name="T47" fmla="*/ 227 h 989"/>
                  <a:gd name="T48" fmla="*/ 7 w 731"/>
                  <a:gd name="T49" fmla="*/ 248 h 989"/>
                  <a:gd name="T50" fmla="*/ 31 w 731"/>
                  <a:gd name="T51" fmla="*/ 311 h 989"/>
                  <a:gd name="T52" fmla="*/ 52 w 731"/>
                  <a:gd name="T53" fmla="*/ 353 h 989"/>
                  <a:gd name="T54" fmla="*/ 77 w 731"/>
                  <a:gd name="T55" fmla="*/ 402 h 989"/>
                  <a:gd name="T56" fmla="*/ 108 w 731"/>
                  <a:gd name="T57" fmla="*/ 454 h 989"/>
                  <a:gd name="T58" fmla="*/ 147 w 731"/>
                  <a:gd name="T59" fmla="*/ 514 h 989"/>
                  <a:gd name="T60" fmla="*/ 189 w 731"/>
                  <a:gd name="T61" fmla="*/ 573 h 989"/>
                  <a:gd name="T62" fmla="*/ 241 w 731"/>
                  <a:gd name="T63" fmla="*/ 636 h 989"/>
                  <a:gd name="T64" fmla="*/ 301 w 731"/>
                  <a:gd name="T65" fmla="*/ 699 h 989"/>
                  <a:gd name="T66" fmla="*/ 364 w 731"/>
                  <a:gd name="T67" fmla="*/ 762 h 989"/>
                  <a:gd name="T68" fmla="*/ 440 w 731"/>
                  <a:gd name="T69" fmla="*/ 825 h 989"/>
                  <a:gd name="T70" fmla="*/ 521 w 731"/>
                  <a:gd name="T71" fmla="*/ 884 h 989"/>
                  <a:gd name="T72" fmla="*/ 567 w 731"/>
                  <a:gd name="T73" fmla="*/ 913 h 989"/>
                  <a:gd name="T74" fmla="*/ 612 w 731"/>
                  <a:gd name="T75" fmla="*/ 937 h 989"/>
                  <a:gd name="T76" fmla="*/ 661 w 731"/>
                  <a:gd name="T77" fmla="*/ 965 h 989"/>
                  <a:gd name="T78" fmla="*/ 714 w 731"/>
                  <a:gd name="T79" fmla="*/ 989 h 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31" h="989">
                    <a:moveTo>
                      <a:pt x="714" y="989"/>
                    </a:moveTo>
                    <a:lnTo>
                      <a:pt x="721" y="965"/>
                    </a:lnTo>
                    <a:lnTo>
                      <a:pt x="727" y="895"/>
                    </a:lnTo>
                    <a:lnTo>
                      <a:pt x="731" y="847"/>
                    </a:lnTo>
                    <a:lnTo>
                      <a:pt x="731" y="790"/>
                    </a:lnTo>
                    <a:lnTo>
                      <a:pt x="724" y="727"/>
                    </a:lnTo>
                    <a:lnTo>
                      <a:pt x="714" y="657"/>
                    </a:lnTo>
                    <a:lnTo>
                      <a:pt x="700" y="584"/>
                    </a:lnTo>
                    <a:lnTo>
                      <a:pt x="672" y="506"/>
                    </a:lnTo>
                    <a:lnTo>
                      <a:pt x="640" y="423"/>
                    </a:lnTo>
                    <a:lnTo>
                      <a:pt x="619" y="381"/>
                    </a:lnTo>
                    <a:lnTo>
                      <a:pt x="594" y="339"/>
                    </a:lnTo>
                    <a:lnTo>
                      <a:pt x="567" y="297"/>
                    </a:lnTo>
                    <a:lnTo>
                      <a:pt x="539" y="255"/>
                    </a:lnTo>
                    <a:lnTo>
                      <a:pt x="503" y="209"/>
                    </a:lnTo>
                    <a:lnTo>
                      <a:pt x="469" y="167"/>
                    </a:lnTo>
                    <a:lnTo>
                      <a:pt x="427" y="125"/>
                    </a:lnTo>
                    <a:lnTo>
                      <a:pt x="385" y="84"/>
                    </a:lnTo>
                    <a:lnTo>
                      <a:pt x="336" y="39"/>
                    </a:lnTo>
                    <a:lnTo>
                      <a:pt x="283" y="0"/>
                    </a:lnTo>
                    <a:lnTo>
                      <a:pt x="395" y="276"/>
                    </a:lnTo>
                    <a:lnTo>
                      <a:pt x="67" y="63"/>
                    </a:lnTo>
                    <a:lnTo>
                      <a:pt x="224" y="399"/>
                    </a:lnTo>
                    <a:lnTo>
                      <a:pt x="0" y="227"/>
                    </a:lnTo>
                    <a:lnTo>
                      <a:pt x="7" y="248"/>
                    </a:lnTo>
                    <a:lnTo>
                      <a:pt x="31" y="311"/>
                    </a:lnTo>
                    <a:lnTo>
                      <a:pt x="52" y="353"/>
                    </a:lnTo>
                    <a:lnTo>
                      <a:pt x="77" y="402"/>
                    </a:lnTo>
                    <a:lnTo>
                      <a:pt x="108" y="454"/>
                    </a:lnTo>
                    <a:lnTo>
                      <a:pt x="147" y="514"/>
                    </a:lnTo>
                    <a:lnTo>
                      <a:pt x="189" y="573"/>
                    </a:lnTo>
                    <a:lnTo>
                      <a:pt x="241" y="636"/>
                    </a:lnTo>
                    <a:lnTo>
                      <a:pt x="301" y="699"/>
                    </a:lnTo>
                    <a:lnTo>
                      <a:pt x="364" y="762"/>
                    </a:lnTo>
                    <a:lnTo>
                      <a:pt x="440" y="825"/>
                    </a:lnTo>
                    <a:lnTo>
                      <a:pt x="521" y="884"/>
                    </a:lnTo>
                    <a:lnTo>
                      <a:pt x="567" y="913"/>
                    </a:lnTo>
                    <a:lnTo>
                      <a:pt x="612" y="937"/>
                    </a:lnTo>
                    <a:lnTo>
                      <a:pt x="661" y="965"/>
                    </a:lnTo>
                    <a:lnTo>
                      <a:pt x="714" y="989"/>
                    </a:lnTo>
                    <a:close/>
                  </a:path>
                </a:pathLst>
              </a:custGeom>
              <a:solidFill>
                <a:srgbClr val="707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grpSp>
            <p:nvGrpSpPr>
              <p:cNvPr id="1099" name="群組 1098"/>
              <p:cNvGrpSpPr/>
              <p:nvPr/>
            </p:nvGrpSpPr>
            <p:grpSpPr>
              <a:xfrm>
                <a:off x="1789906" y="4703763"/>
                <a:ext cx="860425" cy="1730375"/>
                <a:chOff x="1789906" y="4703763"/>
                <a:chExt cx="860425" cy="1730375"/>
              </a:xfrm>
            </p:grpSpPr>
            <p:sp>
              <p:nvSpPr>
                <p:cNvPr id="1050" name="Freeform 57"/>
                <p:cNvSpPr>
                  <a:spLocks/>
                </p:cNvSpPr>
                <p:nvPr/>
              </p:nvSpPr>
              <p:spPr bwMode="auto">
                <a:xfrm>
                  <a:off x="2234406" y="5418138"/>
                  <a:ext cx="50800" cy="1016000"/>
                </a:xfrm>
                <a:custGeom>
                  <a:avLst/>
                  <a:gdLst>
                    <a:gd name="T0" fmla="*/ 76 w 157"/>
                    <a:gd name="T1" fmla="*/ 0 h 3197"/>
                    <a:gd name="T2" fmla="*/ 157 w 157"/>
                    <a:gd name="T3" fmla="*/ 3169 h 3197"/>
                    <a:gd name="T4" fmla="*/ 80 w 157"/>
                    <a:gd name="T5" fmla="*/ 3197 h 3197"/>
                    <a:gd name="T6" fmla="*/ 0 w 157"/>
                    <a:gd name="T7" fmla="*/ 0 h 3197"/>
                    <a:gd name="T8" fmla="*/ 76 w 157"/>
                    <a:gd name="T9" fmla="*/ 0 h 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3197">
                      <a:moveTo>
                        <a:pt x="76" y="0"/>
                      </a:moveTo>
                      <a:lnTo>
                        <a:pt x="157" y="3169"/>
                      </a:lnTo>
                      <a:lnTo>
                        <a:pt x="80" y="319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4B6A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1" name="Freeform 58"/>
                <p:cNvSpPr>
                  <a:spLocks/>
                </p:cNvSpPr>
                <p:nvPr/>
              </p:nvSpPr>
              <p:spPr bwMode="auto">
                <a:xfrm>
                  <a:off x="2101056" y="5294313"/>
                  <a:ext cx="247650" cy="182563"/>
                </a:xfrm>
                <a:custGeom>
                  <a:avLst/>
                  <a:gdLst>
                    <a:gd name="T0" fmla="*/ 91 w 780"/>
                    <a:gd name="T1" fmla="*/ 87 h 574"/>
                    <a:gd name="T2" fmla="*/ 52 w 780"/>
                    <a:gd name="T3" fmla="*/ 119 h 574"/>
                    <a:gd name="T4" fmla="*/ 24 w 780"/>
                    <a:gd name="T5" fmla="*/ 154 h 574"/>
                    <a:gd name="T6" fmla="*/ 18 w 780"/>
                    <a:gd name="T7" fmla="*/ 171 h 574"/>
                    <a:gd name="T8" fmla="*/ 7 w 780"/>
                    <a:gd name="T9" fmla="*/ 189 h 574"/>
                    <a:gd name="T10" fmla="*/ 0 w 780"/>
                    <a:gd name="T11" fmla="*/ 224 h 574"/>
                    <a:gd name="T12" fmla="*/ 0 w 780"/>
                    <a:gd name="T13" fmla="*/ 259 h 574"/>
                    <a:gd name="T14" fmla="*/ 3 w 780"/>
                    <a:gd name="T15" fmla="*/ 298 h 574"/>
                    <a:gd name="T16" fmla="*/ 18 w 780"/>
                    <a:gd name="T17" fmla="*/ 329 h 574"/>
                    <a:gd name="T18" fmla="*/ 34 w 780"/>
                    <a:gd name="T19" fmla="*/ 364 h 574"/>
                    <a:gd name="T20" fmla="*/ 59 w 780"/>
                    <a:gd name="T21" fmla="*/ 395 h 574"/>
                    <a:gd name="T22" fmla="*/ 87 w 780"/>
                    <a:gd name="T23" fmla="*/ 426 h 574"/>
                    <a:gd name="T24" fmla="*/ 115 w 780"/>
                    <a:gd name="T25" fmla="*/ 455 h 574"/>
                    <a:gd name="T26" fmla="*/ 150 w 780"/>
                    <a:gd name="T27" fmla="*/ 483 h 574"/>
                    <a:gd name="T28" fmla="*/ 185 w 780"/>
                    <a:gd name="T29" fmla="*/ 507 h 574"/>
                    <a:gd name="T30" fmla="*/ 220 w 780"/>
                    <a:gd name="T31" fmla="*/ 525 h 574"/>
                    <a:gd name="T32" fmla="*/ 258 w 780"/>
                    <a:gd name="T33" fmla="*/ 543 h 574"/>
                    <a:gd name="T34" fmla="*/ 294 w 780"/>
                    <a:gd name="T35" fmla="*/ 556 h 574"/>
                    <a:gd name="T36" fmla="*/ 321 w 780"/>
                    <a:gd name="T37" fmla="*/ 564 h 574"/>
                    <a:gd name="T38" fmla="*/ 346 w 780"/>
                    <a:gd name="T39" fmla="*/ 567 h 574"/>
                    <a:gd name="T40" fmla="*/ 402 w 780"/>
                    <a:gd name="T41" fmla="*/ 574 h 574"/>
                    <a:gd name="T42" fmla="*/ 458 w 780"/>
                    <a:gd name="T43" fmla="*/ 570 h 574"/>
                    <a:gd name="T44" fmla="*/ 514 w 780"/>
                    <a:gd name="T45" fmla="*/ 559 h 574"/>
                    <a:gd name="T46" fmla="*/ 566 w 780"/>
                    <a:gd name="T47" fmla="*/ 543 h 574"/>
                    <a:gd name="T48" fmla="*/ 615 w 780"/>
                    <a:gd name="T49" fmla="*/ 518 h 574"/>
                    <a:gd name="T50" fmla="*/ 661 w 780"/>
                    <a:gd name="T51" fmla="*/ 489 h 574"/>
                    <a:gd name="T52" fmla="*/ 699 w 780"/>
                    <a:gd name="T53" fmla="*/ 458 h 574"/>
                    <a:gd name="T54" fmla="*/ 735 w 780"/>
                    <a:gd name="T55" fmla="*/ 420 h 574"/>
                    <a:gd name="T56" fmla="*/ 745 w 780"/>
                    <a:gd name="T57" fmla="*/ 402 h 574"/>
                    <a:gd name="T58" fmla="*/ 759 w 780"/>
                    <a:gd name="T59" fmla="*/ 381 h 574"/>
                    <a:gd name="T60" fmla="*/ 766 w 780"/>
                    <a:gd name="T61" fmla="*/ 356 h 574"/>
                    <a:gd name="T62" fmla="*/ 773 w 780"/>
                    <a:gd name="T63" fmla="*/ 335 h 574"/>
                    <a:gd name="T64" fmla="*/ 776 w 780"/>
                    <a:gd name="T65" fmla="*/ 314 h 574"/>
                    <a:gd name="T66" fmla="*/ 780 w 780"/>
                    <a:gd name="T67" fmla="*/ 290 h 574"/>
                    <a:gd name="T68" fmla="*/ 776 w 780"/>
                    <a:gd name="T69" fmla="*/ 266 h 574"/>
                    <a:gd name="T70" fmla="*/ 773 w 780"/>
                    <a:gd name="T71" fmla="*/ 241 h 574"/>
                    <a:gd name="T72" fmla="*/ 766 w 780"/>
                    <a:gd name="T73" fmla="*/ 217 h 574"/>
                    <a:gd name="T74" fmla="*/ 756 w 780"/>
                    <a:gd name="T75" fmla="*/ 192 h 574"/>
                    <a:gd name="T76" fmla="*/ 741 w 780"/>
                    <a:gd name="T77" fmla="*/ 168 h 574"/>
                    <a:gd name="T78" fmla="*/ 720 w 780"/>
                    <a:gd name="T79" fmla="*/ 140 h 574"/>
                    <a:gd name="T80" fmla="*/ 699 w 780"/>
                    <a:gd name="T81" fmla="*/ 116 h 574"/>
                    <a:gd name="T82" fmla="*/ 675 w 780"/>
                    <a:gd name="T83" fmla="*/ 91 h 574"/>
                    <a:gd name="T84" fmla="*/ 647 w 780"/>
                    <a:gd name="T85" fmla="*/ 69 h 574"/>
                    <a:gd name="T86" fmla="*/ 615 w 780"/>
                    <a:gd name="T87" fmla="*/ 50 h 574"/>
                    <a:gd name="T88" fmla="*/ 581 w 780"/>
                    <a:gd name="T89" fmla="*/ 35 h 574"/>
                    <a:gd name="T90" fmla="*/ 545 w 780"/>
                    <a:gd name="T91" fmla="*/ 21 h 574"/>
                    <a:gd name="T92" fmla="*/ 506 w 780"/>
                    <a:gd name="T93" fmla="*/ 11 h 574"/>
                    <a:gd name="T94" fmla="*/ 465 w 780"/>
                    <a:gd name="T95" fmla="*/ 7 h 574"/>
                    <a:gd name="T96" fmla="*/ 427 w 780"/>
                    <a:gd name="T97" fmla="*/ 0 h 574"/>
                    <a:gd name="T98" fmla="*/ 385 w 780"/>
                    <a:gd name="T99" fmla="*/ 0 h 574"/>
                    <a:gd name="T100" fmla="*/ 342 w 780"/>
                    <a:gd name="T101" fmla="*/ 4 h 574"/>
                    <a:gd name="T102" fmla="*/ 300 w 780"/>
                    <a:gd name="T103" fmla="*/ 7 h 574"/>
                    <a:gd name="T104" fmla="*/ 258 w 780"/>
                    <a:gd name="T105" fmla="*/ 14 h 574"/>
                    <a:gd name="T106" fmla="*/ 220 w 780"/>
                    <a:gd name="T107" fmla="*/ 24 h 574"/>
                    <a:gd name="T108" fmla="*/ 185 w 780"/>
                    <a:gd name="T109" fmla="*/ 35 h 574"/>
                    <a:gd name="T110" fmla="*/ 150 w 780"/>
                    <a:gd name="T111" fmla="*/ 50 h 574"/>
                    <a:gd name="T112" fmla="*/ 119 w 780"/>
                    <a:gd name="T113" fmla="*/ 66 h 574"/>
                    <a:gd name="T114" fmla="*/ 91 w 780"/>
                    <a:gd name="T115" fmla="*/ 87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80" h="574">
                      <a:moveTo>
                        <a:pt x="91" y="87"/>
                      </a:moveTo>
                      <a:lnTo>
                        <a:pt x="52" y="119"/>
                      </a:lnTo>
                      <a:lnTo>
                        <a:pt x="24" y="154"/>
                      </a:lnTo>
                      <a:lnTo>
                        <a:pt x="18" y="171"/>
                      </a:lnTo>
                      <a:lnTo>
                        <a:pt x="7" y="189"/>
                      </a:lnTo>
                      <a:lnTo>
                        <a:pt x="0" y="224"/>
                      </a:lnTo>
                      <a:lnTo>
                        <a:pt x="0" y="259"/>
                      </a:lnTo>
                      <a:lnTo>
                        <a:pt x="3" y="298"/>
                      </a:lnTo>
                      <a:lnTo>
                        <a:pt x="18" y="329"/>
                      </a:lnTo>
                      <a:lnTo>
                        <a:pt x="34" y="364"/>
                      </a:lnTo>
                      <a:lnTo>
                        <a:pt x="59" y="395"/>
                      </a:lnTo>
                      <a:lnTo>
                        <a:pt x="87" y="426"/>
                      </a:lnTo>
                      <a:lnTo>
                        <a:pt x="115" y="455"/>
                      </a:lnTo>
                      <a:lnTo>
                        <a:pt x="150" y="483"/>
                      </a:lnTo>
                      <a:lnTo>
                        <a:pt x="185" y="507"/>
                      </a:lnTo>
                      <a:lnTo>
                        <a:pt x="220" y="525"/>
                      </a:lnTo>
                      <a:lnTo>
                        <a:pt x="258" y="543"/>
                      </a:lnTo>
                      <a:lnTo>
                        <a:pt x="294" y="556"/>
                      </a:lnTo>
                      <a:lnTo>
                        <a:pt x="321" y="564"/>
                      </a:lnTo>
                      <a:lnTo>
                        <a:pt x="346" y="567"/>
                      </a:lnTo>
                      <a:lnTo>
                        <a:pt x="402" y="574"/>
                      </a:lnTo>
                      <a:lnTo>
                        <a:pt x="458" y="570"/>
                      </a:lnTo>
                      <a:lnTo>
                        <a:pt x="514" y="559"/>
                      </a:lnTo>
                      <a:lnTo>
                        <a:pt x="566" y="543"/>
                      </a:lnTo>
                      <a:lnTo>
                        <a:pt x="615" y="518"/>
                      </a:lnTo>
                      <a:lnTo>
                        <a:pt x="661" y="489"/>
                      </a:lnTo>
                      <a:lnTo>
                        <a:pt x="699" y="458"/>
                      </a:lnTo>
                      <a:lnTo>
                        <a:pt x="735" y="420"/>
                      </a:lnTo>
                      <a:lnTo>
                        <a:pt x="745" y="402"/>
                      </a:lnTo>
                      <a:lnTo>
                        <a:pt x="759" y="381"/>
                      </a:lnTo>
                      <a:lnTo>
                        <a:pt x="766" y="356"/>
                      </a:lnTo>
                      <a:lnTo>
                        <a:pt x="773" y="335"/>
                      </a:lnTo>
                      <a:lnTo>
                        <a:pt x="776" y="314"/>
                      </a:lnTo>
                      <a:lnTo>
                        <a:pt x="780" y="290"/>
                      </a:lnTo>
                      <a:lnTo>
                        <a:pt x="776" y="266"/>
                      </a:lnTo>
                      <a:lnTo>
                        <a:pt x="773" y="241"/>
                      </a:lnTo>
                      <a:lnTo>
                        <a:pt x="766" y="217"/>
                      </a:lnTo>
                      <a:lnTo>
                        <a:pt x="756" y="192"/>
                      </a:lnTo>
                      <a:lnTo>
                        <a:pt x="741" y="168"/>
                      </a:lnTo>
                      <a:lnTo>
                        <a:pt x="720" y="140"/>
                      </a:lnTo>
                      <a:lnTo>
                        <a:pt x="699" y="116"/>
                      </a:lnTo>
                      <a:lnTo>
                        <a:pt x="675" y="91"/>
                      </a:lnTo>
                      <a:lnTo>
                        <a:pt x="647" y="69"/>
                      </a:lnTo>
                      <a:lnTo>
                        <a:pt x="615" y="50"/>
                      </a:lnTo>
                      <a:lnTo>
                        <a:pt x="581" y="35"/>
                      </a:lnTo>
                      <a:lnTo>
                        <a:pt x="545" y="21"/>
                      </a:lnTo>
                      <a:lnTo>
                        <a:pt x="506" y="11"/>
                      </a:lnTo>
                      <a:lnTo>
                        <a:pt x="465" y="7"/>
                      </a:lnTo>
                      <a:lnTo>
                        <a:pt x="427" y="0"/>
                      </a:lnTo>
                      <a:lnTo>
                        <a:pt x="385" y="0"/>
                      </a:lnTo>
                      <a:lnTo>
                        <a:pt x="342" y="4"/>
                      </a:lnTo>
                      <a:lnTo>
                        <a:pt x="300" y="7"/>
                      </a:lnTo>
                      <a:lnTo>
                        <a:pt x="258" y="14"/>
                      </a:lnTo>
                      <a:lnTo>
                        <a:pt x="220" y="24"/>
                      </a:lnTo>
                      <a:lnTo>
                        <a:pt x="185" y="35"/>
                      </a:lnTo>
                      <a:lnTo>
                        <a:pt x="150" y="50"/>
                      </a:lnTo>
                      <a:lnTo>
                        <a:pt x="119" y="66"/>
                      </a:lnTo>
                      <a:lnTo>
                        <a:pt x="91" y="87"/>
                      </a:lnTo>
                      <a:close/>
                    </a:path>
                  </a:pathLst>
                </a:custGeom>
                <a:solidFill>
                  <a:srgbClr val="8A6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2" name="Freeform 59"/>
                <p:cNvSpPr>
                  <a:spLocks/>
                </p:cNvSpPr>
                <p:nvPr/>
              </p:nvSpPr>
              <p:spPr bwMode="auto">
                <a:xfrm>
                  <a:off x="1789906" y="4703763"/>
                  <a:ext cx="860425" cy="808038"/>
                </a:xfrm>
                <a:custGeom>
                  <a:avLst/>
                  <a:gdLst>
                    <a:gd name="T0" fmla="*/ 2701 w 2708"/>
                    <a:gd name="T1" fmla="*/ 994 h 2544"/>
                    <a:gd name="T2" fmla="*/ 2690 w 2708"/>
                    <a:gd name="T3" fmla="*/ 1176 h 2544"/>
                    <a:gd name="T4" fmla="*/ 2606 w 2708"/>
                    <a:gd name="T5" fmla="*/ 1306 h 2544"/>
                    <a:gd name="T6" fmla="*/ 2432 w 2708"/>
                    <a:gd name="T7" fmla="*/ 1473 h 2544"/>
                    <a:gd name="T8" fmla="*/ 2351 w 2708"/>
                    <a:gd name="T9" fmla="*/ 1599 h 2544"/>
                    <a:gd name="T10" fmla="*/ 2337 w 2708"/>
                    <a:gd name="T11" fmla="*/ 1687 h 2544"/>
                    <a:gd name="T12" fmla="*/ 2393 w 2708"/>
                    <a:gd name="T13" fmla="*/ 1865 h 2544"/>
                    <a:gd name="T14" fmla="*/ 2379 w 2708"/>
                    <a:gd name="T15" fmla="*/ 1984 h 2544"/>
                    <a:gd name="T16" fmla="*/ 2296 w 2708"/>
                    <a:gd name="T17" fmla="*/ 2117 h 2544"/>
                    <a:gd name="T18" fmla="*/ 2127 w 2708"/>
                    <a:gd name="T19" fmla="*/ 2263 h 2544"/>
                    <a:gd name="T20" fmla="*/ 1931 w 2708"/>
                    <a:gd name="T21" fmla="*/ 2313 h 2544"/>
                    <a:gd name="T22" fmla="*/ 1781 w 2708"/>
                    <a:gd name="T23" fmla="*/ 2274 h 2544"/>
                    <a:gd name="T24" fmla="*/ 1603 w 2708"/>
                    <a:gd name="T25" fmla="*/ 2169 h 2544"/>
                    <a:gd name="T26" fmla="*/ 1486 w 2708"/>
                    <a:gd name="T27" fmla="*/ 2145 h 2544"/>
                    <a:gd name="T28" fmla="*/ 1361 w 2708"/>
                    <a:gd name="T29" fmla="*/ 2208 h 2544"/>
                    <a:gd name="T30" fmla="*/ 1228 w 2708"/>
                    <a:gd name="T31" fmla="*/ 2386 h 2544"/>
                    <a:gd name="T32" fmla="*/ 1113 w 2708"/>
                    <a:gd name="T33" fmla="*/ 2513 h 2544"/>
                    <a:gd name="T34" fmla="*/ 1025 w 2708"/>
                    <a:gd name="T35" fmla="*/ 2544 h 2544"/>
                    <a:gd name="T36" fmla="*/ 948 w 2708"/>
                    <a:gd name="T37" fmla="*/ 2526 h 2544"/>
                    <a:gd name="T38" fmla="*/ 857 w 2708"/>
                    <a:gd name="T39" fmla="*/ 2463 h 2544"/>
                    <a:gd name="T40" fmla="*/ 780 w 2708"/>
                    <a:gd name="T41" fmla="*/ 2330 h 2544"/>
                    <a:gd name="T42" fmla="*/ 682 w 2708"/>
                    <a:gd name="T43" fmla="*/ 2026 h 2544"/>
                    <a:gd name="T44" fmla="*/ 630 w 2708"/>
                    <a:gd name="T45" fmla="*/ 1945 h 2544"/>
                    <a:gd name="T46" fmla="*/ 560 w 2708"/>
                    <a:gd name="T47" fmla="*/ 1908 h 2544"/>
                    <a:gd name="T48" fmla="*/ 388 w 2708"/>
                    <a:gd name="T49" fmla="*/ 1908 h 2544"/>
                    <a:gd name="T50" fmla="*/ 167 w 2708"/>
                    <a:gd name="T51" fmla="*/ 1918 h 2544"/>
                    <a:gd name="T52" fmla="*/ 91 w 2708"/>
                    <a:gd name="T53" fmla="*/ 1879 h 2544"/>
                    <a:gd name="T54" fmla="*/ 21 w 2708"/>
                    <a:gd name="T55" fmla="*/ 1775 h 2544"/>
                    <a:gd name="T56" fmla="*/ 0 w 2708"/>
                    <a:gd name="T57" fmla="*/ 1609 h 2544"/>
                    <a:gd name="T58" fmla="*/ 39 w 2708"/>
                    <a:gd name="T59" fmla="*/ 1434 h 2544"/>
                    <a:gd name="T60" fmla="*/ 112 w 2708"/>
                    <a:gd name="T61" fmla="*/ 1277 h 2544"/>
                    <a:gd name="T62" fmla="*/ 221 w 2708"/>
                    <a:gd name="T63" fmla="*/ 1165 h 2544"/>
                    <a:gd name="T64" fmla="*/ 367 w 2708"/>
                    <a:gd name="T65" fmla="*/ 1103 h 2544"/>
                    <a:gd name="T66" fmla="*/ 595 w 2708"/>
                    <a:gd name="T67" fmla="*/ 1019 h 2544"/>
                    <a:gd name="T68" fmla="*/ 717 w 2708"/>
                    <a:gd name="T69" fmla="*/ 907 h 2544"/>
                    <a:gd name="T70" fmla="*/ 763 w 2708"/>
                    <a:gd name="T71" fmla="*/ 784 h 2544"/>
                    <a:gd name="T72" fmla="*/ 766 w 2708"/>
                    <a:gd name="T73" fmla="*/ 589 h 2544"/>
                    <a:gd name="T74" fmla="*/ 784 w 2708"/>
                    <a:gd name="T75" fmla="*/ 399 h 2544"/>
                    <a:gd name="T76" fmla="*/ 839 w 2708"/>
                    <a:gd name="T77" fmla="*/ 284 h 2544"/>
                    <a:gd name="T78" fmla="*/ 987 w 2708"/>
                    <a:gd name="T79" fmla="*/ 158 h 2544"/>
                    <a:gd name="T80" fmla="*/ 1225 w 2708"/>
                    <a:gd name="T81" fmla="*/ 54 h 2544"/>
                    <a:gd name="T82" fmla="*/ 1508 w 2708"/>
                    <a:gd name="T83" fmla="*/ 0 h 2544"/>
                    <a:gd name="T84" fmla="*/ 1665 w 2708"/>
                    <a:gd name="T85" fmla="*/ 22 h 2544"/>
                    <a:gd name="T86" fmla="*/ 1770 w 2708"/>
                    <a:gd name="T87" fmla="*/ 99 h 2544"/>
                    <a:gd name="T88" fmla="*/ 1816 w 2708"/>
                    <a:gd name="T89" fmla="*/ 214 h 2544"/>
                    <a:gd name="T90" fmla="*/ 1840 w 2708"/>
                    <a:gd name="T91" fmla="*/ 438 h 2544"/>
                    <a:gd name="T92" fmla="*/ 1897 w 2708"/>
                    <a:gd name="T93" fmla="*/ 536 h 2544"/>
                    <a:gd name="T94" fmla="*/ 1984 w 2708"/>
                    <a:gd name="T95" fmla="*/ 605 h 2544"/>
                    <a:gd name="T96" fmla="*/ 2179 w 2708"/>
                    <a:gd name="T97" fmla="*/ 672 h 2544"/>
                    <a:gd name="T98" fmla="*/ 2481 w 2708"/>
                    <a:gd name="T99" fmla="*/ 742 h 2544"/>
                    <a:gd name="T100" fmla="*/ 2603 w 2708"/>
                    <a:gd name="T101" fmla="*/ 813 h 2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08" h="2544">
                      <a:moveTo>
                        <a:pt x="2659" y="875"/>
                      </a:moveTo>
                      <a:lnTo>
                        <a:pt x="2677" y="910"/>
                      </a:lnTo>
                      <a:lnTo>
                        <a:pt x="2690" y="949"/>
                      </a:lnTo>
                      <a:lnTo>
                        <a:pt x="2701" y="994"/>
                      </a:lnTo>
                      <a:lnTo>
                        <a:pt x="2708" y="1043"/>
                      </a:lnTo>
                      <a:lnTo>
                        <a:pt x="2708" y="1092"/>
                      </a:lnTo>
                      <a:lnTo>
                        <a:pt x="2705" y="1134"/>
                      </a:lnTo>
                      <a:lnTo>
                        <a:pt x="2690" y="1176"/>
                      </a:lnTo>
                      <a:lnTo>
                        <a:pt x="2677" y="1211"/>
                      </a:lnTo>
                      <a:lnTo>
                        <a:pt x="2656" y="1246"/>
                      </a:lnTo>
                      <a:lnTo>
                        <a:pt x="2635" y="1277"/>
                      </a:lnTo>
                      <a:lnTo>
                        <a:pt x="2606" y="1306"/>
                      </a:lnTo>
                      <a:lnTo>
                        <a:pt x="2578" y="1334"/>
                      </a:lnTo>
                      <a:lnTo>
                        <a:pt x="2520" y="1389"/>
                      </a:lnTo>
                      <a:lnTo>
                        <a:pt x="2460" y="1445"/>
                      </a:lnTo>
                      <a:lnTo>
                        <a:pt x="2432" y="1473"/>
                      </a:lnTo>
                      <a:lnTo>
                        <a:pt x="2403" y="1505"/>
                      </a:lnTo>
                      <a:lnTo>
                        <a:pt x="2382" y="1536"/>
                      </a:lnTo>
                      <a:lnTo>
                        <a:pt x="2362" y="1572"/>
                      </a:lnTo>
                      <a:lnTo>
                        <a:pt x="2351" y="1599"/>
                      </a:lnTo>
                      <a:lnTo>
                        <a:pt x="2341" y="1624"/>
                      </a:lnTo>
                      <a:lnTo>
                        <a:pt x="2337" y="1645"/>
                      </a:lnTo>
                      <a:lnTo>
                        <a:pt x="2337" y="1666"/>
                      </a:lnTo>
                      <a:lnTo>
                        <a:pt x="2337" y="1687"/>
                      </a:lnTo>
                      <a:lnTo>
                        <a:pt x="2341" y="1708"/>
                      </a:lnTo>
                      <a:lnTo>
                        <a:pt x="2351" y="1746"/>
                      </a:lnTo>
                      <a:lnTo>
                        <a:pt x="2382" y="1823"/>
                      </a:lnTo>
                      <a:lnTo>
                        <a:pt x="2393" y="1865"/>
                      </a:lnTo>
                      <a:lnTo>
                        <a:pt x="2397" y="1886"/>
                      </a:lnTo>
                      <a:lnTo>
                        <a:pt x="2397" y="1911"/>
                      </a:lnTo>
                      <a:lnTo>
                        <a:pt x="2390" y="1945"/>
                      </a:lnTo>
                      <a:lnTo>
                        <a:pt x="2379" y="1984"/>
                      </a:lnTo>
                      <a:lnTo>
                        <a:pt x="2365" y="2019"/>
                      </a:lnTo>
                      <a:lnTo>
                        <a:pt x="2344" y="2050"/>
                      </a:lnTo>
                      <a:lnTo>
                        <a:pt x="2320" y="2086"/>
                      </a:lnTo>
                      <a:lnTo>
                        <a:pt x="2296" y="2117"/>
                      </a:lnTo>
                      <a:lnTo>
                        <a:pt x="2246" y="2169"/>
                      </a:lnTo>
                      <a:lnTo>
                        <a:pt x="2208" y="2205"/>
                      </a:lnTo>
                      <a:lnTo>
                        <a:pt x="2169" y="2236"/>
                      </a:lnTo>
                      <a:lnTo>
                        <a:pt x="2127" y="2263"/>
                      </a:lnTo>
                      <a:lnTo>
                        <a:pt x="2082" y="2284"/>
                      </a:lnTo>
                      <a:lnTo>
                        <a:pt x="2033" y="2302"/>
                      </a:lnTo>
                      <a:lnTo>
                        <a:pt x="1984" y="2313"/>
                      </a:lnTo>
                      <a:lnTo>
                        <a:pt x="1931" y="2313"/>
                      </a:lnTo>
                      <a:lnTo>
                        <a:pt x="1876" y="2310"/>
                      </a:lnTo>
                      <a:lnTo>
                        <a:pt x="1843" y="2302"/>
                      </a:lnTo>
                      <a:lnTo>
                        <a:pt x="1812" y="2289"/>
                      </a:lnTo>
                      <a:lnTo>
                        <a:pt x="1781" y="2274"/>
                      </a:lnTo>
                      <a:lnTo>
                        <a:pt x="1749" y="2257"/>
                      </a:lnTo>
                      <a:lnTo>
                        <a:pt x="1690" y="2222"/>
                      </a:lnTo>
                      <a:lnTo>
                        <a:pt x="1634" y="2187"/>
                      </a:lnTo>
                      <a:lnTo>
                        <a:pt x="1603" y="2169"/>
                      </a:lnTo>
                      <a:lnTo>
                        <a:pt x="1574" y="2159"/>
                      </a:lnTo>
                      <a:lnTo>
                        <a:pt x="1546" y="2148"/>
                      </a:lnTo>
                      <a:lnTo>
                        <a:pt x="1515" y="2145"/>
                      </a:lnTo>
                      <a:lnTo>
                        <a:pt x="1486" y="2145"/>
                      </a:lnTo>
                      <a:lnTo>
                        <a:pt x="1455" y="2148"/>
                      </a:lnTo>
                      <a:lnTo>
                        <a:pt x="1424" y="2162"/>
                      </a:lnTo>
                      <a:lnTo>
                        <a:pt x="1392" y="2183"/>
                      </a:lnTo>
                      <a:lnTo>
                        <a:pt x="1361" y="2208"/>
                      </a:lnTo>
                      <a:lnTo>
                        <a:pt x="1334" y="2239"/>
                      </a:lnTo>
                      <a:lnTo>
                        <a:pt x="1308" y="2271"/>
                      </a:lnTo>
                      <a:lnTo>
                        <a:pt x="1280" y="2310"/>
                      </a:lnTo>
                      <a:lnTo>
                        <a:pt x="1228" y="2386"/>
                      </a:lnTo>
                      <a:lnTo>
                        <a:pt x="1200" y="2422"/>
                      </a:lnTo>
                      <a:lnTo>
                        <a:pt x="1172" y="2456"/>
                      </a:lnTo>
                      <a:lnTo>
                        <a:pt x="1141" y="2488"/>
                      </a:lnTo>
                      <a:lnTo>
                        <a:pt x="1113" y="2513"/>
                      </a:lnTo>
                      <a:lnTo>
                        <a:pt x="1077" y="2534"/>
                      </a:lnTo>
                      <a:lnTo>
                        <a:pt x="1064" y="2540"/>
                      </a:lnTo>
                      <a:lnTo>
                        <a:pt x="1046" y="2544"/>
                      </a:lnTo>
                      <a:lnTo>
                        <a:pt x="1025" y="2544"/>
                      </a:lnTo>
                      <a:lnTo>
                        <a:pt x="1008" y="2544"/>
                      </a:lnTo>
                      <a:lnTo>
                        <a:pt x="987" y="2540"/>
                      </a:lnTo>
                      <a:lnTo>
                        <a:pt x="969" y="2537"/>
                      </a:lnTo>
                      <a:lnTo>
                        <a:pt x="948" y="2526"/>
                      </a:lnTo>
                      <a:lnTo>
                        <a:pt x="927" y="2516"/>
                      </a:lnTo>
                      <a:lnTo>
                        <a:pt x="902" y="2501"/>
                      </a:lnTo>
                      <a:lnTo>
                        <a:pt x="881" y="2484"/>
                      </a:lnTo>
                      <a:lnTo>
                        <a:pt x="857" y="2463"/>
                      </a:lnTo>
                      <a:lnTo>
                        <a:pt x="839" y="2438"/>
                      </a:lnTo>
                      <a:lnTo>
                        <a:pt x="823" y="2414"/>
                      </a:lnTo>
                      <a:lnTo>
                        <a:pt x="805" y="2386"/>
                      </a:lnTo>
                      <a:lnTo>
                        <a:pt x="780" y="2330"/>
                      </a:lnTo>
                      <a:lnTo>
                        <a:pt x="756" y="2268"/>
                      </a:lnTo>
                      <a:lnTo>
                        <a:pt x="721" y="2141"/>
                      </a:lnTo>
                      <a:lnTo>
                        <a:pt x="703" y="2082"/>
                      </a:lnTo>
                      <a:lnTo>
                        <a:pt x="682" y="2026"/>
                      </a:lnTo>
                      <a:lnTo>
                        <a:pt x="672" y="2002"/>
                      </a:lnTo>
                      <a:lnTo>
                        <a:pt x="657" y="1977"/>
                      </a:lnTo>
                      <a:lnTo>
                        <a:pt x="644" y="1960"/>
                      </a:lnTo>
                      <a:lnTo>
                        <a:pt x="630" y="1945"/>
                      </a:lnTo>
                      <a:lnTo>
                        <a:pt x="612" y="1932"/>
                      </a:lnTo>
                      <a:lnTo>
                        <a:pt x="595" y="1921"/>
                      </a:lnTo>
                      <a:lnTo>
                        <a:pt x="578" y="1911"/>
                      </a:lnTo>
                      <a:lnTo>
                        <a:pt x="560" y="1908"/>
                      </a:lnTo>
                      <a:lnTo>
                        <a:pt x="518" y="1900"/>
                      </a:lnTo>
                      <a:lnTo>
                        <a:pt x="476" y="1900"/>
                      </a:lnTo>
                      <a:lnTo>
                        <a:pt x="433" y="1903"/>
                      </a:lnTo>
                      <a:lnTo>
                        <a:pt x="388" y="1908"/>
                      </a:lnTo>
                      <a:lnTo>
                        <a:pt x="297" y="1921"/>
                      </a:lnTo>
                      <a:lnTo>
                        <a:pt x="252" y="1924"/>
                      </a:lnTo>
                      <a:lnTo>
                        <a:pt x="210" y="1924"/>
                      </a:lnTo>
                      <a:lnTo>
                        <a:pt x="167" y="1918"/>
                      </a:lnTo>
                      <a:lnTo>
                        <a:pt x="147" y="1911"/>
                      </a:lnTo>
                      <a:lnTo>
                        <a:pt x="130" y="1903"/>
                      </a:lnTo>
                      <a:lnTo>
                        <a:pt x="109" y="1893"/>
                      </a:lnTo>
                      <a:lnTo>
                        <a:pt x="91" y="1879"/>
                      </a:lnTo>
                      <a:lnTo>
                        <a:pt x="73" y="1865"/>
                      </a:lnTo>
                      <a:lnTo>
                        <a:pt x="60" y="1844"/>
                      </a:lnTo>
                      <a:lnTo>
                        <a:pt x="39" y="1812"/>
                      </a:lnTo>
                      <a:lnTo>
                        <a:pt x="21" y="1775"/>
                      </a:lnTo>
                      <a:lnTo>
                        <a:pt x="10" y="1736"/>
                      </a:lnTo>
                      <a:lnTo>
                        <a:pt x="3" y="1697"/>
                      </a:lnTo>
                      <a:lnTo>
                        <a:pt x="0" y="1652"/>
                      </a:lnTo>
                      <a:lnTo>
                        <a:pt x="0" y="1609"/>
                      </a:lnTo>
                      <a:lnTo>
                        <a:pt x="7" y="1564"/>
                      </a:lnTo>
                      <a:lnTo>
                        <a:pt x="14" y="1522"/>
                      </a:lnTo>
                      <a:lnTo>
                        <a:pt x="24" y="1476"/>
                      </a:lnTo>
                      <a:lnTo>
                        <a:pt x="39" y="1434"/>
                      </a:lnTo>
                      <a:lnTo>
                        <a:pt x="52" y="1393"/>
                      </a:lnTo>
                      <a:lnTo>
                        <a:pt x="70" y="1351"/>
                      </a:lnTo>
                      <a:lnTo>
                        <a:pt x="91" y="1312"/>
                      </a:lnTo>
                      <a:lnTo>
                        <a:pt x="112" y="1277"/>
                      </a:lnTo>
                      <a:lnTo>
                        <a:pt x="136" y="1246"/>
                      </a:lnTo>
                      <a:lnTo>
                        <a:pt x="161" y="1218"/>
                      </a:lnTo>
                      <a:lnTo>
                        <a:pt x="188" y="1189"/>
                      </a:lnTo>
                      <a:lnTo>
                        <a:pt x="221" y="1165"/>
                      </a:lnTo>
                      <a:lnTo>
                        <a:pt x="255" y="1144"/>
                      </a:lnTo>
                      <a:lnTo>
                        <a:pt x="294" y="1127"/>
                      </a:lnTo>
                      <a:lnTo>
                        <a:pt x="329" y="1113"/>
                      </a:lnTo>
                      <a:lnTo>
                        <a:pt x="367" y="1103"/>
                      </a:lnTo>
                      <a:lnTo>
                        <a:pt x="448" y="1078"/>
                      </a:lnTo>
                      <a:lnTo>
                        <a:pt x="524" y="1050"/>
                      </a:lnTo>
                      <a:lnTo>
                        <a:pt x="560" y="1037"/>
                      </a:lnTo>
                      <a:lnTo>
                        <a:pt x="595" y="1019"/>
                      </a:lnTo>
                      <a:lnTo>
                        <a:pt x="630" y="998"/>
                      </a:lnTo>
                      <a:lnTo>
                        <a:pt x="662" y="973"/>
                      </a:lnTo>
                      <a:lnTo>
                        <a:pt x="693" y="941"/>
                      </a:lnTo>
                      <a:lnTo>
                        <a:pt x="717" y="907"/>
                      </a:lnTo>
                      <a:lnTo>
                        <a:pt x="735" y="875"/>
                      </a:lnTo>
                      <a:lnTo>
                        <a:pt x="748" y="844"/>
                      </a:lnTo>
                      <a:lnTo>
                        <a:pt x="756" y="816"/>
                      </a:lnTo>
                      <a:lnTo>
                        <a:pt x="763" y="784"/>
                      </a:lnTo>
                      <a:lnTo>
                        <a:pt x="766" y="750"/>
                      </a:lnTo>
                      <a:lnTo>
                        <a:pt x="769" y="717"/>
                      </a:lnTo>
                      <a:lnTo>
                        <a:pt x="769" y="655"/>
                      </a:lnTo>
                      <a:lnTo>
                        <a:pt x="766" y="589"/>
                      </a:lnTo>
                      <a:lnTo>
                        <a:pt x="766" y="526"/>
                      </a:lnTo>
                      <a:lnTo>
                        <a:pt x="769" y="463"/>
                      </a:lnTo>
                      <a:lnTo>
                        <a:pt x="774" y="432"/>
                      </a:lnTo>
                      <a:lnTo>
                        <a:pt x="784" y="399"/>
                      </a:lnTo>
                      <a:lnTo>
                        <a:pt x="794" y="368"/>
                      </a:lnTo>
                      <a:lnTo>
                        <a:pt x="805" y="340"/>
                      </a:lnTo>
                      <a:lnTo>
                        <a:pt x="823" y="312"/>
                      </a:lnTo>
                      <a:lnTo>
                        <a:pt x="839" y="284"/>
                      </a:lnTo>
                      <a:lnTo>
                        <a:pt x="860" y="260"/>
                      </a:lnTo>
                      <a:lnTo>
                        <a:pt x="881" y="239"/>
                      </a:lnTo>
                      <a:lnTo>
                        <a:pt x="931" y="193"/>
                      </a:lnTo>
                      <a:lnTo>
                        <a:pt x="987" y="158"/>
                      </a:lnTo>
                      <a:lnTo>
                        <a:pt x="1043" y="127"/>
                      </a:lnTo>
                      <a:lnTo>
                        <a:pt x="1102" y="99"/>
                      </a:lnTo>
                      <a:lnTo>
                        <a:pt x="1158" y="78"/>
                      </a:lnTo>
                      <a:lnTo>
                        <a:pt x="1225" y="54"/>
                      </a:lnTo>
                      <a:lnTo>
                        <a:pt x="1298" y="33"/>
                      </a:lnTo>
                      <a:lnTo>
                        <a:pt x="1382" y="15"/>
                      </a:lnTo>
                      <a:lnTo>
                        <a:pt x="1467" y="4"/>
                      </a:lnTo>
                      <a:lnTo>
                        <a:pt x="1508" y="0"/>
                      </a:lnTo>
                      <a:lnTo>
                        <a:pt x="1550" y="0"/>
                      </a:lnTo>
                      <a:lnTo>
                        <a:pt x="1588" y="4"/>
                      </a:lnTo>
                      <a:lnTo>
                        <a:pt x="1627" y="12"/>
                      </a:lnTo>
                      <a:lnTo>
                        <a:pt x="1665" y="22"/>
                      </a:lnTo>
                      <a:lnTo>
                        <a:pt x="1697" y="36"/>
                      </a:lnTo>
                      <a:lnTo>
                        <a:pt x="1728" y="54"/>
                      </a:lnTo>
                      <a:lnTo>
                        <a:pt x="1756" y="78"/>
                      </a:lnTo>
                      <a:lnTo>
                        <a:pt x="1770" y="99"/>
                      </a:lnTo>
                      <a:lnTo>
                        <a:pt x="1785" y="120"/>
                      </a:lnTo>
                      <a:lnTo>
                        <a:pt x="1795" y="141"/>
                      </a:lnTo>
                      <a:lnTo>
                        <a:pt x="1806" y="166"/>
                      </a:lnTo>
                      <a:lnTo>
                        <a:pt x="1816" y="214"/>
                      </a:lnTo>
                      <a:lnTo>
                        <a:pt x="1819" y="263"/>
                      </a:lnTo>
                      <a:lnTo>
                        <a:pt x="1827" y="365"/>
                      </a:lnTo>
                      <a:lnTo>
                        <a:pt x="1837" y="414"/>
                      </a:lnTo>
                      <a:lnTo>
                        <a:pt x="1840" y="438"/>
                      </a:lnTo>
                      <a:lnTo>
                        <a:pt x="1851" y="459"/>
                      </a:lnTo>
                      <a:lnTo>
                        <a:pt x="1864" y="487"/>
                      </a:lnTo>
                      <a:lnTo>
                        <a:pt x="1879" y="515"/>
                      </a:lnTo>
                      <a:lnTo>
                        <a:pt x="1897" y="536"/>
                      </a:lnTo>
                      <a:lnTo>
                        <a:pt x="1918" y="557"/>
                      </a:lnTo>
                      <a:lnTo>
                        <a:pt x="1934" y="574"/>
                      </a:lnTo>
                      <a:lnTo>
                        <a:pt x="1960" y="592"/>
                      </a:lnTo>
                      <a:lnTo>
                        <a:pt x="1984" y="605"/>
                      </a:lnTo>
                      <a:lnTo>
                        <a:pt x="2009" y="620"/>
                      </a:lnTo>
                      <a:lnTo>
                        <a:pt x="2061" y="641"/>
                      </a:lnTo>
                      <a:lnTo>
                        <a:pt x="2121" y="659"/>
                      </a:lnTo>
                      <a:lnTo>
                        <a:pt x="2179" y="672"/>
                      </a:lnTo>
                      <a:lnTo>
                        <a:pt x="2239" y="686"/>
                      </a:lnTo>
                      <a:lnTo>
                        <a:pt x="2365" y="711"/>
                      </a:lnTo>
                      <a:lnTo>
                        <a:pt x="2424" y="725"/>
                      </a:lnTo>
                      <a:lnTo>
                        <a:pt x="2481" y="742"/>
                      </a:lnTo>
                      <a:lnTo>
                        <a:pt x="2533" y="763"/>
                      </a:lnTo>
                      <a:lnTo>
                        <a:pt x="2557" y="777"/>
                      </a:lnTo>
                      <a:lnTo>
                        <a:pt x="2582" y="795"/>
                      </a:lnTo>
                      <a:lnTo>
                        <a:pt x="2603" y="813"/>
                      </a:lnTo>
                      <a:lnTo>
                        <a:pt x="2624" y="829"/>
                      </a:lnTo>
                      <a:lnTo>
                        <a:pt x="2641" y="850"/>
                      </a:lnTo>
                      <a:lnTo>
                        <a:pt x="2659" y="875"/>
                      </a:lnTo>
                      <a:close/>
                    </a:path>
                  </a:pathLst>
                </a:custGeom>
                <a:solidFill>
                  <a:srgbClr val="E1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3" name="Freeform 60"/>
                <p:cNvSpPr>
                  <a:spLocks/>
                </p:cNvSpPr>
                <p:nvPr/>
              </p:nvSpPr>
              <p:spPr bwMode="auto">
                <a:xfrm>
                  <a:off x="1921668" y="4808538"/>
                  <a:ext cx="609600" cy="558800"/>
                </a:xfrm>
                <a:custGeom>
                  <a:avLst/>
                  <a:gdLst>
                    <a:gd name="T0" fmla="*/ 701 w 1921"/>
                    <a:gd name="T1" fmla="*/ 227 h 1760"/>
                    <a:gd name="T2" fmla="*/ 760 w 1921"/>
                    <a:gd name="T3" fmla="*/ 130 h 1760"/>
                    <a:gd name="T4" fmla="*/ 837 w 1921"/>
                    <a:gd name="T5" fmla="*/ 59 h 1760"/>
                    <a:gd name="T6" fmla="*/ 931 w 1921"/>
                    <a:gd name="T7" fmla="*/ 14 h 1760"/>
                    <a:gd name="T8" fmla="*/ 1037 w 1921"/>
                    <a:gd name="T9" fmla="*/ 0 h 1760"/>
                    <a:gd name="T10" fmla="*/ 1145 w 1921"/>
                    <a:gd name="T11" fmla="*/ 21 h 1760"/>
                    <a:gd name="T12" fmla="*/ 1253 w 1921"/>
                    <a:gd name="T13" fmla="*/ 84 h 1760"/>
                    <a:gd name="T14" fmla="*/ 1327 w 1921"/>
                    <a:gd name="T15" fmla="*/ 171 h 1760"/>
                    <a:gd name="T16" fmla="*/ 1410 w 1921"/>
                    <a:gd name="T17" fmla="*/ 333 h 1760"/>
                    <a:gd name="T18" fmla="*/ 1481 w 1921"/>
                    <a:gd name="T19" fmla="*/ 420 h 1760"/>
                    <a:gd name="T20" fmla="*/ 1600 w 1921"/>
                    <a:gd name="T21" fmla="*/ 482 h 1760"/>
                    <a:gd name="T22" fmla="*/ 1767 w 1921"/>
                    <a:gd name="T23" fmla="*/ 542 h 1760"/>
                    <a:gd name="T24" fmla="*/ 1848 w 1921"/>
                    <a:gd name="T25" fmla="*/ 591 h 1760"/>
                    <a:gd name="T26" fmla="*/ 1900 w 1921"/>
                    <a:gd name="T27" fmla="*/ 661 h 1760"/>
                    <a:gd name="T28" fmla="*/ 1921 w 1921"/>
                    <a:gd name="T29" fmla="*/ 756 h 1760"/>
                    <a:gd name="T30" fmla="*/ 1905 w 1921"/>
                    <a:gd name="T31" fmla="*/ 863 h 1760"/>
                    <a:gd name="T32" fmla="*/ 1873 w 1921"/>
                    <a:gd name="T33" fmla="*/ 920 h 1760"/>
                    <a:gd name="T34" fmla="*/ 1813 w 1921"/>
                    <a:gd name="T35" fmla="*/ 965 h 1760"/>
                    <a:gd name="T36" fmla="*/ 1701 w 1921"/>
                    <a:gd name="T37" fmla="*/ 1011 h 1760"/>
                    <a:gd name="T38" fmla="*/ 1593 w 1921"/>
                    <a:gd name="T39" fmla="*/ 1095 h 1760"/>
                    <a:gd name="T40" fmla="*/ 1527 w 1921"/>
                    <a:gd name="T41" fmla="*/ 1196 h 1760"/>
                    <a:gd name="T42" fmla="*/ 1488 w 1921"/>
                    <a:gd name="T43" fmla="*/ 1326 h 1760"/>
                    <a:gd name="T44" fmla="*/ 1439 w 1921"/>
                    <a:gd name="T45" fmla="*/ 1546 h 1760"/>
                    <a:gd name="T46" fmla="*/ 1397 w 1921"/>
                    <a:gd name="T47" fmla="*/ 1623 h 1760"/>
                    <a:gd name="T48" fmla="*/ 1334 w 1921"/>
                    <a:gd name="T49" fmla="*/ 1689 h 1760"/>
                    <a:gd name="T50" fmla="*/ 1236 w 1921"/>
                    <a:gd name="T51" fmla="*/ 1734 h 1760"/>
                    <a:gd name="T52" fmla="*/ 1134 w 1921"/>
                    <a:gd name="T53" fmla="*/ 1756 h 1760"/>
                    <a:gd name="T54" fmla="*/ 1047 w 1921"/>
                    <a:gd name="T55" fmla="*/ 1752 h 1760"/>
                    <a:gd name="T56" fmla="*/ 970 w 1921"/>
                    <a:gd name="T57" fmla="*/ 1721 h 1760"/>
                    <a:gd name="T58" fmla="*/ 851 w 1921"/>
                    <a:gd name="T59" fmla="*/ 1634 h 1760"/>
                    <a:gd name="T60" fmla="*/ 735 w 1921"/>
                    <a:gd name="T61" fmla="*/ 1515 h 1760"/>
                    <a:gd name="T62" fmla="*/ 641 w 1921"/>
                    <a:gd name="T63" fmla="*/ 1476 h 1760"/>
                    <a:gd name="T64" fmla="*/ 515 w 1921"/>
                    <a:gd name="T65" fmla="*/ 1494 h 1760"/>
                    <a:gd name="T66" fmla="*/ 375 w 1921"/>
                    <a:gd name="T67" fmla="*/ 1507 h 1760"/>
                    <a:gd name="T68" fmla="*/ 250 w 1921"/>
                    <a:gd name="T69" fmla="*/ 1470 h 1760"/>
                    <a:gd name="T70" fmla="*/ 193 w 1921"/>
                    <a:gd name="T71" fmla="*/ 1424 h 1760"/>
                    <a:gd name="T72" fmla="*/ 151 w 1921"/>
                    <a:gd name="T73" fmla="*/ 1364 h 1760"/>
                    <a:gd name="T74" fmla="*/ 133 w 1921"/>
                    <a:gd name="T75" fmla="*/ 1308 h 1760"/>
                    <a:gd name="T76" fmla="*/ 148 w 1921"/>
                    <a:gd name="T77" fmla="*/ 1220 h 1760"/>
                    <a:gd name="T78" fmla="*/ 218 w 1921"/>
                    <a:gd name="T79" fmla="*/ 1084 h 1760"/>
                    <a:gd name="T80" fmla="*/ 242 w 1921"/>
                    <a:gd name="T81" fmla="*/ 1001 h 1760"/>
                    <a:gd name="T82" fmla="*/ 235 w 1921"/>
                    <a:gd name="T83" fmla="*/ 944 h 1760"/>
                    <a:gd name="T84" fmla="*/ 200 w 1921"/>
                    <a:gd name="T85" fmla="*/ 889 h 1760"/>
                    <a:gd name="T86" fmla="*/ 138 w 1921"/>
                    <a:gd name="T87" fmla="*/ 829 h 1760"/>
                    <a:gd name="T88" fmla="*/ 33 w 1921"/>
                    <a:gd name="T89" fmla="*/ 742 h 1760"/>
                    <a:gd name="T90" fmla="*/ 8 w 1921"/>
                    <a:gd name="T91" fmla="*/ 696 h 1760"/>
                    <a:gd name="T92" fmla="*/ 0 w 1921"/>
                    <a:gd name="T93" fmla="*/ 640 h 1760"/>
                    <a:gd name="T94" fmla="*/ 43 w 1921"/>
                    <a:gd name="T95" fmla="*/ 490 h 1760"/>
                    <a:gd name="T96" fmla="*/ 141 w 1921"/>
                    <a:gd name="T97" fmla="*/ 357 h 1760"/>
                    <a:gd name="T98" fmla="*/ 203 w 1921"/>
                    <a:gd name="T99" fmla="*/ 308 h 1760"/>
                    <a:gd name="T100" fmla="*/ 281 w 1921"/>
                    <a:gd name="T101" fmla="*/ 279 h 1760"/>
                    <a:gd name="T102" fmla="*/ 357 w 1921"/>
                    <a:gd name="T103" fmla="*/ 279 h 1760"/>
                    <a:gd name="T104" fmla="*/ 469 w 1921"/>
                    <a:gd name="T105" fmla="*/ 329 h 1760"/>
                    <a:gd name="T106" fmla="*/ 554 w 1921"/>
                    <a:gd name="T107" fmla="*/ 360 h 1760"/>
                    <a:gd name="T108" fmla="*/ 613 w 1921"/>
                    <a:gd name="T109" fmla="*/ 349 h 1760"/>
                    <a:gd name="T110" fmla="*/ 669 w 1921"/>
                    <a:gd name="T111" fmla="*/ 291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21" h="1760">
                      <a:moveTo>
                        <a:pt x="669" y="291"/>
                      </a:moveTo>
                      <a:lnTo>
                        <a:pt x="683" y="263"/>
                      </a:lnTo>
                      <a:lnTo>
                        <a:pt x="701" y="227"/>
                      </a:lnTo>
                      <a:lnTo>
                        <a:pt x="718" y="192"/>
                      </a:lnTo>
                      <a:lnTo>
                        <a:pt x="735" y="161"/>
                      </a:lnTo>
                      <a:lnTo>
                        <a:pt x="760" y="130"/>
                      </a:lnTo>
                      <a:lnTo>
                        <a:pt x="784" y="106"/>
                      </a:lnTo>
                      <a:lnTo>
                        <a:pt x="810" y="80"/>
                      </a:lnTo>
                      <a:lnTo>
                        <a:pt x="837" y="59"/>
                      </a:lnTo>
                      <a:lnTo>
                        <a:pt x="868" y="42"/>
                      </a:lnTo>
                      <a:lnTo>
                        <a:pt x="900" y="28"/>
                      </a:lnTo>
                      <a:lnTo>
                        <a:pt x="931" y="14"/>
                      </a:lnTo>
                      <a:lnTo>
                        <a:pt x="967" y="7"/>
                      </a:lnTo>
                      <a:lnTo>
                        <a:pt x="1001" y="4"/>
                      </a:lnTo>
                      <a:lnTo>
                        <a:pt x="1037" y="0"/>
                      </a:lnTo>
                      <a:lnTo>
                        <a:pt x="1071" y="4"/>
                      </a:lnTo>
                      <a:lnTo>
                        <a:pt x="1110" y="10"/>
                      </a:lnTo>
                      <a:lnTo>
                        <a:pt x="1145" y="21"/>
                      </a:lnTo>
                      <a:lnTo>
                        <a:pt x="1180" y="39"/>
                      </a:lnTo>
                      <a:lnTo>
                        <a:pt x="1219" y="59"/>
                      </a:lnTo>
                      <a:lnTo>
                        <a:pt x="1253" y="84"/>
                      </a:lnTo>
                      <a:lnTo>
                        <a:pt x="1282" y="112"/>
                      </a:lnTo>
                      <a:lnTo>
                        <a:pt x="1306" y="140"/>
                      </a:lnTo>
                      <a:lnTo>
                        <a:pt x="1327" y="171"/>
                      </a:lnTo>
                      <a:lnTo>
                        <a:pt x="1344" y="203"/>
                      </a:lnTo>
                      <a:lnTo>
                        <a:pt x="1376" y="270"/>
                      </a:lnTo>
                      <a:lnTo>
                        <a:pt x="1410" y="333"/>
                      </a:lnTo>
                      <a:lnTo>
                        <a:pt x="1431" y="364"/>
                      </a:lnTo>
                      <a:lnTo>
                        <a:pt x="1452" y="391"/>
                      </a:lnTo>
                      <a:lnTo>
                        <a:pt x="1481" y="420"/>
                      </a:lnTo>
                      <a:lnTo>
                        <a:pt x="1516" y="445"/>
                      </a:lnTo>
                      <a:lnTo>
                        <a:pt x="1554" y="466"/>
                      </a:lnTo>
                      <a:lnTo>
                        <a:pt x="1600" y="482"/>
                      </a:lnTo>
                      <a:lnTo>
                        <a:pt x="1670" y="503"/>
                      </a:lnTo>
                      <a:lnTo>
                        <a:pt x="1736" y="528"/>
                      </a:lnTo>
                      <a:lnTo>
                        <a:pt x="1767" y="542"/>
                      </a:lnTo>
                      <a:lnTo>
                        <a:pt x="1796" y="557"/>
                      </a:lnTo>
                      <a:lnTo>
                        <a:pt x="1824" y="573"/>
                      </a:lnTo>
                      <a:lnTo>
                        <a:pt x="1848" y="591"/>
                      </a:lnTo>
                      <a:lnTo>
                        <a:pt x="1869" y="612"/>
                      </a:lnTo>
                      <a:lnTo>
                        <a:pt x="1887" y="633"/>
                      </a:lnTo>
                      <a:lnTo>
                        <a:pt x="1900" y="661"/>
                      </a:lnTo>
                      <a:lnTo>
                        <a:pt x="1911" y="689"/>
                      </a:lnTo>
                      <a:lnTo>
                        <a:pt x="1918" y="721"/>
                      </a:lnTo>
                      <a:lnTo>
                        <a:pt x="1921" y="756"/>
                      </a:lnTo>
                      <a:lnTo>
                        <a:pt x="1918" y="794"/>
                      </a:lnTo>
                      <a:lnTo>
                        <a:pt x="1911" y="839"/>
                      </a:lnTo>
                      <a:lnTo>
                        <a:pt x="1905" y="863"/>
                      </a:lnTo>
                      <a:lnTo>
                        <a:pt x="1894" y="885"/>
                      </a:lnTo>
                      <a:lnTo>
                        <a:pt x="1884" y="902"/>
                      </a:lnTo>
                      <a:lnTo>
                        <a:pt x="1873" y="920"/>
                      </a:lnTo>
                      <a:lnTo>
                        <a:pt x="1858" y="934"/>
                      </a:lnTo>
                      <a:lnTo>
                        <a:pt x="1845" y="944"/>
                      </a:lnTo>
                      <a:lnTo>
                        <a:pt x="1813" y="965"/>
                      </a:lnTo>
                      <a:lnTo>
                        <a:pt x="1775" y="980"/>
                      </a:lnTo>
                      <a:lnTo>
                        <a:pt x="1740" y="996"/>
                      </a:lnTo>
                      <a:lnTo>
                        <a:pt x="1701" y="1011"/>
                      </a:lnTo>
                      <a:lnTo>
                        <a:pt x="1663" y="1035"/>
                      </a:lnTo>
                      <a:lnTo>
                        <a:pt x="1624" y="1063"/>
                      </a:lnTo>
                      <a:lnTo>
                        <a:pt x="1593" y="1095"/>
                      </a:lnTo>
                      <a:lnTo>
                        <a:pt x="1564" y="1126"/>
                      </a:lnTo>
                      <a:lnTo>
                        <a:pt x="1543" y="1158"/>
                      </a:lnTo>
                      <a:lnTo>
                        <a:pt x="1527" y="1196"/>
                      </a:lnTo>
                      <a:lnTo>
                        <a:pt x="1512" y="1235"/>
                      </a:lnTo>
                      <a:lnTo>
                        <a:pt x="1498" y="1277"/>
                      </a:lnTo>
                      <a:lnTo>
                        <a:pt x="1488" y="1326"/>
                      </a:lnTo>
                      <a:lnTo>
                        <a:pt x="1464" y="1459"/>
                      </a:lnTo>
                      <a:lnTo>
                        <a:pt x="1446" y="1518"/>
                      </a:lnTo>
                      <a:lnTo>
                        <a:pt x="1439" y="1546"/>
                      </a:lnTo>
                      <a:lnTo>
                        <a:pt x="1425" y="1574"/>
                      </a:lnTo>
                      <a:lnTo>
                        <a:pt x="1415" y="1598"/>
                      </a:lnTo>
                      <a:lnTo>
                        <a:pt x="1397" y="1623"/>
                      </a:lnTo>
                      <a:lnTo>
                        <a:pt x="1379" y="1648"/>
                      </a:lnTo>
                      <a:lnTo>
                        <a:pt x="1358" y="1668"/>
                      </a:lnTo>
                      <a:lnTo>
                        <a:pt x="1334" y="1689"/>
                      </a:lnTo>
                      <a:lnTo>
                        <a:pt x="1306" y="1707"/>
                      </a:lnTo>
                      <a:lnTo>
                        <a:pt x="1271" y="1721"/>
                      </a:lnTo>
                      <a:lnTo>
                        <a:pt x="1236" y="1734"/>
                      </a:lnTo>
                      <a:lnTo>
                        <a:pt x="1201" y="1746"/>
                      </a:lnTo>
                      <a:lnTo>
                        <a:pt x="1166" y="1752"/>
                      </a:lnTo>
                      <a:lnTo>
                        <a:pt x="1134" y="1756"/>
                      </a:lnTo>
                      <a:lnTo>
                        <a:pt x="1107" y="1760"/>
                      </a:lnTo>
                      <a:lnTo>
                        <a:pt x="1074" y="1756"/>
                      </a:lnTo>
                      <a:lnTo>
                        <a:pt x="1047" y="1752"/>
                      </a:lnTo>
                      <a:lnTo>
                        <a:pt x="1022" y="1746"/>
                      </a:lnTo>
                      <a:lnTo>
                        <a:pt x="995" y="1734"/>
                      </a:lnTo>
                      <a:lnTo>
                        <a:pt x="970" y="1721"/>
                      </a:lnTo>
                      <a:lnTo>
                        <a:pt x="946" y="1707"/>
                      </a:lnTo>
                      <a:lnTo>
                        <a:pt x="896" y="1672"/>
                      </a:lnTo>
                      <a:lnTo>
                        <a:pt x="851" y="1634"/>
                      </a:lnTo>
                      <a:lnTo>
                        <a:pt x="810" y="1585"/>
                      </a:lnTo>
                      <a:lnTo>
                        <a:pt x="771" y="1546"/>
                      </a:lnTo>
                      <a:lnTo>
                        <a:pt x="735" y="1515"/>
                      </a:lnTo>
                      <a:lnTo>
                        <a:pt x="704" y="1494"/>
                      </a:lnTo>
                      <a:lnTo>
                        <a:pt x="677" y="1483"/>
                      </a:lnTo>
                      <a:lnTo>
                        <a:pt x="641" y="1476"/>
                      </a:lnTo>
                      <a:lnTo>
                        <a:pt x="606" y="1476"/>
                      </a:lnTo>
                      <a:lnTo>
                        <a:pt x="565" y="1483"/>
                      </a:lnTo>
                      <a:lnTo>
                        <a:pt x="515" y="1494"/>
                      </a:lnTo>
                      <a:lnTo>
                        <a:pt x="469" y="1501"/>
                      </a:lnTo>
                      <a:lnTo>
                        <a:pt x="420" y="1507"/>
                      </a:lnTo>
                      <a:lnTo>
                        <a:pt x="375" y="1507"/>
                      </a:lnTo>
                      <a:lnTo>
                        <a:pt x="333" y="1504"/>
                      </a:lnTo>
                      <a:lnTo>
                        <a:pt x="287" y="1490"/>
                      </a:lnTo>
                      <a:lnTo>
                        <a:pt x="250" y="1470"/>
                      </a:lnTo>
                      <a:lnTo>
                        <a:pt x="229" y="1459"/>
                      </a:lnTo>
                      <a:lnTo>
                        <a:pt x="211" y="1441"/>
                      </a:lnTo>
                      <a:lnTo>
                        <a:pt x="193" y="1424"/>
                      </a:lnTo>
                      <a:lnTo>
                        <a:pt x="176" y="1403"/>
                      </a:lnTo>
                      <a:lnTo>
                        <a:pt x="162" y="1385"/>
                      </a:lnTo>
                      <a:lnTo>
                        <a:pt x="151" y="1364"/>
                      </a:lnTo>
                      <a:lnTo>
                        <a:pt x="141" y="1347"/>
                      </a:lnTo>
                      <a:lnTo>
                        <a:pt x="138" y="1326"/>
                      </a:lnTo>
                      <a:lnTo>
                        <a:pt x="133" y="1308"/>
                      </a:lnTo>
                      <a:lnTo>
                        <a:pt x="133" y="1291"/>
                      </a:lnTo>
                      <a:lnTo>
                        <a:pt x="138" y="1256"/>
                      </a:lnTo>
                      <a:lnTo>
                        <a:pt x="148" y="1220"/>
                      </a:lnTo>
                      <a:lnTo>
                        <a:pt x="166" y="1186"/>
                      </a:lnTo>
                      <a:lnTo>
                        <a:pt x="200" y="1119"/>
                      </a:lnTo>
                      <a:lnTo>
                        <a:pt x="218" y="1084"/>
                      </a:lnTo>
                      <a:lnTo>
                        <a:pt x="232" y="1050"/>
                      </a:lnTo>
                      <a:lnTo>
                        <a:pt x="239" y="1018"/>
                      </a:lnTo>
                      <a:lnTo>
                        <a:pt x="242" y="1001"/>
                      </a:lnTo>
                      <a:lnTo>
                        <a:pt x="242" y="983"/>
                      </a:lnTo>
                      <a:lnTo>
                        <a:pt x="239" y="962"/>
                      </a:lnTo>
                      <a:lnTo>
                        <a:pt x="235" y="944"/>
                      </a:lnTo>
                      <a:lnTo>
                        <a:pt x="224" y="927"/>
                      </a:lnTo>
                      <a:lnTo>
                        <a:pt x="214" y="909"/>
                      </a:lnTo>
                      <a:lnTo>
                        <a:pt x="200" y="889"/>
                      </a:lnTo>
                      <a:lnTo>
                        <a:pt x="183" y="871"/>
                      </a:lnTo>
                      <a:lnTo>
                        <a:pt x="162" y="850"/>
                      </a:lnTo>
                      <a:lnTo>
                        <a:pt x="138" y="829"/>
                      </a:lnTo>
                      <a:lnTo>
                        <a:pt x="96" y="797"/>
                      </a:lnTo>
                      <a:lnTo>
                        <a:pt x="60" y="769"/>
                      </a:lnTo>
                      <a:lnTo>
                        <a:pt x="33" y="742"/>
                      </a:lnTo>
                      <a:lnTo>
                        <a:pt x="21" y="727"/>
                      </a:lnTo>
                      <a:lnTo>
                        <a:pt x="15" y="714"/>
                      </a:lnTo>
                      <a:lnTo>
                        <a:pt x="8" y="696"/>
                      </a:lnTo>
                      <a:lnTo>
                        <a:pt x="5" y="682"/>
                      </a:lnTo>
                      <a:lnTo>
                        <a:pt x="0" y="661"/>
                      </a:lnTo>
                      <a:lnTo>
                        <a:pt x="0" y="640"/>
                      </a:lnTo>
                      <a:lnTo>
                        <a:pt x="8" y="594"/>
                      </a:lnTo>
                      <a:lnTo>
                        <a:pt x="25" y="539"/>
                      </a:lnTo>
                      <a:lnTo>
                        <a:pt x="43" y="490"/>
                      </a:lnTo>
                      <a:lnTo>
                        <a:pt x="71" y="441"/>
                      </a:lnTo>
                      <a:lnTo>
                        <a:pt x="102" y="396"/>
                      </a:lnTo>
                      <a:lnTo>
                        <a:pt x="141" y="357"/>
                      </a:lnTo>
                      <a:lnTo>
                        <a:pt x="162" y="336"/>
                      </a:lnTo>
                      <a:lnTo>
                        <a:pt x="183" y="322"/>
                      </a:lnTo>
                      <a:lnTo>
                        <a:pt x="203" y="308"/>
                      </a:lnTo>
                      <a:lnTo>
                        <a:pt x="229" y="297"/>
                      </a:lnTo>
                      <a:lnTo>
                        <a:pt x="253" y="287"/>
                      </a:lnTo>
                      <a:lnTo>
                        <a:pt x="281" y="279"/>
                      </a:lnTo>
                      <a:lnTo>
                        <a:pt x="309" y="276"/>
                      </a:lnTo>
                      <a:lnTo>
                        <a:pt x="333" y="276"/>
                      </a:lnTo>
                      <a:lnTo>
                        <a:pt x="357" y="279"/>
                      </a:lnTo>
                      <a:lnTo>
                        <a:pt x="382" y="287"/>
                      </a:lnTo>
                      <a:lnTo>
                        <a:pt x="427" y="304"/>
                      </a:lnTo>
                      <a:lnTo>
                        <a:pt x="469" y="329"/>
                      </a:lnTo>
                      <a:lnTo>
                        <a:pt x="511" y="346"/>
                      </a:lnTo>
                      <a:lnTo>
                        <a:pt x="532" y="354"/>
                      </a:lnTo>
                      <a:lnTo>
                        <a:pt x="554" y="360"/>
                      </a:lnTo>
                      <a:lnTo>
                        <a:pt x="575" y="360"/>
                      </a:lnTo>
                      <a:lnTo>
                        <a:pt x="596" y="357"/>
                      </a:lnTo>
                      <a:lnTo>
                        <a:pt x="613" y="349"/>
                      </a:lnTo>
                      <a:lnTo>
                        <a:pt x="634" y="336"/>
                      </a:lnTo>
                      <a:lnTo>
                        <a:pt x="652" y="318"/>
                      </a:lnTo>
                      <a:lnTo>
                        <a:pt x="669" y="291"/>
                      </a:lnTo>
                      <a:close/>
                    </a:path>
                  </a:pathLst>
                </a:custGeom>
                <a:solidFill>
                  <a:srgbClr val="DD3D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4" name="Freeform 61"/>
                <p:cNvSpPr>
                  <a:spLocks/>
                </p:cNvSpPr>
                <p:nvPr/>
              </p:nvSpPr>
              <p:spPr bwMode="auto">
                <a:xfrm>
                  <a:off x="2107406" y="4922838"/>
                  <a:ext cx="312737" cy="325438"/>
                </a:xfrm>
                <a:custGeom>
                  <a:avLst/>
                  <a:gdLst>
                    <a:gd name="T0" fmla="*/ 944 w 986"/>
                    <a:gd name="T1" fmla="*/ 95 h 1025"/>
                    <a:gd name="T2" fmla="*/ 916 w 986"/>
                    <a:gd name="T3" fmla="*/ 42 h 1025"/>
                    <a:gd name="T4" fmla="*/ 853 w 986"/>
                    <a:gd name="T5" fmla="*/ 7 h 1025"/>
                    <a:gd name="T6" fmla="*/ 790 w 986"/>
                    <a:gd name="T7" fmla="*/ 0 h 1025"/>
                    <a:gd name="T8" fmla="*/ 738 w 986"/>
                    <a:gd name="T9" fmla="*/ 18 h 1025"/>
                    <a:gd name="T10" fmla="*/ 608 w 986"/>
                    <a:gd name="T11" fmla="*/ 112 h 1025"/>
                    <a:gd name="T12" fmla="*/ 514 w 986"/>
                    <a:gd name="T13" fmla="*/ 140 h 1025"/>
                    <a:gd name="T14" fmla="*/ 360 w 986"/>
                    <a:gd name="T15" fmla="*/ 119 h 1025"/>
                    <a:gd name="T16" fmla="*/ 212 w 986"/>
                    <a:gd name="T17" fmla="*/ 106 h 1025"/>
                    <a:gd name="T18" fmla="*/ 160 w 986"/>
                    <a:gd name="T19" fmla="*/ 127 h 1025"/>
                    <a:gd name="T20" fmla="*/ 136 w 986"/>
                    <a:gd name="T21" fmla="*/ 161 h 1025"/>
                    <a:gd name="T22" fmla="*/ 128 w 986"/>
                    <a:gd name="T23" fmla="*/ 221 h 1025"/>
                    <a:gd name="T24" fmla="*/ 157 w 986"/>
                    <a:gd name="T25" fmla="*/ 322 h 1025"/>
                    <a:gd name="T26" fmla="*/ 219 w 986"/>
                    <a:gd name="T27" fmla="*/ 420 h 1025"/>
                    <a:gd name="T28" fmla="*/ 227 w 986"/>
                    <a:gd name="T29" fmla="*/ 466 h 1025"/>
                    <a:gd name="T30" fmla="*/ 198 w 986"/>
                    <a:gd name="T31" fmla="*/ 525 h 1025"/>
                    <a:gd name="T32" fmla="*/ 122 w 986"/>
                    <a:gd name="T33" fmla="*/ 557 h 1025"/>
                    <a:gd name="T34" fmla="*/ 62 w 986"/>
                    <a:gd name="T35" fmla="*/ 605 h 1025"/>
                    <a:gd name="T36" fmla="*/ 16 w 986"/>
                    <a:gd name="T37" fmla="*/ 690 h 1025"/>
                    <a:gd name="T38" fmla="*/ 0 w 986"/>
                    <a:gd name="T39" fmla="*/ 787 h 1025"/>
                    <a:gd name="T40" fmla="*/ 10 w 986"/>
                    <a:gd name="T41" fmla="*/ 881 h 1025"/>
                    <a:gd name="T42" fmla="*/ 62 w 986"/>
                    <a:gd name="T43" fmla="*/ 952 h 1025"/>
                    <a:gd name="T44" fmla="*/ 153 w 986"/>
                    <a:gd name="T45" fmla="*/ 977 h 1025"/>
                    <a:gd name="T46" fmla="*/ 202 w 986"/>
                    <a:gd name="T47" fmla="*/ 962 h 1025"/>
                    <a:gd name="T48" fmla="*/ 269 w 986"/>
                    <a:gd name="T49" fmla="*/ 899 h 1025"/>
                    <a:gd name="T50" fmla="*/ 336 w 986"/>
                    <a:gd name="T51" fmla="*/ 840 h 1025"/>
                    <a:gd name="T52" fmla="*/ 381 w 986"/>
                    <a:gd name="T53" fmla="*/ 826 h 1025"/>
                    <a:gd name="T54" fmla="*/ 433 w 986"/>
                    <a:gd name="T55" fmla="*/ 836 h 1025"/>
                    <a:gd name="T56" fmla="*/ 469 w 986"/>
                    <a:gd name="T57" fmla="*/ 868 h 1025"/>
                    <a:gd name="T58" fmla="*/ 514 w 986"/>
                    <a:gd name="T59" fmla="*/ 952 h 1025"/>
                    <a:gd name="T60" fmla="*/ 559 w 986"/>
                    <a:gd name="T61" fmla="*/ 1001 h 1025"/>
                    <a:gd name="T62" fmla="*/ 615 w 986"/>
                    <a:gd name="T63" fmla="*/ 1022 h 1025"/>
                    <a:gd name="T64" fmla="*/ 667 w 986"/>
                    <a:gd name="T65" fmla="*/ 1022 h 1025"/>
                    <a:gd name="T66" fmla="*/ 712 w 986"/>
                    <a:gd name="T67" fmla="*/ 1001 h 1025"/>
                    <a:gd name="T68" fmla="*/ 748 w 986"/>
                    <a:gd name="T69" fmla="*/ 962 h 1025"/>
                    <a:gd name="T70" fmla="*/ 769 w 986"/>
                    <a:gd name="T71" fmla="*/ 910 h 1025"/>
                    <a:gd name="T72" fmla="*/ 769 w 986"/>
                    <a:gd name="T73" fmla="*/ 829 h 1025"/>
                    <a:gd name="T74" fmla="*/ 755 w 986"/>
                    <a:gd name="T75" fmla="*/ 732 h 1025"/>
                    <a:gd name="T76" fmla="*/ 772 w 986"/>
                    <a:gd name="T77" fmla="*/ 690 h 1025"/>
                    <a:gd name="T78" fmla="*/ 818 w 986"/>
                    <a:gd name="T79" fmla="*/ 661 h 1025"/>
                    <a:gd name="T80" fmla="*/ 888 w 986"/>
                    <a:gd name="T81" fmla="*/ 661 h 1025"/>
                    <a:gd name="T82" fmla="*/ 936 w 986"/>
                    <a:gd name="T83" fmla="*/ 658 h 1025"/>
                    <a:gd name="T84" fmla="*/ 975 w 986"/>
                    <a:gd name="T85" fmla="*/ 620 h 1025"/>
                    <a:gd name="T86" fmla="*/ 986 w 986"/>
                    <a:gd name="T87" fmla="*/ 567 h 1025"/>
                    <a:gd name="T88" fmla="*/ 947 w 986"/>
                    <a:gd name="T89" fmla="*/ 417 h 1025"/>
                    <a:gd name="T90" fmla="*/ 933 w 986"/>
                    <a:gd name="T91" fmla="*/ 294 h 1025"/>
                    <a:gd name="T92" fmla="*/ 951 w 986"/>
                    <a:gd name="T93" fmla="*/ 137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86" h="1025">
                      <a:moveTo>
                        <a:pt x="951" y="137"/>
                      </a:moveTo>
                      <a:lnTo>
                        <a:pt x="947" y="116"/>
                      </a:lnTo>
                      <a:lnTo>
                        <a:pt x="944" y="95"/>
                      </a:lnTo>
                      <a:lnTo>
                        <a:pt x="936" y="77"/>
                      </a:lnTo>
                      <a:lnTo>
                        <a:pt x="930" y="60"/>
                      </a:lnTo>
                      <a:lnTo>
                        <a:pt x="916" y="42"/>
                      </a:lnTo>
                      <a:lnTo>
                        <a:pt x="899" y="28"/>
                      </a:lnTo>
                      <a:lnTo>
                        <a:pt x="878" y="18"/>
                      </a:lnTo>
                      <a:lnTo>
                        <a:pt x="853" y="7"/>
                      </a:lnTo>
                      <a:lnTo>
                        <a:pt x="832" y="4"/>
                      </a:lnTo>
                      <a:lnTo>
                        <a:pt x="811" y="0"/>
                      </a:lnTo>
                      <a:lnTo>
                        <a:pt x="790" y="0"/>
                      </a:lnTo>
                      <a:lnTo>
                        <a:pt x="769" y="4"/>
                      </a:lnTo>
                      <a:lnTo>
                        <a:pt x="751" y="10"/>
                      </a:lnTo>
                      <a:lnTo>
                        <a:pt x="738" y="18"/>
                      </a:lnTo>
                      <a:lnTo>
                        <a:pt x="702" y="39"/>
                      </a:lnTo>
                      <a:lnTo>
                        <a:pt x="643" y="88"/>
                      </a:lnTo>
                      <a:lnTo>
                        <a:pt x="608" y="112"/>
                      </a:lnTo>
                      <a:lnTo>
                        <a:pt x="573" y="130"/>
                      </a:lnTo>
                      <a:lnTo>
                        <a:pt x="545" y="140"/>
                      </a:lnTo>
                      <a:lnTo>
                        <a:pt x="514" y="140"/>
                      </a:lnTo>
                      <a:lnTo>
                        <a:pt x="478" y="140"/>
                      </a:lnTo>
                      <a:lnTo>
                        <a:pt x="440" y="133"/>
                      </a:lnTo>
                      <a:lnTo>
                        <a:pt x="360" y="119"/>
                      </a:lnTo>
                      <a:lnTo>
                        <a:pt x="282" y="106"/>
                      </a:lnTo>
                      <a:lnTo>
                        <a:pt x="244" y="106"/>
                      </a:lnTo>
                      <a:lnTo>
                        <a:pt x="212" y="106"/>
                      </a:lnTo>
                      <a:lnTo>
                        <a:pt x="185" y="112"/>
                      </a:lnTo>
                      <a:lnTo>
                        <a:pt x="170" y="119"/>
                      </a:lnTo>
                      <a:lnTo>
                        <a:pt x="160" y="127"/>
                      </a:lnTo>
                      <a:lnTo>
                        <a:pt x="149" y="137"/>
                      </a:lnTo>
                      <a:lnTo>
                        <a:pt x="143" y="148"/>
                      </a:lnTo>
                      <a:lnTo>
                        <a:pt x="136" y="161"/>
                      </a:lnTo>
                      <a:lnTo>
                        <a:pt x="132" y="179"/>
                      </a:lnTo>
                      <a:lnTo>
                        <a:pt x="128" y="197"/>
                      </a:lnTo>
                      <a:lnTo>
                        <a:pt x="128" y="221"/>
                      </a:lnTo>
                      <a:lnTo>
                        <a:pt x="136" y="270"/>
                      </a:lnTo>
                      <a:lnTo>
                        <a:pt x="143" y="297"/>
                      </a:lnTo>
                      <a:lnTo>
                        <a:pt x="157" y="322"/>
                      </a:lnTo>
                      <a:lnTo>
                        <a:pt x="191" y="372"/>
                      </a:lnTo>
                      <a:lnTo>
                        <a:pt x="209" y="396"/>
                      </a:lnTo>
                      <a:lnTo>
                        <a:pt x="219" y="420"/>
                      </a:lnTo>
                      <a:lnTo>
                        <a:pt x="224" y="434"/>
                      </a:lnTo>
                      <a:lnTo>
                        <a:pt x="227" y="448"/>
                      </a:lnTo>
                      <a:lnTo>
                        <a:pt x="227" y="466"/>
                      </a:lnTo>
                      <a:lnTo>
                        <a:pt x="224" y="479"/>
                      </a:lnTo>
                      <a:lnTo>
                        <a:pt x="212" y="508"/>
                      </a:lnTo>
                      <a:lnTo>
                        <a:pt x="198" y="525"/>
                      </a:lnTo>
                      <a:lnTo>
                        <a:pt x="181" y="539"/>
                      </a:lnTo>
                      <a:lnTo>
                        <a:pt x="164" y="546"/>
                      </a:lnTo>
                      <a:lnTo>
                        <a:pt x="122" y="557"/>
                      </a:lnTo>
                      <a:lnTo>
                        <a:pt x="101" y="567"/>
                      </a:lnTo>
                      <a:lnTo>
                        <a:pt x="79" y="584"/>
                      </a:lnTo>
                      <a:lnTo>
                        <a:pt x="62" y="605"/>
                      </a:lnTo>
                      <a:lnTo>
                        <a:pt x="45" y="630"/>
                      </a:lnTo>
                      <a:lnTo>
                        <a:pt x="27" y="658"/>
                      </a:lnTo>
                      <a:lnTo>
                        <a:pt x="16" y="690"/>
                      </a:lnTo>
                      <a:lnTo>
                        <a:pt x="6" y="721"/>
                      </a:lnTo>
                      <a:lnTo>
                        <a:pt x="0" y="756"/>
                      </a:lnTo>
                      <a:lnTo>
                        <a:pt x="0" y="787"/>
                      </a:lnTo>
                      <a:lnTo>
                        <a:pt x="0" y="823"/>
                      </a:lnTo>
                      <a:lnTo>
                        <a:pt x="3" y="854"/>
                      </a:lnTo>
                      <a:lnTo>
                        <a:pt x="10" y="881"/>
                      </a:lnTo>
                      <a:lnTo>
                        <a:pt x="24" y="910"/>
                      </a:lnTo>
                      <a:lnTo>
                        <a:pt x="41" y="935"/>
                      </a:lnTo>
                      <a:lnTo>
                        <a:pt x="62" y="952"/>
                      </a:lnTo>
                      <a:lnTo>
                        <a:pt x="86" y="966"/>
                      </a:lnTo>
                      <a:lnTo>
                        <a:pt x="118" y="972"/>
                      </a:lnTo>
                      <a:lnTo>
                        <a:pt x="153" y="977"/>
                      </a:lnTo>
                      <a:lnTo>
                        <a:pt x="170" y="972"/>
                      </a:lnTo>
                      <a:lnTo>
                        <a:pt x="188" y="969"/>
                      </a:lnTo>
                      <a:lnTo>
                        <a:pt x="202" y="962"/>
                      </a:lnTo>
                      <a:lnTo>
                        <a:pt x="216" y="952"/>
                      </a:lnTo>
                      <a:lnTo>
                        <a:pt x="244" y="927"/>
                      </a:lnTo>
                      <a:lnTo>
                        <a:pt x="269" y="899"/>
                      </a:lnTo>
                      <a:lnTo>
                        <a:pt x="297" y="875"/>
                      </a:lnTo>
                      <a:lnTo>
                        <a:pt x="321" y="850"/>
                      </a:lnTo>
                      <a:lnTo>
                        <a:pt x="336" y="840"/>
                      </a:lnTo>
                      <a:lnTo>
                        <a:pt x="349" y="833"/>
                      </a:lnTo>
                      <a:lnTo>
                        <a:pt x="367" y="829"/>
                      </a:lnTo>
                      <a:lnTo>
                        <a:pt x="381" y="826"/>
                      </a:lnTo>
                      <a:lnTo>
                        <a:pt x="402" y="826"/>
                      </a:lnTo>
                      <a:lnTo>
                        <a:pt x="419" y="833"/>
                      </a:lnTo>
                      <a:lnTo>
                        <a:pt x="433" y="836"/>
                      </a:lnTo>
                      <a:lnTo>
                        <a:pt x="447" y="847"/>
                      </a:lnTo>
                      <a:lnTo>
                        <a:pt x="457" y="857"/>
                      </a:lnTo>
                      <a:lnTo>
                        <a:pt x="469" y="868"/>
                      </a:lnTo>
                      <a:lnTo>
                        <a:pt x="485" y="896"/>
                      </a:lnTo>
                      <a:lnTo>
                        <a:pt x="500" y="923"/>
                      </a:lnTo>
                      <a:lnTo>
                        <a:pt x="514" y="952"/>
                      </a:lnTo>
                      <a:lnTo>
                        <a:pt x="534" y="980"/>
                      </a:lnTo>
                      <a:lnTo>
                        <a:pt x="545" y="990"/>
                      </a:lnTo>
                      <a:lnTo>
                        <a:pt x="559" y="1001"/>
                      </a:lnTo>
                      <a:lnTo>
                        <a:pt x="580" y="1011"/>
                      </a:lnTo>
                      <a:lnTo>
                        <a:pt x="597" y="1018"/>
                      </a:lnTo>
                      <a:lnTo>
                        <a:pt x="615" y="1022"/>
                      </a:lnTo>
                      <a:lnTo>
                        <a:pt x="633" y="1025"/>
                      </a:lnTo>
                      <a:lnTo>
                        <a:pt x="650" y="1025"/>
                      </a:lnTo>
                      <a:lnTo>
                        <a:pt x="667" y="1022"/>
                      </a:lnTo>
                      <a:lnTo>
                        <a:pt x="681" y="1018"/>
                      </a:lnTo>
                      <a:lnTo>
                        <a:pt x="699" y="1011"/>
                      </a:lnTo>
                      <a:lnTo>
                        <a:pt x="712" y="1001"/>
                      </a:lnTo>
                      <a:lnTo>
                        <a:pt x="723" y="990"/>
                      </a:lnTo>
                      <a:lnTo>
                        <a:pt x="738" y="980"/>
                      </a:lnTo>
                      <a:lnTo>
                        <a:pt x="748" y="962"/>
                      </a:lnTo>
                      <a:lnTo>
                        <a:pt x="755" y="948"/>
                      </a:lnTo>
                      <a:lnTo>
                        <a:pt x="762" y="931"/>
                      </a:lnTo>
                      <a:lnTo>
                        <a:pt x="769" y="910"/>
                      </a:lnTo>
                      <a:lnTo>
                        <a:pt x="772" y="892"/>
                      </a:lnTo>
                      <a:lnTo>
                        <a:pt x="772" y="860"/>
                      </a:lnTo>
                      <a:lnTo>
                        <a:pt x="769" y="829"/>
                      </a:lnTo>
                      <a:lnTo>
                        <a:pt x="762" y="794"/>
                      </a:lnTo>
                      <a:lnTo>
                        <a:pt x="755" y="763"/>
                      </a:lnTo>
                      <a:lnTo>
                        <a:pt x="755" y="732"/>
                      </a:lnTo>
                      <a:lnTo>
                        <a:pt x="758" y="717"/>
                      </a:lnTo>
                      <a:lnTo>
                        <a:pt x="762" y="703"/>
                      </a:lnTo>
                      <a:lnTo>
                        <a:pt x="772" y="690"/>
                      </a:lnTo>
                      <a:lnTo>
                        <a:pt x="783" y="679"/>
                      </a:lnTo>
                      <a:lnTo>
                        <a:pt x="800" y="672"/>
                      </a:lnTo>
                      <a:lnTo>
                        <a:pt x="818" y="661"/>
                      </a:lnTo>
                      <a:lnTo>
                        <a:pt x="835" y="658"/>
                      </a:lnTo>
                      <a:lnTo>
                        <a:pt x="853" y="658"/>
                      </a:lnTo>
                      <a:lnTo>
                        <a:pt x="888" y="661"/>
                      </a:lnTo>
                      <a:lnTo>
                        <a:pt x="902" y="661"/>
                      </a:lnTo>
                      <a:lnTo>
                        <a:pt x="920" y="661"/>
                      </a:lnTo>
                      <a:lnTo>
                        <a:pt x="936" y="658"/>
                      </a:lnTo>
                      <a:lnTo>
                        <a:pt x="951" y="648"/>
                      </a:lnTo>
                      <a:lnTo>
                        <a:pt x="965" y="636"/>
                      </a:lnTo>
                      <a:lnTo>
                        <a:pt x="975" y="620"/>
                      </a:lnTo>
                      <a:lnTo>
                        <a:pt x="982" y="602"/>
                      </a:lnTo>
                      <a:lnTo>
                        <a:pt x="986" y="584"/>
                      </a:lnTo>
                      <a:lnTo>
                        <a:pt x="986" y="567"/>
                      </a:lnTo>
                      <a:lnTo>
                        <a:pt x="986" y="546"/>
                      </a:lnTo>
                      <a:lnTo>
                        <a:pt x="975" y="503"/>
                      </a:lnTo>
                      <a:lnTo>
                        <a:pt x="947" y="417"/>
                      </a:lnTo>
                      <a:lnTo>
                        <a:pt x="936" y="378"/>
                      </a:lnTo>
                      <a:lnTo>
                        <a:pt x="933" y="343"/>
                      </a:lnTo>
                      <a:lnTo>
                        <a:pt x="933" y="294"/>
                      </a:lnTo>
                      <a:lnTo>
                        <a:pt x="941" y="242"/>
                      </a:lnTo>
                      <a:lnTo>
                        <a:pt x="947" y="185"/>
                      </a:lnTo>
                      <a:lnTo>
                        <a:pt x="951" y="137"/>
                      </a:lnTo>
                      <a:close/>
                    </a:path>
                  </a:pathLst>
                </a:custGeom>
                <a:solidFill>
                  <a:srgbClr val="D13F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5" name="Freeform 62"/>
                <p:cNvSpPr>
                  <a:spLocks/>
                </p:cNvSpPr>
                <p:nvPr/>
              </p:nvSpPr>
              <p:spPr bwMode="auto">
                <a:xfrm>
                  <a:off x="2166143" y="4914901"/>
                  <a:ext cx="215900" cy="219075"/>
                </a:xfrm>
                <a:custGeom>
                  <a:avLst/>
                  <a:gdLst>
                    <a:gd name="T0" fmla="*/ 241 w 681"/>
                    <a:gd name="T1" fmla="*/ 690 h 690"/>
                    <a:gd name="T2" fmla="*/ 220 w 681"/>
                    <a:gd name="T3" fmla="*/ 690 h 690"/>
                    <a:gd name="T4" fmla="*/ 196 w 681"/>
                    <a:gd name="T5" fmla="*/ 682 h 690"/>
                    <a:gd name="T6" fmla="*/ 167 w 681"/>
                    <a:gd name="T7" fmla="*/ 665 h 690"/>
                    <a:gd name="T8" fmla="*/ 146 w 681"/>
                    <a:gd name="T9" fmla="*/ 623 h 690"/>
                    <a:gd name="T10" fmla="*/ 139 w 681"/>
                    <a:gd name="T11" fmla="*/ 574 h 690"/>
                    <a:gd name="T12" fmla="*/ 129 w 681"/>
                    <a:gd name="T13" fmla="*/ 524 h 690"/>
                    <a:gd name="T14" fmla="*/ 101 w 681"/>
                    <a:gd name="T15" fmla="*/ 483 h 690"/>
                    <a:gd name="T16" fmla="*/ 39 w 681"/>
                    <a:gd name="T17" fmla="*/ 424 h 690"/>
                    <a:gd name="T18" fmla="*/ 6 w 681"/>
                    <a:gd name="T19" fmla="*/ 382 h 690"/>
                    <a:gd name="T20" fmla="*/ 0 w 681"/>
                    <a:gd name="T21" fmla="*/ 343 h 690"/>
                    <a:gd name="T22" fmla="*/ 6 w 681"/>
                    <a:gd name="T23" fmla="*/ 318 h 690"/>
                    <a:gd name="T24" fmla="*/ 34 w 681"/>
                    <a:gd name="T25" fmla="*/ 276 h 690"/>
                    <a:gd name="T26" fmla="*/ 108 w 681"/>
                    <a:gd name="T27" fmla="*/ 224 h 690"/>
                    <a:gd name="T28" fmla="*/ 151 w 681"/>
                    <a:gd name="T29" fmla="*/ 189 h 690"/>
                    <a:gd name="T30" fmla="*/ 178 w 681"/>
                    <a:gd name="T31" fmla="*/ 151 h 690"/>
                    <a:gd name="T32" fmla="*/ 192 w 681"/>
                    <a:gd name="T33" fmla="*/ 85 h 690"/>
                    <a:gd name="T34" fmla="*/ 203 w 681"/>
                    <a:gd name="T35" fmla="*/ 46 h 690"/>
                    <a:gd name="T36" fmla="*/ 224 w 681"/>
                    <a:gd name="T37" fmla="*/ 18 h 690"/>
                    <a:gd name="T38" fmla="*/ 269 w 681"/>
                    <a:gd name="T39" fmla="*/ 4 h 690"/>
                    <a:gd name="T40" fmla="*/ 318 w 681"/>
                    <a:gd name="T41" fmla="*/ 4 h 690"/>
                    <a:gd name="T42" fmla="*/ 353 w 681"/>
                    <a:gd name="T43" fmla="*/ 18 h 690"/>
                    <a:gd name="T44" fmla="*/ 374 w 681"/>
                    <a:gd name="T45" fmla="*/ 42 h 690"/>
                    <a:gd name="T46" fmla="*/ 415 w 681"/>
                    <a:gd name="T47" fmla="*/ 140 h 690"/>
                    <a:gd name="T48" fmla="*/ 444 w 681"/>
                    <a:gd name="T49" fmla="*/ 189 h 690"/>
                    <a:gd name="T50" fmla="*/ 479 w 681"/>
                    <a:gd name="T51" fmla="*/ 210 h 690"/>
                    <a:gd name="T52" fmla="*/ 524 w 681"/>
                    <a:gd name="T53" fmla="*/ 218 h 690"/>
                    <a:gd name="T54" fmla="*/ 594 w 681"/>
                    <a:gd name="T55" fmla="*/ 206 h 690"/>
                    <a:gd name="T56" fmla="*/ 636 w 681"/>
                    <a:gd name="T57" fmla="*/ 214 h 690"/>
                    <a:gd name="T58" fmla="*/ 671 w 681"/>
                    <a:gd name="T59" fmla="*/ 239 h 690"/>
                    <a:gd name="T60" fmla="*/ 681 w 681"/>
                    <a:gd name="T61" fmla="*/ 260 h 690"/>
                    <a:gd name="T62" fmla="*/ 681 w 681"/>
                    <a:gd name="T63" fmla="*/ 287 h 690"/>
                    <a:gd name="T64" fmla="*/ 660 w 681"/>
                    <a:gd name="T65" fmla="*/ 329 h 690"/>
                    <a:gd name="T66" fmla="*/ 608 w 681"/>
                    <a:gd name="T67" fmla="*/ 399 h 690"/>
                    <a:gd name="T68" fmla="*/ 594 w 681"/>
                    <a:gd name="T69" fmla="*/ 445 h 690"/>
                    <a:gd name="T70" fmla="*/ 584 w 681"/>
                    <a:gd name="T71" fmla="*/ 529 h 690"/>
                    <a:gd name="T72" fmla="*/ 570 w 681"/>
                    <a:gd name="T73" fmla="*/ 563 h 690"/>
                    <a:gd name="T74" fmla="*/ 542 w 681"/>
                    <a:gd name="T75" fmla="*/ 588 h 690"/>
                    <a:gd name="T76" fmla="*/ 496 w 681"/>
                    <a:gd name="T77" fmla="*/ 602 h 690"/>
                    <a:gd name="T78" fmla="*/ 461 w 681"/>
                    <a:gd name="T79" fmla="*/ 595 h 690"/>
                    <a:gd name="T80" fmla="*/ 412 w 681"/>
                    <a:gd name="T81" fmla="*/ 570 h 690"/>
                    <a:gd name="T82" fmla="*/ 381 w 681"/>
                    <a:gd name="T83" fmla="*/ 567 h 690"/>
                    <a:gd name="T84" fmla="*/ 346 w 681"/>
                    <a:gd name="T85" fmla="*/ 578 h 690"/>
                    <a:gd name="T86" fmla="*/ 311 w 681"/>
                    <a:gd name="T87" fmla="*/ 620 h 690"/>
                    <a:gd name="T88" fmla="*/ 272 w 681"/>
                    <a:gd name="T89" fmla="*/ 665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1" h="690">
                      <a:moveTo>
                        <a:pt x="258" y="679"/>
                      </a:moveTo>
                      <a:lnTo>
                        <a:pt x="241" y="690"/>
                      </a:lnTo>
                      <a:lnTo>
                        <a:pt x="230" y="690"/>
                      </a:lnTo>
                      <a:lnTo>
                        <a:pt x="220" y="690"/>
                      </a:lnTo>
                      <a:lnTo>
                        <a:pt x="206" y="686"/>
                      </a:lnTo>
                      <a:lnTo>
                        <a:pt x="196" y="682"/>
                      </a:lnTo>
                      <a:lnTo>
                        <a:pt x="182" y="675"/>
                      </a:lnTo>
                      <a:lnTo>
                        <a:pt x="167" y="665"/>
                      </a:lnTo>
                      <a:lnTo>
                        <a:pt x="154" y="644"/>
                      </a:lnTo>
                      <a:lnTo>
                        <a:pt x="146" y="623"/>
                      </a:lnTo>
                      <a:lnTo>
                        <a:pt x="143" y="599"/>
                      </a:lnTo>
                      <a:lnTo>
                        <a:pt x="139" y="574"/>
                      </a:lnTo>
                      <a:lnTo>
                        <a:pt x="136" y="550"/>
                      </a:lnTo>
                      <a:lnTo>
                        <a:pt x="129" y="524"/>
                      </a:lnTo>
                      <a:lnTo>
                        <a:pt x="118" y="505"/>
                      </a:lnTo>
                      <a:lnTo>
                        <a:pt x="101" y="483"/>
                      </a:lnTo>
                      <a:lnTo>
                        <a:pt x="59" y="445"/>
                      </a:lnTo>
                      <a:lnTo>
                        <a:pt x="39" y="424"/>
                      </a:lnTo>
                      <a:lnTo>
                        <a:pt x="21" y="403"/>
                      </a:lnTo>
                      <a:lnTo>
                        <a:pt x="6" y="382"/>
                      </a:lnTo>
                      <a:lnTo>
                        <a:pt x="0" y="357"/>
                      </a:lnTo>
                      <a:lnTo>
                        <a:pt x="0" y="343"/>
                      </a:lnTo>
                      <a:lnTo>
                        <a:pt x="3" y="329"/>
                      </a:lnTo>
                      <a:lnTo>
                        <a:pt x="6" y="318"/>
                      </a:lnTo>
                      <a:lnTo>
                        <a:pt x="17" y="301"/>
                      </a:lnTo>
                      <a:lnTo>
                        <a:pt x="34" y="276"/>
                      </a:lnTo>
                      <a:lnTo>
                        <a:pt x="59" y="260"/>
                      </a:lnTo>
                      <a:lnTo>
                        <a:pt x="108" y="224"/>
                      </a:lnTo>
                      <a:lnTo>
                        <a:pt x="129" y="210"/>
                      </a:lnTo>
                      <a:lnTo>
                        <a:pt x="151" y="189"/>
                      </a:lnTo>
                      <a:lnTo>
                        <a:pt x="172" y="164"/>
                      </a:lnTo>
                      <a:lnTo>
                        <a:pt x="178" y="151"/>
                      </a:lnTo>
                      <a:lnTo>
                        <a:pt x="182" y="133"/>
                      </a:lnTo>
                      <a:lnTo>
                        <a:pt x="192" y="85"/>
                      </a:lnTo>
                      <a:lnTo>
                        <a:pt x="196" y="63"/>
                      </a:lnTo>
                      <a:lnTo>
                        <a:pt x="203" y="46"/>
                      </a:lnTo>
                      <a:lnTo>
                        <a:pt x="209" y="31"/>
                      </a:lnTo>
                      <a:lnTo>
                        <a:pt x="224" y="18"/>
                      </a:lnTo>
                      <a:lnTo>
                        <a:pt x="245" y="7"/>
                      </a:lnTo>
                      <a:lnTo>
                        <a:pt x="269" y="4"/>
                      </a:lnTo>
                      <a:lnTo>
                        <a:pt x="297" y="0"/>
                      </a:lnTo>
                      <a:lnTo>
                        <a:pt x="318" y="4"/>
                      </a:lnTo>
                      <a:lnTo>
                        <a:pt x="336" y="7"/>
                      </a:lnTo>
                      <a:lnTo>
                        <a:pt x="353" y="18"/>
                      </a:lnTo>
                      <a:lnTo>
                        <a:pt x="363" y="28"/>
                      </a:lnTo>
                      <a:lnTo>
                        <a:pt x="374" y="42"/>
                      </a:lnTo>
                      <a:lnTo>
                        <a:pt x="391" y="70"/>
                      </a:lnTo>
                      <a:lnTo>
                        <a:pt x="415" y="140"/>
                      </a:lnTo>
                      <a:lnTo>
                        <a:pt x="433" y="172"/>
                      </a:lnTo>
                      <a:lnTo>
                        <a:pt x="444" y="189"/>
                      </a:lnTo>
                      <a:lnTo>
                        <a:pt x="458" y="200"/>
                      </a:lnTo>
                      <a:lnTo>
                        <a:pt x="479" y="210"/>
                      </a:lnTo>
                      <a:lnTo>
                        <a:pt x="500" y="218"/>
                      </a:lnTo>
                      <a:lnTo>
                        <a:pt x="524" y="218"/>
                      </a:lnTo>
                      <a:lnTo>
                        <a:pt x="545" y="214"/>
                      </a:lnTo>
                      <a:lnTo>
                        <a:pt x="594" y="206"/>
                      </a:lnTo>
                      <a:lnTo>
                        <a:pt x="615" y="206"/>
                      </a:lnTo>
                      <a:lnTo>
                        <a:pt x="636" y="214"/>
                      </a:lnTo>
                      <a:lnTo>
                        <a:pt x="660" y="231"/>
                      </a:lnTo>
                      <a:lnTo>
                        <a:pt x="671" y="239"/>
                      </a:lnTo>
                      <a:lnTo>
                        <a:pt x="678" y="249"/>
                      </a:lnTo>
                      <a:lnTo>
                        <a:pt x="681" y="260"/>
                      </a:lnTo>
                      <a:lnTo>
                        <a:pt x="681" y="266"/>
                      </a:lnTo>
                      <a:lnTo>
                        <a:pt x="681" y="287"/>
                      </a:lnTo>
                      <a:lnTo>
                        <a:pt x="675" y="308"/>
                      </a:lnTo>
                      <a:lnTo>
                        <a:pt x="660" y="329"/>
                      </a:lnTo>
                      <a:lnTo>
                        <a:pt x="633" y="367"/>
                      </a:lnTo>
                      <a:lnTo>
                        <a:pt x="608" y="399"/>
                      </a:lnTo>
                      <a:lnTo>
                        <a:pt x="598" y="420"/>
                      </a:lnTo>
                      <a:lnTo>
                        <a:pt x="594" y="445"/>
                      </a:lnTo>
                      <a:lnTo>
                        <a:pt x="591" y="483"/>
                      </a:lnTo>
                      <a:lnTo>
                        <a:pt x="584" y="529"/>
                      </a:lnTo>
                      <a:lnTo>
                        <a:pt x="577" y="546"/>
                      </a:lnTo>
                      <a:lnTo>
                        <a:pt x="570" y="563"/>
                      </a:lnTo>
                      <a:lnTo>
                        <a:pt x="556" y="578"/>
                      </a:lnTo>
                      <a:lnTo>
                        <a:pt x="542" y="588"/>
                      </a:lnTo>
                      <a:lnTo>
                        <a:pt x="521" y="599"/>
                      </a:lnTo>
                      <a:lnTo>
                        <a:pt x="496" y="602"/>
                      </a:lnTo>
                      <a:lnTo>
                        <a:pt x="479" y="599"/>
                      </a:lnTo>
                      <a:lnTo>
                        <a:pt x="461" y="595"/>
                      </a:lnTo>
                      <a:lnTo>
                        <a:pt x="430" y="581"/>
                      </a:lnTo>
                      <a:lnTo>
                        <a:pt x="412" y="570"/>
                      </a:lnTo>
                      <a:lnTo>
                        <a:pt x="399" y="567"/>
                      </a:lnTo>
                      <a:lnTo>
                        <a:pt x="381" y="567"/>
                      </a:lnTo>
                      <a:lnTo>
                        <a:pt x="363" y="570"/>
                      </a:lnTo>
                      <a:lnTo>
                        <a:pt x="346" y="578"/>
                      </a:lnTo>
                      <a:lnTo>
                        <a:pt x="336" y="591"/>
                      </a:lnTo>
                      <a:lnTo>
                        <a:pt x="311" y="620"/>
                      </a:lnTo>
                      <a:lnTo>
                        <a:pt x="287" y="651"/>
                      </a:lnTo>
                      <a:lnTo>
                        <a:pt x="272" y="665"/>
                      </a:lnTo>
                      <a:lnTo>
                        <a:pt x="258" y="679"/>
                      </a:lnTo>
                      <a:close/>
                    </a:path>
                  </a:pathLst>
                </a:custGeom>
                <a:solidFill>
                  <a:srgbClr val="C033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6" name="Freeform 63"/>
                <p:cNvSpPr>
                  <a:spLocks/>
                </p:cNvSpPr>
                <p:nvPr/>
              </p:nvSpPr>
              <p:spPr bwMode="auto">
                <a:xfrm>
                  <a:off x="2196306" y="4929188"/>
                  <a:ext cx="131762" cy="133350"/>
                </a:xfrm>
                <a:custGeom>
                  <a:avLst/>
                  <a:gdLst>
                    <a:gd name="T0" fmla="*/ 409 w 417"/>
                    <a:gd name="T1" fmla="*/ 270 h 420"/>
                    <a:gd name="T2" fmla="*/ 417 w 417"/>
                    <a:gd name="T3" fmla="*/ 297 h 420"/>
                    <a:gd name="T4" fmla="*/ 409 w 417"/>
                    <a:gd name="T5" fmla="*/ 325 h 420"/>
                    <a:gd name="T6" fmla="*/ 381 w 417"/>
                    <a:gd name="T7" fmla="*/ 371 h 420"/>
                    <a:gd name="T8" fmla="*/ 326 w 417"/>
                    <a:gd name="T9" fmla="*/ 409 h 420"/>
                    <a:gd name="T10" fmla="*/ 297 w 417"/>
                    <a:gd name="T11" fmla="*/ 420 h 420"/>
                    <a:gd name="T12" fmla="*/ 273 w 417"/>
                    <a:gd name="T13" fmla="*/ 413 h 420"/>
                    <a:gd name="T14" fmla="*/ 255 w 417"/>
                    <a:gd name="T15" fmla="*/ 399 h 420"/>
                    <a:gd name="T16" fmla="*/ 231 w 417"/>
                    <a:gd name="T17" fmla="*/ 340 h 420"/>
                    <a:gd name="T18" fmla="*/ 217 w 417"/>
                    <a:gd name="T19" fmla="*/ 312 h 420"/>
                    <a:gd name="T20" fmla="*/ 203 w 417"/>
                    <a:gd name="T21" fmla="*/ 301 h 420"/>
                    <a:gd name="T22" fmla="*/ 175 w 417"/>
                    <a:gd name="T23" fmla="*/ 294 h 420"/>
                    <a:gd name="T24" fmla="*/ 136 w 417"/>
                    <a:gd name="T25" fmla="*/ 301 h 420"/>
                    <a:gd name="T26" fmla="*/ 94 w 417"/>
                    <a:gd name="T27" fmla="*/ 312 h 420"/>
                    <a:gd name="T28" fmla="*/ 57 w 417"/>
                    <a:gd name="T29" fmla="*/ 318 h 420"/>
                    <a:gd name="T30" fmla="*/ 31 w 417"/>
                    <a:gd name="T31" fmla="*/ 308 h 420"/>
                    <a:gd name="T32" fmla="*/ 11 w 417"/>
                    <a:gd name="T33" fmla="*/ 273 h 420"/>
                    <a:gd name="T34" fmla="*/ 0 w 417"/>
                    <a:gd name="T35" fmla="*/ 239 h 420"/>
                    <a:gd name="T36" fmla="*/ 3 w 417"/>
                    <a:gd name="T37" fmla="*/ 210 h 420"/>
                    <a:gd name="T38" fmla="*/ 18 w 417"/>
                    <a:gd name="T39" fmla="*/ 192 h 420"/>
                    <a:gd name="T40" fmla="*/ 39 w 417"/>
                    <a:gd name="T41" fmla="*/ 179 h 420"/>
                    <a:gd name="T42" fmla="*/ 94 w 417"/>
                    <a:gd name="T43" fmla="*/ 168 h 420"/>
                    <a:gd name="T44" fmla="*/ 143 w 417"/>
                    <a:gd name="T45" fmla="*/ 161 h 420"/>
                    <a:gd name="T46" fmla="*/ 182 w 417"/>
                    <a:gd name="T47" fmla="*/ 143 h 420"/>
                    <a:gd name="T48" fmla="*/ 193 w 417"/>
                    <a:gd name="T49" fmla="*/ 122 h 420"/>
                    <a:gd name="T50" fmla="*/ 193 w 417"/>
                    <a:gd name="T51" fmla="*/ 80 h 420"/>
                    <a:gd name="T52" fmla="*/ 209 w 417"/>
                    <a:gd name="T53" fmla="*/ 31 h 420"/>
                    <a:gd name="T54" fmla="*/ 231 w 417"/>
                    <a:gd name="T55" fmla="*/ 10 h 420"/>
                    <a:gd name="T56" fmla="*/ 259 w 417"/>
                    <a:gd name="T57" fmla="*/ 0 h 420"/>
                    <a:gd name="T58" fmla="*/ 297 w 417"/>
                    <a:gd name="T59" fmla="*/ 15 h 420"/>
                    <a:gd name="T60" fmla="*/ 326 w 417"/>
                    <a:gd name="T61" fmla="*/ 46 h 420"/>
                    <a:gd name="T62" fmla="*/ 333 w 417"/>
                    <a:gd name="T63" fmla="*/ 80 h 420"/>
                    <a:gd name="T64" fmla="*/ 326 w 417"/>
                    <a:gd name="T65" fmla="*/ 137 h 420"/>
                    <a:gd name="T66" fmla="*/ 329 w 417"/>
                    <a:gd name="T67" fmla="*/ 179 h 420"/>
                    <a:gd name="T68" fmla="*/ 342 w 417"/>
                    <a:gd name="T69" fmla="*/ 207 h 420"/>
                    <a:gd name="T70" fmla="*/ 375 w 417"/>
                    <a:gd name="T71" fmla="*/ 231 h 420"/>
                    <a:gd name="T72" fmla="*/ 402 w 417"/>
                    <a:gd name="T73" fmla="*/ 25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7" h="420">
                      <a:moveTo>
                        <a:pt x="402" y="255"/>
                      </a:moveTo>
                      <a:lnTo>
                        <a:pt x="409" y="270"/>
                      </a:lnTo>
                      <a:lnTo>
                        <a:pt x="413" y="280"/>
                      </a:lnTo>
                      <a:lnTo>
                        <a:pt x="417" y="297"/>
                      </a:lnTo>
                      <a:lnTo>
                        <a:pt x="413" y="312"/>
                      </a:lnTo>
                      <a:lnTo>
                        <a:pt x="409" y="325"/>
                      </a:lnTo>
                      <a:lnTo>
                        <a:pt x="402" y="343"/>
                      </a:lnTo>
                      <a:lnTo>
                        <a:pt x="381" y="371"/>
                      </a:lnTo>
                      <a:lnTo>
                        <a:pt x="354" y="396"/>
                      </a:lnTo>
                      <a:lnTo>
                        <a:pt x="326" y="409"/>
                      </a:lnTo>
                      <a:lnTo>
                        <a:pt x="311" y="416"/>
                      </a:lnTo>
                      <a:lnTo>
                        <a:pt x="297" y="420"/>
                      </a:lnTo>
                      <a:lnTo>
                        <a:pt x="284" y="416"/>
                      </a:lnTo>
                      <a:lnTo>
                        <a:pt x="273" y="413"/>
                      </a:lnTo>
                      <a:lnTo>
                        <a:pt x="263" y="406"/>
                      </a:lnTo>
                      <a:lnTo>
                        <a:pt x="255" y="399"/>
                      </a:lnTo>
                      <a:lnTo>
                        <a:pt x="245" y="382"/>
                      </a:lnTo>
                      <a:lnTo>
                        <a:pt x="231" y="340"/>
                      </a:lnTo>
                      <a:lnTo>
                        <a:pt x="224" y="322"/>
                      </a:lnTo>
                      <a:lnTo>
                        <a:pt x="217" y="312"/>
                      </a:lnTo>
                      <a:lnTo>
                        <a:pt x="209" y="304"/>
                      </a:lnTo>
                      <a:lnTo>
                        <a:pt x="203" y="301"/>
                      </a:lnTo>
                      <a:lnTo>
                        <a:pt x="190" y="297"/>
                      </a:lnTo>
                      <a:lnTo>
                        <a:pt x="175" y="294"/>
                      </a:lnTo>
                      <a:lnTo>
                        <a:pt x="161" y="294"/>
                      </a:lnTo>
                      <a:lnTo>
                        <a:pt x="136" y="301"/>
                      </a:lnTo>
                      <a:lnTo>
                        <a:pt x="115" y="304"/>
                      </a:lnTo>
                      <a:lnTo>
                        <a:pt x="94" y="312"/>
                      </a:lnTo>
                      <a:lnTo>
                        <a:pt x="78" y="318"/>
                      </a:lnTo>
                      <a:lnTo>
                        <a:pt x="57" y="318"/>
                      </a:lnTo>
                      <a:lnTo>
                        <a:pt x="39" y="312"/>
                      </a:lnTo>
                      <a:lnTo>
                        <a:pt x="31" y="308"/>
                      </a:lnTo>
                      <a:lnTo>
                        <a:pt x="24" y="297"/>
                      </a:lnTo>
                      <a:lnTo>
                        <a:pt x="11" y="273"/>
                      </a:lnTo>
                      <a:lnTo>
                        <a:pt x="3" y="255"/>
                      </a:lnTo>
                      <a:lnTo>
                        <a:pt x="0" y="239"/>
                      </a:lnTo>
                      <a:lnTo>
                        <a:pt x="0" y="221"/>
                      </a:lnTo>
                      <a:lnTo>
                        <a:pt x="3" y="210"/>
                      </a:lnTo>
                      <a:lnTo>
                        <a:pt x="7" y="200"/>
                      </a:lnTo>
                      <a:lnTo>
                        <a:pt x="18" y="192"/>
                      </a:lnTo>
                      <a:lnTo>
                        <a:pt x="28" y="185"/>
                      </a:lnTo>
                      <a:lnTo>
                        <a:pt x="39" y="179"/>
                      </a:lnTo>
                      <a:lnTo>
                        <a:pt x="63" y="172"/>
                      </a:lnTo>
                      <a:lnTo>
                        <a:pt x="94" y="168"/>
                      </a:lnTo>
                      <a:lnTo>
                        <a:pt x="119" y="164"/>
                      </a:lnTo>
                      <a:lnTo>
                        <a:pt x="143" y="161"/>
                      </a:lnTo>
                      <a:lnTo>
                        <a:pt x="168" y="151"/>
                      </a:lnTo>
                      <a:lnTo>
                        <a:pt x="182" y="143"/>
                      </a:lnTo>
                      <a:lnTo>
                        <a:pt x="190" y="133"/>
                      </a:lnTo>
                      <a:lnTo>
                        <a:pt x="193" y="122"/>
                      </a:lnTo>
                      <a:lnTo>
                        <a:pt x="193" y="98"/>
                      </a:lnTo>
                      <a:lnTo>
                        <a:pt x="193" y="80"/>
                      </a:lnTo>
                      <a:lnTo>
                        <a:pt x="199" y="60"/>
                      </a:lnTo>
                      <a:lnTo>
                        <a:pt x="209" y="31"/>
                      </a:lnTo>
                      <a:lnTo>
                        <a:pt x="221" y="21"/>
                      </a:lnTo>
                      <a:lnTo>
                        <a:pt x="231" y="10"/>
                      </a:lnTo>
                      <a:lnTo>
                        <a:pt x="245" y="4"/>
                      </a:lnTo>
                      <a:lnTo>
                        <a:pt x="259" y="0"/>
                      </a:lnTo>
                      <a:lnTo>
                        <a:pt x="276" y="4"/>
                      </a:lnTo>
                      <a:lnTo>
                        <a:pt x="297" y="15"/>
                      </a:lnTo>
                      <a:lnTo>
                        <a:pt x="315" y="28"/>
                      </a:lnTo>
                      <a:lnTo>
                        <a:pt x="326" y="46"/>
                      </a:lnTo>
                      <a:lnTo>
                        <a:pt x="333" y="60"/>
                      </a:lnTo>
                      <a:lnTo>
                        <a:pt x="333" y="80"/>
                      </a:lnTo>
                      <a:lnTo>
                        <a:pt x="326" y="119"/>
                      </a:lnTo>
                      <a:lnTo>
                        <a:pt x="326" y="137"/>
                      </a:lnTo>
                      <a:lnTo>
                        <a:pt x="326" y="158"/>
                      </a:lnTo>
                      <a:lnTo>
                        <a:pt x="329" y="179"/>
                      </a:lnTo>
                      <a:lnTo>
                        <a:pt x="336" y="197"/>
                      </a:lnTo>
                      <a:lnTo>
                        <a:pt x="342" y="207"/>
                      </a:lnTo>
                      <a:lnTo>
                        <a:pt x="354" y="218"/>
                      </a:lnTo>
                      <a:lnTo>
                        <a:pt x="375" y="231"/>
                      </a:lnTo>
                      <a:lnTo>
                        <a:pt x="388" y="242"/>
                      </a:lnTo>
                      <a:lnTo>
                        <a:pt x="402" y="255"/>
                      </a:lnTo>
                      <a:close/>
                    </a:path>
                  </a:pathLst>
                </a:custGeom>
                <a:solidFill>
                  <a:srgbClr val="AD2D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7" name="Freeform 64"/>
                <p:cNvSpPr>
                  <a:spLocks/>
                </p:cNvSpPr>
                <p:nvPr/>
              </p:nvSpPr>
              <p:spPr bwMode="auto">
                <a:xfrm>
                  <a:off x="1872456" y="5710238"/>
                  <a:ext cx="388937" cy="339725"/>
                </a:xfrm>
                <a:custGeom>
                  <a:avLst/>
                  <a:gdLst>
                    <a:gd name="T0" fmla="*/ 1224 w 1224"/>
                    <a:gd name="T1" fmla="*/ 1070 h 1070"/>
                    <a:gd name="T2" fmla="*/ 1221 w 1224"/>
                    <a:gd name="T3" fmla="*/ 1039 h 1070"/>
                    <a:gd name="T4" fmla="*/ 1214 w 1224"/>
                    <a:gd name="T5" fmla="*/ 1000 h 1070"/>
                    <a:gd name="T6" fmla="*/ 1203 w 1224"/>
                    <a:gd name="T7" fmla="*/ 947 h 1070"/>
                    <a:gd name="T8" fmla="*/ 1186 w 1224"/>
                    <a:gd name="T9" fmla="*/ 885 h 1070"/>
                    <a:gd name="T10" fmla="*/ 1161 w 1224"/>
                    <a:gd name="T11" fmla="*/ 814 h 1070"/>
                    <a:gd name="T12" fmla="*/ 1130 w 1224"/>
                    <a:gd name="T13" fmla="*/ 738 h 1070"/>
                    <a:gd name="T14" fmla="*/ 1088 w 1224"/>
                    <a:gd name="T15" fmla="*/ 653 h 1070"/>
                    <a:gd name="T16" fmla="*/ 1063 w 1224"/>
                    <a:gd name="T17" fmla="*/ 611 h 1070"/>
                    <a:gd name="T18" fmla="*/ 1036 w 1224"/>
                    <a:gd name="T19" fmla="*/ 566 h 1070"/>
                    <a:gd name="T20" fmla="*/ 1004 w 1224"/>
                    <a:gd name="T21" fmla="*/ 521 h 1070"/>
                    <a:gd name="T22" fmla="*/ 969 w 1224"/>
                    <a:gd name="T23" fmla="*/ 478 h 1070"/>
                    <a:gd name="T24" fmla="*/ 934 w 1224"/>
                    <a:gd name="T25" fmla="*/ 433 h 1070"/>
                    <a:gd name="T26" fmla="*/ 892 w 1224"/>
                    <a:gd name="T27" fmla="*/ 388 h 1070"/>
                    <a:gd name="T28" fmla="*/ 846 w 1224"/>
                    <a:gd name="T29" fmla="*/ 342 h 1070"/>
                    <a:gd name="T30" fmla="*/ 801 w 1224"/>
                    <a:gd name="T31" fmla="*/ 301 h 1070"/>
                    <a:gd name="T32" fmla="*/ 749 w 1224"/>
                    <a:gd name="T33" fmla="*/ 259 h 1070"/>
                    <a:gd name="T34" fmla="*/ 693 w 1224"/>
                    <a:gd name="T35" fmla="*/ 217 h 1070"/>
                    <a:gd name="T36" fmla="*/ 633 w 1224"/>
                    <a:gd name="T37" fmla="*/ 175 h 1070"/>
                    <a:gd name="T38" fmla="*/ 567 w 1224"/>
                    <a:gd name="T39" fmla="*/ 136 h 1070"/>
                    <a:gd name="T40" fmla="*/ 497 w 1224"/>
                    <a:gd name="T41" fmla="*/ 97 h 1070"/>
                    <a:gd name="T42" fmla="*/ 423 w 1224"/>
                    <a:gd name="T43" fmla="*/ 63 h 1070"/>
                    <a:gd name="T44" fmla="*/ 346 w 1224"/>
                    <a:gd name="T45" fmla="*/ 31 h 1070"/>
                    <a:gd name="T46" fmla="*/ 262 w 1224"/>
                    <a:gd name="T47" fmla="*/ 0 h 1070"/>
                    <a:gd name="T48" fmla="*/ 521 w 1224"/>
                    <a:gd name="T49" fmla="*/ 304 h 1070"/>
                    <a:gd name="T50" fmla="*/ 14 w 1224"/>
                    <a:gd name="T51" fmla="*/ 171 h 1070"/>
                    <a:gd name="T52" fmla="*/ 353 w 1224"/>
                    <a:gd name="T53" fmla="*/ 528 h 1070"/>
                    <a:gd name="T54" fmla="*/ 0 w 1224"/>
                    <a:gd name="T55" fmla="*/ 405 h 1070"/>
                    <a:gd name="T56" fmla="*/ 20 w 1224"/>
                    <a:gd name="T57" fmla="*/ 430 h 1070"/>
                    <a:gd name="T58" fmla="*/ 77 w 1224"/>
                    <a:gd name="T59" fmla="*/ 499 h 1070"/>
                    <a:gd name="T60" fmla="*/ 119 w 1224"/>
                    <a:gd name="T61" fmla="*/ 542 h 1070"/>
                    <a:gd name="T62" fmla="*/ 171 w 1224"/>
                    <a:gd name="T63" fmla="*/ 595 h 1070"/>
                    <a:gd name="T64" fmla="*/ 234 w 1224"/>
                    <a:gd name="T65" fmla="*/ 650 h 1070"/>
                    <a:gd name="T66" fmla="*/ 304 w 1224"/>
                    <a:gd name="T67" fmla="*/ 707 h 1070"/>
                    <a:gd name="T68" fmla="*/ 388 w 1224"/>
                    <a:gd name="T69" fmla="*/ 765 h 1070"/>
                    <a:gd name="T70" fmla="*/ 479 w 1224"/>
                    <a:gd name="T71" fmla="*/ 825 h 1070"/>
                    <a:gd name="T72" fmla="*/ 577 w 1224"/>
                    <a:gd name="T73" fmla="*/ 881 h 1070"/>
                    <a:gd name="T74" fmla="*/ 633 w 1224"/>
                    <a:gd name="T75" fmla="*/ 906 h 1070"/>
                    <a:gd name="T76" fmla="*/ 689 w 1224"/>
                    <a:gd name="T77" fmla="*/ 934 h 1070"/>
                    <a:gd name="T78" fmla="*/ 745 w 1224"/>
                    <a:gd name="T79" fmla="*/ 955 h 1070"/>
                    <a:gd name="T80" fmla="*/ 808 w 1224"/>
                    <a:gd name="T81" fmla="*/ 979 h 1070"/>
                    <a:gd name="T82" fmla="*/ 871 w 1224"/>
                    <a:gd name="T83" fmla="*/ 1000 h 1070"/>
                    <a:gd name="T84" fmla="*/ 937 w 1224"/>
                    <a:gd name="T85" fmla="*/ 1018 h 1070"/>
                    <a:gd name="T86" fmla="*/ 1004 w 1224"/>
                    <a:gd name="T87" fmla="*/ 1035 h 1070"/>
                    <a:gd name="T88" fmla="*/ 1075 w 1224"/>
                    <a:gd name="T89" fmla="*/ 1049 h 1070"/>
                    <a:gd name="T90" fmla="*/ 1148 w 1224"/>
                    <a:gd name="T91" fmla="*/ 1063 h 1070"/>
                    <a:gd name="T92" fmla="*/ 1224 w 1224"/>
                    <a:gd name="T93" fmla="*/ 107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4" h="1070">
                      <a:moveTo>
                        <a:pt x="1224" y="1070"/>
                      </a:moveTo>
                      <a:lnTo>
                        <a:pt x="1221" y="1039"/>
                      </a:lnTo>
                      <a:lnTo>
                        <a:pt x="1214" y="1000"/>
                      </a:lnTo>
                      <a:lnTo>
                        <a:pt x="1203" y="947"/>
                      </a:lnTo>
                      <a:lnTo>
                        <a:pt x="1186" y="885"/>
                      </a:lnTo>
                      <a:lnTo>
                        <a:pt x="1161" y="814"/>
                      </a:lnTo>
                      <a:lnTo>
                        <a:pt x="1130" y="738"/>
                      </a:lnTo>
                      <a:lnTo>
                        <a:pt x="1088" y="653"/>
                      </a:lnTo>
                      <a:lnTo>
                        <a:pt x="1063" y="611"/>
                      </a:lnTo>
                      <a:lnTo>
                        <a:pt x="1036" y="566"/>
                      </a:lnTo>
                      <a:lnTo>
                        <a:pt x="1004" y="521"/>
                      </a:lnTo>
                      <a:lnTo>
                        <a:pt x="969" y="478"/>
                      </a:lnTo>
                      <a:lnTo>
                        <a:pt x="934" y="433"/>
                      </a:lnTo>
                      <a:lnTo>
                        <a:pt x="892" y="388"/>
                      </a:lnTo>
                      <a:lnTo>
                        <a:pt x="846" y="342"/>
                      </a:lnTo>
                      <a:lnTo>
                        <a:pt x="801" y="301"/>
                      </a:lnTo>
                      <a:lnTo>
                        <a:pt x="749" y="259"/>
                      </a:lnTo>
                      <a:lnTo>
                        <a:pt x="693" y="217"/>
                      </a:lnTo>
                      <a:lnTo>
                        <a:pt x="633" y="175"/>
                      </a:lnTo>
                      <a:lnTo>
                        <a:pt x="567" y="136"/>
                      </a:lnTo>
                      <a:lnTo>
                        <a:pt x="497" y="97"/>
                      </a:lnTo>
                      <a:lnTo>
                        <a:pt x="423" y="63"/>
                      </a:lnTo>
                      <a:lnTo>
                        <a:pt x="346" y="31"/>
                      </a:lnTo>
                      <a:lnTo>
                        <a:pt x="262" y="0"/>
                      </a:lnTo>
                      <a:lnTo>
                        <a:pt x="521" y="304"/>
                      </a:lnTo>
                      <a:lnTo>
                        <a:pt x="14" y="171"/>
                      </a:lnTo>
                      <a:lnTo>
                        <a:pt x="353" y="528"/>
                      </a:lnTo>
                      <a:lnTo>
                        <a:pt x="0" y="405"/>
                      </a:lnTo>
                      <a:lnTo>
                        <a:pt x="20" y="430"/>
                      </a:lnTo>
                      <a:lnTo>
                        <a:pt x="77" y="499"/>
                      </a:lnTo>
                      <a:lnTo>
                        <a:pt x="119" y="542"/>
                      </a:lnTo>
                      <a:lnTo>
                        <a:pt x="171" y="595"/>
                      </a:lnTo>
                      <a:lnTo>
                        <a:pt x="234" y="650"/>
                      </a:lnTo>
                      <a:lnTo>
                        <a:pt x="304" y="707"/>
                      </a:lnTo>
                      <a:lnTo>
                        <a:pt x="388" y="765"/>
                      </a:lnTo>
                      <a:lnTo>
                        <a:pt x="479" y="825"/>
                      </a:lnTo>
                      <a:lnTo>
                        <a:pt x="577" y="881"/>
                      </a:lnTo>
                      <a:lnTo>
                        <a:pt x="633" y="906"/>
                      </a:lnTo>
                      <a:lnTo>
                        <a:pt x="689" y="934"/>
                      </a:lnTo>
                      <a:lnTo>
                        <a:pt x="745" y="955"/>
                      </a:lnTo>
                      <a:lnTo>
                        <a:pt x="808" y="979"/>
                      </a:lnTo>
                      <a:lnTo>
                        <a:pt x="871" y="1000"/>
                      </a:lnTo>
                      <a:lnTo>
                        <a:pt x="937" y="1018"/>
                      </a:lnTo>
                      <a:lnTo>
                        <a:pt x="1004" y="1035"/>
                      </a:lnTo>
                      <a:lnTo>
                        <a:pt x="1075" y="1049"/>
                      </a:lnTo>
                      <a:lnTo>
                        <a:pt x="1148" y="1063"/>
                      </a:lnTo>
                      <a:lnTo>
                        <a:pt x="1224" y="1070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58" name="Freeform 65"/>
                <p:cNvSpPr>
                  <a:spLocks/>
                </p:cNvSpPr>
                <p:nvPr/>
              </p:nvSpPr>
              <p:spPr bwMode="auto">
                <a:xfrm>
                  <a:off x="2250281" y="5518151"/>
                  <a:ext cx="293687" cy="420688"/>
                </a:xfrm>
                <a:custGeom>
                  <a:avLst/>
                  <a:gdLst>
                    <a:gd name="T0" fmla="*/ 31 w 926"/>
                    <a:gd name="T1" fmla="*/ 1322 h 1322"/>
                    <a:gd name="T2" fmla="*/ 24 w 926"/>
                    <a:gd name="T3" fmla="*/ 1291 h 1322"/>
                    <a:gd name="T4" fmla="*/ 13 w 926"/>
                    <a:gd name="T5" fmla="*/ 1252 h 1322"/>
                    <a:gd name="T6" fmla="*/ 6 w 926"/>
                    <a:gd name="T7" fmla="*/ 1203 h 1322"/>
                    <a:gd name="T8" fmla="*/ 3 w 926"/>
                    <a:gd name="T9" fmla="*/ 1140 h 1322"/>
                    <a:gd name="T10" fmla="*/ 0 w 926"/>
                    <a:gd name="T11" fmla="*/ 1067 h 1322"/>
                    <a:gd name="T12" fmla="*/ 3 w 926"/>
                    <a:gd name="T13" fmla="*/ 983 h 1322"/>
                    <a:gd name="T14" fmla="*/ 13 w 926"/>
                    <a:gd name="T15" fmla="*/ 892 h 1322"/>
                    <a:gd name="T16" fmla="*/ 21 w 926"/>
                    <a:gd name="T17" fmla="*/ 843 h 1322"/>
                    <a:gd name="T18" fmla="*/ 31 w 926"/>
                    <a:gd name="T19" fmla="*/ 790 h 1322"/>
                    <a:gd name="T20" fmla="*/ 42 w 926"/>
                    <a:gd name="T21" fmla="*/ 741 h 1322"/>
                    <a:gd name="T22" fmla="*/ 59 w 926"/>
                    <a:gd name="T23" fmla="*/ 686 h 1322"/>
                    <a:gd name="T24" fmla="*/ 76 w 926"/>
                    <a:gd name="T25" fmla="*/ 632 h 1322"/>
                    <a:gd name="T26" fmla="*/ 101 w 926"/>
                    <a:gd name="T27" fmla="*/ 577 h 1322"/>
                    <a:gd name="T28" fmla="*/ 125 w 926"/>
                    <a:gd name="T29" fmla="*/ 520 h 1322"/>
                    <a:gd name="T30" fmla="*/ 154 w 926"/>
                    <a:gd name="T31" fmla="*/ 465 h 1322"/>
                    <a:gd name="T32" fmla="*/ 185 w 926"/>
                    <a:gd name="T33" fmla="*/ 405 h 1322"/>
                    <a:gd name="T34" fmla="*/ 224 w 926"/>
                    <a:gd name="T35" fmla="*/ 350 h 1322"/>
                    <a:gd name="T36" fmla="*/ 266 w 926"/>
                    <a:gd name="T37" fmla="*/ 290 h 1322"/>
                    <a:gd name="T38" fmla="*/ 311 w 926"/>
                    <a:gd name="T39" fmla="*/ 230 h 1322"/>
                    <a:gd name="T40" fmla="*/ 360 w 926"/>
                    <a:gd name="T41" fmla="*/ 175 h 1322"/>
                    <a:gd name="T42" fmla="*/ 415 w 926"/>
                    <a:gd name="T43" fmla="*/ 115 h 1322"/>
                    <a:gd name="T44" fmla="*/ 479 w 926"/>
                    <a:gd name="T45" fmla="*/ 59 h 1322"/>
                    <a:gd name="T46" fmla="*/ 545 w 926"/>
                    <a:gd name="T47" fmla="*/ 0 h 1322"/>
                    <a:gd name="T48" fmla="*/ 412 w 926"/>
                    <a:gd name="T49" fmla="*/ 371 h 1322"/>
                    <a:gd name="T50" fmla="*/ 832 w 926"/>
                    <a:gd name="T51" fmla="*/ 73 h 1322"/>
                    <a:gd name="T52" fmla="*/ 643 w 926"/>
                    <a:gd name="T53" fmla="*/ 520 h 1322"/>
                    <a:gd name="T54" fmla="*/ 926 w 926"/>
                    <a:gd name="T55" fmla="*/ 283 h 1322"/>
                    <a:gd name="T56" fmla="*/ 920 w 926"/>
                    <a:gd name="T57" fmla="*/ 314 h 1322"/>
                    <a:gd name="T58" fmla="*/ 888 w 926"/>
                    <a:gd name="T59" fmla="*/ 395 h 1322"/>
                    <a:gd name="T60" fmla="*/ 868 w 926"/>
                    <a:gd name="T61" fmla="*/ 451 h 1322"/>
                    <a:gd name="T62" fmla="*/ 836 w 926"/>
                    <a:gd name="T63" fmla="*/ 517 h 1322"/>
                    <a:gd name="T64" fmla="*/ 797 w 926"/>
                    <a:gd name="T65" fmla="*/ 590 h 1322"/>
                    <a:gd name="T66" fmla="*/ 751 w 926"/>
                    <a:gd name="T67" fmla="*/ 668 h 1322"/>
                    <a:gd name="T68" fmla="*/ 696 w 926"/>
                    <a:gd name="T69" fmla="*/ 752 h 1322"/>
                    <a:gd name="T70" fmla="*/ 633 w 926"/>
                    <a:gd name="T71" fmla="*/ 835 h 1322"/>
                    <a:gd name="T72" fmla="*/ 560 w 926"/>
                    <a:gd name="T73" fmla="*/ 923 h 1322"/>
                    <a:gd name="T74" fmla="*/ 475 w 926"/>
                    <a:gd name="T75" fmla="*/ 1007 h 1322"/>
                    <a:gd name="T76" fmla="*/ 430 w 926"/>
                    <a:gd name="T77" fmla="*/ 1052 h 1322"/>
                    <a:gd name="T78" fmla="*/ 384 w 926"/>
                    <a:gd name="T79" fmla="*/ 1094 h 1322"/>
                    <a:gd name="T80" fmla="*/ 332 w 926"/>
                    <a:gd name="T81" fmla="*/ 1133 h 1322"/>
                    <a:gd name="T82" fmla="*/ 276 w 926"/>
                    <a:gd name="T83" fmla="*/ 1175 h 1322"/>
                    <a:gd name="T84" fmla="*/ 220 w 926"/>
                    <a:gd name="T85" fmla="*/ 1213 h 1322"/>
                    <a:gd name="T86" fmla="*/ 161 w 926"/>
                    <a:gd name="T87" fmla="*/ 1252 h 1322"/>
                    <a:gd name="T88" fmla="*/ 97 w 926"/>
                    <a:gd name="T89" fmla="*/ 1287 h 1322"/>
                    <a:gd name="T90" fmla="*/ 31 w 926"/>
                    <a:gd name="T91" fmla="*/ 1322 h 1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6" h="1322">
                      <a:moveTo>
                        <a:pt x="31" y="1322"/>
                      </a:moveTo>
                      <a:lnTo>
                        <a:pt x="24" y="1291"/>
                      </a:lnTo>
                      <a:lnTo>
                        <a:pt x="13" y="1252"/>
                      </a:lnTo>
                      <a:lnTo>
                        <a:pt x="6" y="1203"/>
                      </a:lnTo>
                      <a:lnTo>
                        <a:pt x="3" y="1140"/>
                      </a:lnTo>
                      <a:lnTo>
                        <a:pt x="0" y="1067"/>
                      </a:lnTo>
                      <a:lnTo>
                        <a:pt x="3" y="983"/>
                      </a:lnTo>
                      <a:lnTo>
                        <a:pt x="13" y="892"/>
                      </a:lnTo>
                      <a:lnTo>
                        <a:pt x="21" y="843"/>
                      </a:lnTo>
                      <a:lnTo>
                        <a:pt x="31" y="790"/>
                      </a:lnTo>
                      <a:lnTo>
                        <a:pt x="42" y="741"/>
                      </a:lnTo>
                      <a:lnTo>
                        <a:pt x="59" y="686"/>
                      </a:lnTo>
                      <a:lnTo>
                        <a:pt x="76" y="632"/>
                      </a:lnTo>
                      <a:lnTo>
                        <a:pt x="101" y="577"/>
                      </a:lnTo>
                      <a:lnTo>
                        <a:pt x="125" y="520"/>
                      </a:lnTo>
                      <a:lnTo>
                        <a:pt x="154" y="465"/>
                      </a:lnTo>
                      <a:lnTo>
                        <a:pt x="185" y="405"/>
                      </a:lnTo>
                      <a:lnTo>
                        <a:pt x="224" y="350"/>
                      </a:lnTo>
                      <a:lnTo>
                        <a:pt x="266" y="290"/>
                      </a:lnTo>
                      <a:lnTo>
                        <a:pt x="311" y="230"/>
                      </a:lnTo>
                      <a:lnTo>
                        <a:pt x="360" y="175"/>
                      </a:lnTo>
                      <a:lnTo>
                        <a:pt x="415" y="115"/>
                      </a:lnTo>
                      <a:lnTo>
                        <a:pt x="479" y="59"/>
                      </a:lnTo>
                      <a:lnTo>
                        <a:pt x="545" y="0"/>
                      </a:lnTo>
                      <a:lnTo>
                        <a:pt x="412" y="371"/>
                      </a:lnTo>
                      <a:lnTo>
                        <a:pt x="832" y="73"/>
                      </a:lnTo>
                      <a:lnTo>
                        <a:pt x="643" y="520"/>
                      </a:lnTo>
                      <a:lnTo>
                        <a:pt x="926" y="283"/>
                      </a:lnTo>
                      <a:lnTo>
                        <a:pt x="920" y="314"/>
                      </a:lnTo>
                      <a:lnTo>
                        <a:pt x="888" y="395"/>
                      </a:lnTo>
                      <a:lnTo>
                        <a:pt x="868" y="451"/>
                      </a:lnTo>
                      <a:lnTo>
                        <a:pt x="836" y="517"/>
                      </a:lnTo>
                      <a:lnTo>
                        <a:pt x="797" y="590"/>
                      </a:lnTo>
                      <a:lnTo>
                        <a:pt x="751" y="668"/>
                      </a:lnTo>
                      <a:lnTo>
                        <a:pt x="696" y="752"/>
                      </a:lnTo>
                      <a:lnTo>
                        <a:pt x="633" y="835"/>
                      </a:lnTo>
                      <a:lnTo>
                        <a:pt x="560" y="923"/>
                      </a:lnTo>
                      <a:lnTo>
                        <a:pt x="475" y="1007"/>
                      </a:lnTo>
                      <a:lnTo>
                        <a:pt x="430" y="1052"/>
                      </a:lnTo>
                      <a:lnTo>
                        <a:pt x="384" y="1094"/>
                      </a:lnTo>
                      <a:lnTo>
                        <a:pt x="332" y="1133"/>
                      </a:lnTo>
                      <a:lnTo>
                        <a:pt x="276" y="1175"/>
                      </a:lnTo>
                      <a:lnTo>
                        <a:pt x="220" y="1213"/>
                      </a:lnTo>
                      <a:lnTo>
                        <a:pt x="161" y="1252"/>
                      </a:lnTo>
                      <a:lnTo>
                        <a:pt x="97" y="1287"/>
                      </a:lnTo>
                      <a:lnTo>
                        <a:pt x="31" y="1322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sp>
            <p:nvSpPr>
              <p:cNvPr id="1059" name="Freeform 66"/>
              <p:cNvSpPr>
                <a:spLocks/>
              </p:cNvSpPr>
              <p:nvPr/>
            </p:nvSpPr>
            <p:spPr bwMode="auto">
              <a:xfrm>
                <a:off x="6920706" y="5367338"/>
                <a:ext cx="39687" cy="1014413"/>
              </a:xfrm>
              <a:custGeom>
                <a:avLst/>
                <a:gdLst>
                  <a:gd name="T0" fmla="*/ 125 w 125"/>
                  <a:gd name="T1" fmla="*/ 3 h 3197"/>
                  <a:gd name="T2" fmla="*/ 80 w 125"/>
                  <a:gd name="T3" fmla="*/ 3171 h 3197"/>
                  <a:gd name="T4" fmla="*/ 0 w 125"/>
                  <a:gd name="T5" fmla="*/ 3197 h 3197"/>
                  <a:gd name="T6" fmla="*/ 49 w 125"/>
                  <a:gd name="T7" fmla="*/ 0 h 3197"/>
                  <a:gd name="T8" fmla="*/ 125 w 125"/>
                  <a:gd name="T9" fmla="*/ 3 h 3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3197">
                    <a:moveTo>
                      <a:pt x="125" y="3"/>
                    </a:moveTo>
                    <a:lnTo>
                      <a:pt x="80" y="3171"/>
                    </a:lnTo>
                    <a:lnTo>
                      <a:pt x="0" y="3197"/>
                    </a:lnTo>
                    <a:lnTo>
                      <a:pt x="49" y="0"/>
                    </a:lnTo>
                    <a:lnTo>
                      <a:pt x="125" y="3"/>
                    </a:lnTo>
                    <a:close/>
                  </a:path>
                </a:pathLst>
              </a:custGeom>
              <a:solidFill>
                <a:srgbClr val="4B6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0" name="Freeform 67"/>
              <p:cNvSpPr>
                <a:spLocks/>
              </p:cNvSpPr>
              <p:nvPr/>
            </p:nvSpPr>
            <p:spPr bwMode="auto">
              <a:xfrm>
                <a:off x="6804818" y="5241926"/>
                <a:ext cx="247650" cy="180975"/>
              </a:xfrm>
              <a:custGeom>
                <a:avLst/>
                <a:gdLst>
                  <a:gd name="T0" fmla="*/ 99 w 777"/>
                  <a:gd name="T1" fmla="*/ 73 h 569"/>
                  <a:gd name="T2" fmla="*/ 60 w 777"/>
                  <a:gd name="T3" fmla="*/ 105 h 569"/>
                  <a:gd name="T4" fmla="*/ 33 w 777"/>
                  <a:gd name="T5" fmla="*/ 139 h 569"/>
                  <a:gd name="T6" fmla="*/ 21 w 777"/>
                  <a:gd name="T7" fmla="*/ 157 h 569"/>
                  <a:gd name="T8" fmla="*/ 11 w 777"/>
                  <a:gd name="T9" fmla="*/ 175 h 569"/>
                  <a:gd name="T10" fmla="*/ 4 w 777"/>
                  <a:gd name="T11" fmla="*/ 209 h 569"/>
                  <a:gd name="T12" fmla="*/ 0 w 777"/>
                  <a:gd name="T13" fmla="*/ 245 h 569"/>
                  <a:gd name="T14" fmla="*/ 4 w 777"/>
                  <a:gd name="T15" fmla="*/ 280 h 569"/>
                  <a:gd name="T16" fmla="*/ 15 w 777"/>
                  <a:gd name="T17" fmla="*/ 314 h 569"/>
                  <a:gd name="T18" fmla="*/ 33 w 777"/>
                  <a:gd name="T19" fmla="*/ 350 h 569"/>
                  <a:gd name="T20" fmla="*/ 54 w 777"/>
                  <a:gd name="T21" fmla="*/ 381 h 569"/>
                  <a:gd name="T22" fmla="*/ 81 w 777"/>
                  <a:gd name="T23" fmla="*/ 412 h 569"/>
                  <a:gd name="T24" fmla="*/ 109 w 777"/>
                  <a:gd name="T25" fmla="*/ 444 h 569"/>
                  <a:gd name="T26" fmla="*/ 141 w 777"/>
                  <a:gd name="T27" fmla="*/ 472 h 569"/>
                  <a:gd name="T28" fmla="*/ 176 w 777"/>
                  <a:gd name="T29" fmla="*/ 496 h 569"/>
                  <a:gd name="T30" fmla="*/ 211 w 777"/>
                  <a:gd name="T31" fmla="*/ 517 h 569"/>
                  <a:gd name="T32" fmla="*/ 245 w 777"/>
                  <a:gd name="T33" fmla="*/ 535 h 569"/>
                  <a:gd name="T34" fmla="*/ 284 w 777"/>
                  <a:gd name="T35" fmla="*/ 553 h 569"/>
                  <a:gd name="T36" fmla="*/ 309 w 777"/>
                  <a:gd name="T37" fmla="*/ 559 h 569"/>
                  <a:gd name="T38" fmla="*/ 336 w 777"/>
                  <a:gd name="T39" fmla="*/ 566 h 569"/>
                  <a:gd name="T40" fmla="*/ 389 w 777"/>
                  <a:gd name="T41" fmla="*/ 569 h 569"/>
                  <a:gd name="T42" fmla="*/ 445 w 777"/>
                  <a:gd name="T43" fmla="*/ 569 h 569"/>
                  <a:gd name="T44" fmla="*/ 501 w 777"/>
                  <a:gd name="T45" fmla="*/ 563 h 569"/>
                  <a:gd name="T46" fmla="*/ 554 w 777"/>
                  <a:gd name="T47" fmla="*/ 545 h 569"/>
                  <a:gd name="T48" fmla="*/ 606 w 777"/>
                  <a:gd name="T49" fmla="*/ 528 h 569"/>
                  <a:gd name="T50" fmla="*/ 651 w 777"/>
                  <a:gd name="T51" fmla="*/ 499 h 569"/>
                  <a:gd name="T52" fmla="*/ 693 w 777"/>
                  <a:gd name="T53" fmla="*/ 468 h 569"/>
                  <a:gd name="T54" fmla="*/ 729 w 777"/>
                  <a:gd name="T55" fmla="*/ 433 h 569"/>
                  <a:gd name="T56" fmla="*/ 742 w 777"/>
                  <a:gd name="T57" fmla="*/ 416 h 569"/>
                  <a:gd name="T58" fmla="*/ 753 w 777"/>
                  <a:gd name="T59" fmla="*/ 395 h 569"/>
                  <a:gd name="T60" fmla="*/ 763 w 777"/>
                  <a:gd name="T61" fmla="*/ 374 h 569"/>
                  <a:gd name="T62" fmla="*/ 771 w 777"/>
                  <a:gd name="T63" fmla="*/ 350 h 569"/>
                  <a:gd name="T64" fmla="*/ 777 w 777"/>
                  <a:gd name="T65" fmla="*/ 329 h 569"/>
                  <a:gd name="T66" fmla="*/ 777 w 777"/>
                  <a:gd name="T67" fmla="*/ 304 h 569"/>
                  <a:gd name="T68" fmla="*/ 777 w 777"/>
                  <a:gd name="T69" fmla="*/ 280 h 569"/>
                  <a:gd name="T70" fmla="*/ 774 w 777"/>
                  <a:gd name="T71" fmla="*/ 255 h 569"/>
                  <a:gd name="T72" fmla="*/ 767 w 777"/>
                  <a:gd name="T73" fmla="*/ 230 h 569"/>
                  <a:gd name="T74" fmla="*/ 760 w 777"/>
                  <a:gd name="T75" fmla="*/ 206 h 569"/>
                  <a:gd name="T76" fmla="*/ 746 w 777"/>
                  <a:gd name="T77" fmla="*/ 181 h 569"/>
                  <a:gd name="T78" fmla="*/ 729 w 777"/>
                  <a:gd name="T79" fmla="*/ 154 h 569"/>
                  <a:gd name="T80" fmla="*/ 708 w 777"/>
                  <a:gd name="T81" fmla="*/ 129 h 569"/>
                  <a:gd name="T82" fmla="*/ 683 w 777"/>
                  <a:gd name="T83" fmla="*/ 102 h 569"/>
                  <a:gd name="T84" fmla="*/ 655 w 777"/>
                  <a:gd name="T85" fmla="*/ 76 h 569"/>
                  <a:gd name="T86" fmla="*/ 623 w 777"/>
                  <a:gd name="T87" fmla="*/ 60 h 569"/>
                  <a:gd name="T88" fmla="*/ 592 w 777"/>
                  <a:gd name="T89" fmla="*/ 42 h 569"/>
                  <a:gd name="T90" fmla="*/ 557 w 777"/>
                  <a:gd name="T91" fmla="*/ 27 h 569"/>
                  <a:gd name="T92" fmla="*/ 518 w 777"/>
                  <a:gd name="T93" fmla="*/ 17 h 569"/>
                  <a:gd name="T94" fmla="*/ 477 w 777"/>
                  <a:gd name="T95" fmla="*/ 6 h 569"/>
                  <a:gd name="T96" fmla="*/ 438 w 777"/>
                  <a:gd name="T97" fmla="*/ 3 h 569"/>
                  <a:gd name="T98" fmla="*/ 396 w 777"/>
                  <a:gd name="T99" fmla="*/ 0 h 569"/>
                  <a:gd name="T100" fmla="*/ 354 w 777"/>
                  <a:gd name="T101" fmla="*/ 0 h 569"/>
                  <a:gd name="T102" fmla="*/ 312 w 777"/>
                  <a:gd name="T103" fmla="*/ 3 h 569"/>
                  <a:gd name="T104" fmla="*/ 270 w 777"/>
                  <a:gd name="T105" fmla="*/ 6 h 569"/>
                  <a:gd name="T106" fmla="*/ 232 w 777"/>
                  <a:gd name="T107" fmla="*/ 17 h 569"/>
                  <a:gd name="T108" fmla="*/ 193 w 777"/>
                  <a:gd name="T109" fmla="*/ 27 h 569"/>
                  <a:gd name="T110" fmla="*/ 158 w 777"/>
                  <a:gd name="T111" fmla="*/ 38 h 569"/>
                  <a:gd name="T112" fmla="*/ 127 w 777"/>
                  <a:gd name="T113" fmla="*/ 56 h 569"/>
                  <a:gd name="T114" fmla="*/ 99 w 777"/>
                  <a:gd name="T115" fmla="*/ 73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77" h="569">
                    <a:moveTo>
                      <a:pt x="99" y="73"/>
                    </a:moveTo>
                    <a:lnTo>
                      <a:pt x="60" y="105"/>
                    </a:lnTo>
                    <a:lnTo>
                      <a:pt x="33" y="139"/>
                    </a:lnTo>
                    <a:lnTo>
                      <a:pt x="21" y="157"/>
                    </a:lnTo>
                    <a:lnTo>
                      <a:pt x="11" y="175"/>
                    </a:lnTo>
                    <a:lnTo>
                      <a:pt x="4" y="209"/>
                    </a:lnTo>
                    <a:lnTo>
                      <a:pt x="0" y="245"/>
                    </a:lnTo>
                    <a:lnTo>
                      <a:pt x="4" y="280"/>
                    </a:lnTo>
                    <a:lnTo>
                      <a:pt x="15" y="314"/>
                    </a:lnTo>
                    <a:lnTo>
                      <a:pt x="33" y="350"/>
                    </a:lnTo>
                    <a:lnTo>
                      <a:pt x="54" y="381"/>
                    </a:lnTo>
                    <a:lnTo>
                      <a:pt x="81" y="412"/>
                    </a:lnTo>
                    <a:lnTo>
                      <a:pt x="109" y="444"/>
                    </a:lnTo>
                    <a:lnTo>
                      <a:pt x="141" y="472"/>
                    </a:lnTo>
                    <a:lnTo>
                      <a:pt x="176" y="496"/>
                    </a:lnTo>
                    <a:lnTo>
                      <a:pt x="211" y="517"/>
                    </a:lnTo>
                    <a:lnTo>
                      <a:pt x="245" y="535"/>
                    </a:lnTo>
                    <a:lnTo>
                      <a:pt x="284" y="553"/>
                    </a:lnTo>
                    <a:lnTo>
                      <a:pt x="309" y="559"/>
                    </a:lnTo>
                    <a:lnTo>
                      <a:pt x="336" y="566"/>
                    </a:lnTo>
                    <a:lnTo>
                      <a:pt x="389" y="569"/>
                    </a:lnTo>
                    <a:lnTo>
                      <a:pt x="445" y="569"/>
                    </a:lnTo>
                    <a:lnTo>
                      <a:pt x="501" y="563"/>
                    </a:lnTo>
                    <a:lnTo>
                      <a:pt x="554" y="545"/>
                    </a:lnTo>
                    <a:lnTo>
                      <a:pt x="606" y="528"/>
                    </a:lnTo>
                    <a:lnTo>
                      <a:pt x="651" y="499"/>
                    </a:lnTo>
                    <a:lnTo>
                      <a:pt x="693" y="468"/>
                    </a:lnTo>
                    <a:lnTo>
                      <a:pt x="729" y="433"/>
                    </a:lnTo>
                    <a:lnTo>
                      <a:pt x="742" y="416"/>
                    </a:lnTo>
                    <a:lnTo>
                      <a:pt x="753" y="395"/>
                    </a:lnTo>
                    <a:lnTo>
                      <a:pt x="763" y="374"/>
                    </a:lnTo>
                    <a:lnTo>
                      <a:pt x="771" y="350"/>
                    </a:lnTo>
                    <a:lnTo>
                      <a:pt x="777" y="329"/>
                    </a:lnTo>
                    <a:lnTo>
                      <a:pt x="777" y="304"/>
                    </a:lnTo>
                    <a:lnTo>
                      <a:pt x="777" y="280"/>
                    </a:lnTo>
                    <a:lnTo>
                      <a:pt x="774" y="255"/>
                    </a:lnTo>
                    <a:lnTo>
                      <a:pt x="767" y="230"/>
                    </a:lnTo>
                    <a:lnTo>
                      <a:pt x="760" y="206"/>
                    </a:lnTo>
                    <a:lnTo>
                      <a:pt x="746" y="181"/>
                    </a:lnTo>
                    <a:lnTo>
                      <a:pt x="729" y="154"/>
                    </a:lnTo>
                    <a:lnTo>
                      <a:pt x="708" y="129"/>
                    </a:lnTo>
                    <a:lnTo>
                      <a:pt x="683" y="102"/>
                    </a:lnTo>
                    <a:lnTo>
                      <a:pt x="655" y="76"/>
                    </a:lnTo>
                    <a:lnTo>
                      <a:pt x="623" y="60"/>
                    </a:lnTo>
                    <a:lnTo>
                      <a:pt x="592" y="42"/>
                    </a:lnTo>
                    <a:lnTo>
                      <a:pt x="557" y="27"/>
                    </a:lnTo>
                    <a:lnTo>
                      <a:pt x="518" y="17"/>
                    </a:lnTo>
                    <a:lnTo>
                      <a:pt x="477" y="6"/>
                    </a:lnTo>
                    <a:lnTo>
                      <a:pt x="438" y="3"/>
                    </a:lnTo>
                    <a:lnTo>
                      <a:pt x="396" y="0"/>
                    </a:lnTo>
                    <a:lnTo>
                      <a:pt x="354" y="0"/>
                    </a:lnTo>
                    <a:lnTo>
                      <a:pt x="312" y="3"/>
                    </a:lnTo>
                    <a:lnTo>
                      <a:pt x="270" y="6"/>
                    </a:lnTo>
                    <a:lnTo>
                      <a:pt x="232" y="17"/>
                    </a:lnTo>
                    <a:lnTo>
                      <a:pt x="193" y="27"/>
                    </a:lnTo>
                    <a:lnTo>
                      <a:pt x="158" y="38"/>
                    </a:lnTo>
                    <a:lnTo>
                      <a:pt x="127" y="56"/>
                    </a:lnTo>
                    <a:lnTo>
                      <a:pt x="99" y="73"/>
                    </a:lnTo>
                    <a:close/>
                  </a:path>
                </a:pathLst>
              </a:custGeom>
              <a:solidFill>
                <a:srgbClr val="8A6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1" name="Freeform 68"/>
              <p:cNvSpPr>
                <a:spLocks/>
              </p:cNvSpPr>
              <p:nvPr/>
            </p:nvSpPr>
            <p:spPr bwMode="auto">
              <a:xfrm>
                <a:off x="6501606" y="4654551"/>
                <a:ext cx="866775" cy="800100"/>
              </a:xfrm>
              <a:custGeom>
                <a:avLst/>
                <a:gdLst>
                  <a:gd name="T0" fmla="*/ 2725 w 2729"/>
                  <a:gd name="T1" fmla="*/ 1040 h 2522"/>
                  <a:gd name="T2" fmla="*/ 2708 w 2729"/>
                  <a:gd name="T3" fmla="*/ 1221 h 2522"/>
                  <a:gd name="T4" fmla="*/ 2617 w 2729"/>
                  <a:gd name="T5" fmla="*/ 1351 h 2522"/>
                  <a:gd name="T6" fmla="*/ 2435 w 2729"/>
                  <a:gd name="T7" fmla="*/ 1508 h 2522"/>
                  <a:gd name="T8" fmla="*/ 2347 w 2729"/>
                  <a:gd name="T9" fmla="*/ 1630 h 2522"/>
                  <a:gd name="T10" fmla="*/ 2334 w 2729"/>
                  <a:gd name="T11" fmla="*/ 1718 h 2522"/>
                  <a:gd name="T12" fmla="*/ 2383 w 2729"/>
                  <a:gd name="T13" fmla="*/ 1896 h 2522"/>
                  <a:gd name="T14" fmla="*/ 2365 w 2729"/>
                  <a:gd name="T15" fmla="*/ 2015 h 2522"/>
                  <a:gd name="T16" fmla="*/ 2274 w 2729"/>
                  <a:gd name="T17" fmla="*/ 2144 h 2522"/>
                  <a:gd name="T18" fmla="*/ 2099 w 2729"/>
                  <a:gd name="T19" fmla="*/ 2288 h 2522"/>
                  <a:gd name="T20" fmla="*/ 1903 w 2729"/>
                  <a:gd name="T21" fmla="*/ 2329 h 2522"/>
                  <a:gd name="T22" fmla="*/ 1753 w 2729"/>
                  <a:gd name="T23" fmla="*/ 2284 h 2522"/>
                  <a:gd name="T24" fmla="*/ 1581 w 2729"/>
                  <a:gd name="T25" fmla="*/ 2172 h 2522"/>
                  <a:gd name="T26" fmla="*/ 1463 w 2729"/>
                  <a:gd name="T27" fmla="*/ 2141 h 2522"/>
                  <a:gd name="T28" fmla="*/ 1336 w 2729"/>
                  <a:gd name="T29" fmla="*/ 2201 h 2522"/>
                  <a:gd name="T30" fmla="*/ 1197 w 2729"/>
                  <a:gd name="T31" fmla="*/ 2371 h 2522"/>
                  <a:gd name="T32" fmla="*/ 1074 w 2729"/>
                  <a:gd name="T33" fmla="*/ 2494 h 2522"/>
                  <a:gd name="T34" fmla="*/ 987 w 2729"/>
                  <a:gd name="T35" fmla="*/ 2522 h 2522"/>
                  <a:gd name="T36" fmla="*/ 910 w 2729"/>
                  <a:gd name="T37" fmla="*/ 2501 h 2522"/>
                  <a:gd name="T38" fmla="*/ 822 w 2729"/>
                  <a:gd name="T39" fmla="*/ 2431 h 2522"/>
                  <a:gd name="T40" fmla="*/ 749 w 2729"/>
                  <a:gd name="T41" fmla="*/ 2298 h 2522"/>
                  <a:gd name="T42" fmla="*/ 668 w 2729"/>
                  <a:gd name="T43" fmla="*/ 1990 h 2522"/>
                  <a:gd name="T44" fmla="*/ 616 w 2729"/>
                  <a:gd name="T45" fmla="*/ 1907 h 2522"/>
                  <a:gd name="T46" fmla="*/ 546 w 2729"/>
                  <a:gd name="T47" fmla="*/ 1865 h 2522"/>
                  <a:gd name="T48" fmla="*/ 378 w 2729"/>
                  <a:gd name="T49" fmla="*/ 1861 h 2522"/>
                  <a:gd name="T50" fmla="*/ 157 w 2729"/>
                  <a:gd name="T51" fmla="*/ 1861 h 2522"/>
                  <a:gd name="T52" fmla="*/ 81 w 2729"/>
                  <a:gd name="T53" fmla="*/ 1820 h 2522"/>
                  <a:gd name="T54" fmla="*/ 17 w 2729"/>
                  <a:gd name="T55" fmla="*/ 1711 h 2522"/>
                  <a:gd name="T56" fmla="*/ 4 w 2729"/>
                  <a:gd name="T57" fmla="*/ 1546 h 2522"/>
                  <a:gd name="T58" fmla="*/ 45 w 2729"/>
                  <a:gd name="T59" fmla="*/ 1372 h 2522"/>
                  <a:gd name="T60" fmla="*/ 126 w 2729"/>
                  <a:gd name="T61" fmla="*/ 1221 h 2522"/>
                  <a:gd name="T62" fmla="*/ 241 w 2729"/>
                  <a:gd name="T63" fmla="*/ 1113 h 2522"/>
                  <a:gd name="T64" fmla="*/ 389 w 2729"/>
                  <a:gd name="T65" fmla="*/ 1053 h 2522"/>
                  <a:gd name="T66" fmla="*/ 623 w 2729"/>
                  <a:gd name="T67" fmla="*/ 980 h 2522"/>
                  <a:gd name="T68" fmla="*/ 746 w 2729"/>
                  <a:gd name="T69" fmla="*/ 871 h 2522"/>
                  <a:gd name="T70" fmla="*/ 798 w 2729"/>
                  <a:gd name="T71" fmla="*/ 753 h 2522"/>
                  <a:gd name="T72" fmla="*/ 809 w 2729"/>
                  <a:gd name="T73" fmla="*/ 560 h 2522"/>
                  <a:gd name="T74" fmla="*/ 833 w 2729"/>
                  <a:gd name="T75" fmla="*/ 371 h 2522"/>
                  <a:gd name="T76" fmla="*/ 895 w 2729"/>
                  <a:gd name="T77" fmla="*/ 259 h 2522"/>
                  <a:gd name="T78" fmla="*/ 1046 w 2729"/>
                  <a:gd name="T79" fmla="*/ 136 h 2522"/>
                  <a:gd name="T80" fmla="*/ 1288 w 2729"/>
                  <a:gd name="T81" fmla="*/ 42 h 2522"/>
                  <a:gd name="T82" fmla="*/ 1575 w 2729"/>
                  <a:gd name="T83" fmla="*/ 0 h 2522"/>
                  <a:gd name="T84" fmla="*/ 1729 w 2729"/>
                  <a:gd name="T85" fmla="*/ 28 h 2522"/>
                  <a:gd name="T86" fmla="*/ 1833 w 2729"/>
                  <a:gd name="T87" fmla="*/ 109 h 2522"/>
                  <a:gd name="T88" fmla="*/ 1872 w 2729"/>
                  <a:gd name="T89" fmla="*/ 224 h 2522"/>
                  <a:gd name="T90" fmla="*/ 1889 w 2729"/>
                  <a:gd name="T91" fmla="*/ 451 h 2522"/>
                  <a:gd name="T92" fmla="*/ 1938 w 2729"/>
                  <a:gd name="T93" fmla="*/ 550 h 2522"/>
                  <a:gd name="T94" fmla="*/ 2023 w 2729"/>
                  <a:gd name="T95" fmla="*/ 623 h 2522"/>
                  <a:gd name="T96" fmla="*/ 2219 w 2729"/>
                  <a:gd name="T97" fmla="*/ 700 h 2522"/>
                  <a:gd name="T98" fmla="*/ 2516 w 2729"/>
                  <a:gd name="T99" fmla="*/ 780 h 2522"/>
                  <a:gd name="T100" fmla="*/ 2634 w 2729"/>
                  <a:gd name="T101" fmla="*/ 853 h 2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29" h="2522">
                    <a:moveTo>
                      <a:pt x="2688" y="920"/>
                    </a:moveTo>
                    <a:lnTo>
                      <a:pt x="2704" y="955"/>
                    </a:lnTo>
                    <a:lnTo>
                      <a:pt x="2719" y="994"/>
                    </a:lnTo>
                    <a:lnTo>
                      <a:pt x="2725" y="1040"/>
                    </a:lnTo>
                    <a:lnTo>
                      <a:pt x="2729" y="1092"/>
                    </a:lnTo>
                    <a:lnTo>
                      <a:pt x="2729" y="1140"/>
                    </a:lnTo>
                    <a:lnTo>
                      <a:pt x="2722" y="1182"/>
                    </a:lnTo>
                    <a:lnTo>
                      <a:pt x="2708" y="1221"/>
                    </a:lnTo>
                    <a:lnTo>
                      <a:pt x="2691" y="1260"/>
                    </a:lnTo>
                    <a:lnTo>
                      <a:pt x="2670" y="1291"/>
                    </a:lnTo>
                    <a:lnTo>
                      <a:pt x="2645" y="1322"/>
                    </a:lnTo>
                    <a:lnTo>
                      <a:pt x="2617" y="1351"/>
                    </a:lnTo>
                    <a:lnTo>
                      <a:pt x="2589" y="1379"/>
                    </a:lnTo>
                    <a:lnTo>
                      <a:pt x="2526" y="1427"/>
                    </a:lnTo>
                    <a:lnTo>
                      <a:pt x="2467" y="1479"/>
                    </a:lnTo>
                    <a:lnTo>
                      <a:pt x="2435" y="1508"/>
                    </a:lnTo>
                    <a:lnTo>
                      <a:pt x="2407" y="1539"/>
                    </a:lnTo>
                    <a:lnTo>
                      <a:pt x="2383" y="1571"/>
                    </a:lnTo>
                    <a:lnTo>
                      <a:pt x="2362" y="1606"/>
                    </a:lnTo>
                    <a:lnTo>
                      <a:pt x="2347" y="1630"/>
                    </a:lnTo>
                    <a:lnTo>
                      <a:pt x="2341" y="1655"/>
                    </a:lnTo>
                    <a:lnTo>
                      <a:pt x="2337" y="1676"/>
                    </a:lnTo>
                    <a:lnTo>
                      <a:pt x="2334" y="1700"/>
                    </a:lnTo>
                    <a:lnTo>
                      <a:pt x="2334" y="1718"/>
                    </a:lnTo>
                    <a:lnTo>
                      <a:pt x="2337" y="1739"/>
                    </a:lnTo>
                    <a:lnTo>
                      <a:pt x="2347" y="1778"/>
                    </a:lnTo>
                    <a:lnTo>
                      <a:pt x="2372" y="1854"/>
                    </a:lnTo>
                    <a:lnTo>
                      <a:pt x="2383" y="1896"/>
                    </a:lnTo>
                    <a:lnTo>
                      <a:pt x="2383" y="1920"/>
                    </a:lnTo>
                    <a:lnTo>
                      <a:pt x="2383" y="1945"/>
                    </a:lnTo>
                    <a:lnTo>
                      <a:pt x="2376" y="1980"/>
                    </a:lnTo>
                    <a:lnTo>
                      <a:pt x="2365" y="2015"/>
                    </a:lnTo>
                    <a:lnTo>
                      <a:pt x="2347" y="2050"/>
                    </a:lnTo>
                    <a:lnTo>
                      <a:pt x="2323" y="2084"/>
                    </a:lnTo>
                    <a:lnTo>
                      <a:pt x="2299" y="2117"/>
                    </a:lnTo>
                    <a:lnTo>
                      <a:pt x="2274" y="2144"/>
                    </a:lnTo>
                    <a:lnTo>
                      <a:pt x="2222" y="2196"/>
                    </a:lnTo>
                    <a:lnTo>
                      <a:pt x="2183" y="2232"/>
                    </a:lnTo>
                    <a:lnTo>
                      <a:pt x="2141" y="2260"/>
                    </a:lnTo>
                    <a:lnTo>
                      <a:pt x="2099" y="2288"/>
                    </a:lnTo>
                    <a:lnTo>
                      <a:pt x="2054" y="2305"/>
                    </a:lnTo>
                    <a:lnTo>
                      <a:pt x="2005" y="2319"/>
                    </a:lnTo>
                    <a:lnTo>
                      <a:pt x="1953" y="2329"/>
                    </a:lnTo>
                    <a:lnTo>
                      <a:pt x="1903" y="2329"/>
                    </a:lnTo>
                    <a:lnTo>
                      <a:pt x="1847" y="2319"/>
                    </a:lnTo>
                    <a:lnTo>
                      <a:pt x="1816" y="2313"/>
                    </a:lnTo>
                    <a:lnTo>
                      <a:pt x="1784" y="2298"/>
                    </a:lnTo>
                    <a:lnTo>
                      <a:pt x="1753" y="2284"/>
                    </a:lnTo>
                    <a:lnTo>
                      <a:pt x="1725" y="2267"/>
                    </a:lnTo>
                    <a:lnTo>
                      <a:pt x="1666" y="2225"/>
                    </a:lnTo>
                    <a:lnTo>
                      <a:pt x="1609" y="2190"/>
                    </a:lnTo>
                    <a:lnTo>
                      <a:pt x="1581" y="2172"/>
                    </a:lnTo>
                    <a:lnTo>
                      <a:pt x="1554" y="2159"/>
                    </a:lnTo>
                    <a:lnTo>
                      <a:pt x="1521" y="2148"/>
                    </a:lnTo>
                    <a:lnTo>
                      <a:pt x="1494" y="2141"/>
                    </a:lnTo>
                    <a:lnTo>
                      <a:pt x="1463" y="2141"/>
                    </a:lnTo>
                    <a:lnTo>
                      <a:pt x="1435" y="2144"/>
                    </a:lnTo>
                    <a:lnTo>
                      <a:pt x="1400" y="2155"/>
                    </a:lnTo>
                    <a:lnTo>
                      <a:pt x="1369" y="2176"/>
                    </a:lnTo>
                    <a:lnTo>
                      <a:pt x="1336" y="2201"/>
                    </a:lnTo>
                    <a:lnTo>
                      <a:pt x="1309" y="2229"/>
                    </a:lnTo>
                    <a:lnTo>
                      <a:pt x="1281" y="2263"/>
                    </a:lnTo>
                    <a:lnTo>
                      <a:pt x="1252" y="2298"/>
                    </a:lnTo>
                    <a:lnTo>
                      <a:pt x="1197" y="2371"/>
                    </a:lnTo>
                    <a:lnTo>
                      <a:pt x="1165" y="2407"/>
                    </a:lnTo>
                    <a:lnTo>
                      <a:pt x="1137" y="2441"/>
                    </a:lnTo>
                    <a:lnTo>
                      <a:pt x="1106" y="2470"/>
                    </a:lnTo>
                    <a:lnTo>
                      <a:pt x="1074" y="2494"/>
                    </a:lnTo>
                    <a:lnTo>
                      <a:pt x="1043" y="2512"/>
                    </a:lnTo>
                    <a:lnTo>
                      <a:pt x="1025" y="2519"/>
                    </a:lnTo>
                    <a:lnTo>
                      <a:pt x="1007" y="2522"/>
                    </a:lnTo>
                    <a:lnTo>
                      <a:pt x="987" y="2522"/>
                    </a:lnTo>
                    <a:lnTo>
                      <a:pt x="969" y="2522"/>
                    </a:lnTo>
                    <a:lnTo>
                      <a:pt x="952" y="2519"/>
                    </a:lnTo>
                    <a:lnTo>
                      <a:pt x="931" y="2512"/>
                    </a:lnTo>
                    <a:lnTo>
                      <a:pt x="910" y="2501"/>
                    </a:lnTo>
                    <a:lnTo>
                      <a:pt x="889" y="2491"/>
                    </a:lnTo>
                    <a:lnTo>
                      <a:pt x="868" y="2473"/>
                    </a:lnTo>
                    <a:lnTo>
                      <a:pt x="843" y="2456"/>
                    </a:lnTo>
                    <a:lnTo>
                      <a:pt x="822" y="2431"/>
                    </a:lnTo>
                    <a:lnTo>
                      <a:pt x="804" y="2410"/>
                    </a:lnTo>
                    <a:lnTo>
                      <a:pt x="791" y="2383"/>
                    </a:lnTo>
                    <a:lnTo>
                      <a:pt x="773" y="2355"/>
                    </a:lnTo>
                    <a:lnTo>
                      <a:pt x="749" y="2298"/>
                    </a:lnTo>
                    <a:lnTo>
                      <a:pt x="731" y="2235"/>
                    </a:lnTo>
                    <a:lnTo>
                      <a:pt x="700" y="2106"/>
                    </a:lnTo>
                    <a:lnTo>
                      <a:pt x="682" y="2047"/>
                    </a:lnTo>
                    <a:lnTo>
                      <a:pt x="668" y="1990"/>
                    </a:lnTo>
                    <a:lnTo>
                      <a:pt x="658" y="1963"/>
                    </a:lnTo>
                    <a:lnTo>
                      <a:pt x="644" y="1942"/>
                    </a:lnTo>
                    <a:lnTo>
                      <a:pt x="630" y="1920"/>
                    </a:lnTo>
                    <a:lnTo>
                      <a:pt x="616" y="1907"/>
                    </a:lnTo>
                    <a:lnTo>
                      <a:pt x="601" y="1893"/>
                    </a:lnTo>
                    <a:lnTo>
                      <a:pt x="585" y="1882"/>
                    </a:lnTo>
                    <a:lnTo>
                      <a:pt x="567" y="1872"/>
                    </a:lnTo>
                    <a:lnTo>
                      <a:pt x="546" y="1865"/>
                    </a:lnTo>
                    <a:lnTo>
                      <a:pt x="507" y="1857"/>
                    </a:lnTo>
                    <a:lnTo>
                      <a:pt x="465" y="1854"/>
                    </a:lnTo>
                    <a:lnTo>
                      <a:pt x="423" y="1857"/>
                    </a:lnTo>
                    <a:lnTo>
                      <a:pt x="378" y="1861"/>
                    </a:lnTo>
                    <a:lnTo>
                      <a:pt x="287" y="1872"/>
                    </a:lnTo>
                    <a:lnTo>
                      <a:pt x="241" y="1872"/>
                    </a:lnTo>
                    <a:lnTo>
                      <a:pt x="196" y="1868"/>
                    </a:lnTo>
                    <a:lnTo>
                      <a:pt x="157" y="1861"/>
                    </a:lnTo>
                    <a:lnTo>
                      <a:pt x="136" y="1854"/>
                    </a:lnTo>
                    <a:lnTo>
                      <a:pt x="119" y="1844"/>
                    </a:lnTo>
                    <a:lnTo>
                      <a:pt x="98" y="1833"/>
                    </a:lnTo>
                    <a:lnTo>
                      <a:pt x="81" y="1820"/>
                    </a:lnTo>
                    <a:lnTo>
                      <a:pt x="66" y="1802"/>
                    </a:lnTo>
                    <a:lnTo>
                      <a:pt x="49" y="1784"/>
                    </a:lnTo>
                    <a:lnTo>
                      <a:pt x="32" y="1749"/>
                    </a:lnTo>
                    <a:lnTo>
                      <a:pt x="17" y="1711"/>
                    </a:lnTo>
                    <a:lnTo>
                      <a:pt x="7" y="1672"/>
                    </a:lnTo>
                    <a:lnTo>
                      <a:pt x="0" y="1633"/>
                    </a:lnTo>
                    <a:lnTo>
                      <a:pt x="0" y="1588"/>
                    </a:lnTo>
                    <a:lnTo>
                      <a:pt x="4" y="1546"/>
                    </a:lnTo>
                    <a:lnTo>
                      <a:pt x="11" y="1501"/>
                    </a:lnTo>
                    <a:lnTo>
                      <a:pt x="17" y="1458"/>
                    </a:lnTo>
                    <a:lnTo>
                      <a:pt x="32" y="1413"/>
                    </a:lnTo>
                    <a:lnTo>
                      <a:pt x="45" y="1372"/>
                    </a:lnTo>
                    <a:lnTo>
                      <a:pt x="63" y="1330"/>
                    </a:lnTo>
                    <a:lnTo>
                      <a:pt x="84" y="1291"/>
                    </a:lnTo>
                    <a:lnTo>
                      <a:pt x="105" y="1252"/>
                    </a:lnTo>
                    <a:lnTo>
                      <a:pt x="126" y="1221"/>
                    </a:lnTo>
                    <a:lnTo>
                      <a:pt x="150" y="1189"/>
                    </a:lnTo>
                    <a:lnTo>
                      <a:pt x="175" y="1161"/>
                    </a:lnTo>
                    <a:lnTo>
                      <a:pt x="207" y="1134"/>
                    </a:lnTo>
                    <a:lnTo>
                      <a:pt x="241" y="1113"/>
                    </a:lnTo>
                    <a:lnTo>
                      <a:pt x="277" y="1092"/>
                    </a:lnTo>
                    <a:lnTo>
                      <a:pt x="311" y="1077"/>
                    </a:lnTo>
                    <a:lnTo>
                      <a:pt x="350" y="1064"/>
                    </a:lnTo>
                    <a:lnTo>
                      <a:pt x="389" y="1053"/>
                    </a:lnTo>
                    <a:lnTo>
                      <a:pt x="468" y="1032"/>
                    </a:lnTo>
                    <a:lnTo>
                      <a:pt x="546" y="1011"/>
                    </a:lnTo>
                    <a:lnTo>
                      <a:pt x="585" y="997"/>
                    </a:lnTo>
                    <a:lnTo>
                      <a:pt x="623" y="980"/>
                    </a:lnTo>
                    <a:lnTo>
                      <a:pt x="655" y="959"/>
                    </a:lnTo>
                    <a:lnTo>
                      <a:pt x="689" y="938"/>
                    </a:lnTo>
                    <a:lnTo>
                      <a:pt x="717" y="907"/>
                    </a:lnTo>
                    <a:lnTo>
                      <a:pt x="746" y="871"/>
                    </a:lnTo>
                    <a:lnTo>
                      <a:pt x="767" y="843"/>
                    </a:lnTo>
                    <a:lnTo>
                      <a:pt x="780" y="812"/>
                    </a:lnTo>
                    <a:lnTo>
                      <a:pt x="791" y="784"/>
                    </a:lnTo>
                    <a:lnTo>
                      <a:pt x="798" y="753"/>
                    </a:lnTo>
                    <a:lnTo>
                      <a:pt x="804" y="720"/>
                    </a:lnTo>
                    <a:lnTo>
                      <a:pt x="809" y="686"/>
                    </a:lnTo>
                    <a:lnTo>
                      <a:pt x="809" y="623"/>
                    </a:lnTo>
                    <a:lnTo>
                      <a:pt x="809" y="560"/>
                    </a:lnTo>
                    <a:lnTo>
                      <a:pt x="812" y="493"/>
                    </a:lnTo>
                    <a:lnTo>
                      <a:pt x="819" y="430"/>
                    </a:lnTo>
                    <a:lnTo>
                      <a:pt x="822" y="399"/>
                    </a:lnTo>
                    <a:lnTo>
                      <a:pt x="833" y="371"/>
                    </a:lnTo>
                    <a:lnTo>
                      <a:pt x="843" y="339"/>
                    </a:lnTo>
                    <a:lnTo>
                      <a:pt x="858" y="311"/>
                    </a:lnTo>
                    <a:lnTo>
                      <a:pt x="875" y="284"/>
                    </a:lnTo>
                    <a:lnTo>
                      <a:pt x="895" y="259"/>
                    </a:lnTo>
                    <a:lnTo>
                      <a:pt x="916" y="235"/>
                    </a:lnTo>
                    <a:lnTo>
                      <a:pt x="937" y="211"/>
                    </a:lnTo>
                    <a:lnTo>
                      <a:pt x="991" y="172"/>
                    </a:lnTo>
                    <a:lnTo>
                      <a:pt x="1046" y="136"/>
                    </a:lnTo>
                    <a:lnTo>
                      <a:pt x="1103" y="105"/>
                    </a:lnTo>
                    <a:lnTo>
                      <a:pt x="1161" y="81"/>
                    </a:lnTo>
                    <a:lnTo>
                      <a:pt x="1221" y="60"/>
                    </a:lnTo>
                    <a:lnTo>
                      <a:pt x="1288" y="42"/>
                    </a:lnTo>
                    <a:lnTo>
                      <a:pt x="1364" y="24"/>
                    </a:lnTo>
                    <a:lnTo>
                      <a:pt x="1445" y="11"/>
                    </a:lnTo>
                    <a:lnTo>
                      <a:pt x="1533" y="0"/>
                    </a:lnTo>
                    <a:lnTo>
                      <a:pt x="1575" y="0"/>
                    </a:lnTo>
                    <a:lnTo>
                      <a:pt x="1617" y="3"/>
                    </a:lnTo>
                    <a:lnTo>
                      <a:pt x="1655" y="8"/>
                    </a:lnTo>
                    <a:lnTo>
                      <a:pt x="1693" y="15"/>
                    </a:lnTo>
                    <a:lnTo>
                      <a:pt x="1729" y="28"/>
                    </a:lnTo>
                    <a:lnTo>
                      <a:pt x="1763" y="42"/>
                    </a:lnTo>
                    <a:lnTo>
                      <a:pt x="1791" y="63"/>
                    </a:lnTo>
                    <a:lnTo>
                      <a:pt x="1820" y="88"/>
                    </a:lnTo>
                    <a:lnTo>
                      <a:pt x="1833" y="109"/>
                    </a:lnTo>
                    <a:lnTo>
                      <a:pt x="1847" y="130"/>
                    </a:lnTo>
                    <a:lnTo>
                      <a:pt x="1854" y="151"/>
                    </a:lnTo>
                    <a:lnTo>
                      <a:pt x="1862" y="175"/>
                    </a:lnTo>
                    <a:lnTo>
                      <a:pt x="1872" y="224"/>
                    </a:lnTo>
                    <a:lnTo>
                      <a:pt x="1875" y="277"/>
                    </a:lnTo>
                    <a:lnTo>
                      <a:pt x="1878" y="378"/>
                    </a:lnTo>
                    <a:lnTo>
                      <a:pt x="1886" y="427"/>
                    </a:lnTo>
                    <a:lnTo>
                      <a:pt x="1889" y="451"/>
                    </a:lnTo>
                    <a:lnTo>
                      <a:pt x="1896" y="472"/>
                    </a:lnTo>
                    <a:lnTo>
                      <a:pt x="1911" y="501"/>
                    </a:lnTo>
                    <a:lnTo>
                      <a:pt x="1924" y="529"/>
                    </a:lnTo>
                    <a:lnTo>
                      <a:pt x="1938" y="550"/>
                    </a:lnTo>
                    <a:lnTo>
                      <a:pt x="1959" y="574"/>
                    </a:lnTo>
                    <a:lnTo>
                      <a:pt x="1977" y="592"/>
                    </a:lnTo>
                    <a:lnTo>
                      <a:pt x="2001" y="608"/>
                    </a:lnTo>
                    <a:lnTo>
                      <a:pt x="2023" y="623"/>
                    </a:lnTo>
                    <a:lnTo>
                      <a:pt x="2047" y="637"/>
                    </a:lnTo>
                    <a:lnTo>
                      <a:pt x="2102" y="662"/>
                    </a:lnTo>
                    <a:lnTo>
                      <a:pt x="2159" y="683"/>
                    </a:lnTo>
                    <a:lnTo>
                      <a:pt x="2219" y="700"/>
                    </a:lnTo>
                    <a:lnTo>
                      <a:pt x="2277" y="714"/>
                    </a:lnTo>
                    <a:lnTo>
                      <a:pt x="2400" y="741"/>
                    </a:lnTo>
                    <a:lnTo>
                      <a:pt x="2459" y="759"/>
                    </a:lnTo>
                    <a:lnTo>
                      <a:pt x="2516" y="780"/>
                    </a:lnTo>
                    <a:lnTo>
                      <a:pt x="2565" y="805"/>
                    </a:lnTo>
                    <a:lnTo>
                      <a:pt x="2589" y="819"/>
                    </a:lnTo>
                    <a:lnTo>
                      <a:pt x="2613" y="837"/>
                    </a:lnTo>
                    <a:lnTo>
                      <a:pt x="2634" y="853"/>
                    </a:lnTo>
                    <a:lnTo>
                      <a:pt x="2652" y="874"/>
                    </a:lnTo>
                    <a:lnTo>
                      <a:pt x="2670" y="895"/>
                    </a:lnTo>
                    <a:lnTo>
                      <a:pt x="2688" y="920"/>
                    </a:lnTo>
                    <a:close/>
                  </a:path>
                </a:pathLst>
              </a:custGeom>
              <a:solidFill>
                <a:srgbClr val="E1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2" name="Freeform 69"/>
              <p:cNvSpPr>
                <a:spLocks/>
              </p:cNvSpPr>
              <p:nvPr/>
            </p:nvSpPr>
            <p:spPr bwMode="auto">
              <a:xfrm>
                <a:off x="6641306" y="4757738"/>
                <a:ext cx="606425" cy="557213"/>
              </a:xfrm>
              <a:custGeom>
                <a:avLst/>
                <a:gdLst>
                  <a:gd name="T0" fmla="*/ 714 w 1911"/>
                  <a:gd name="T1" fmla="*/ 212 h 1758"/>
                  <a:gd name="T2" fmla="*/ 777 w 1911"/>
                  <a:gd name="T3" fmla="*/ 118 h 1758"/>
                  <a:gd name="T4" fmla="*/ 861 w 1911"/>
                  <a:gd name="T5" fmla="*/ 52 h 1758"/>
                  <a:gd name="T6" fmla="*/ 955 w 1911"/>
                  <a:gd name="T7" fmla="*/ 10 h 1758"/>
                  <a:gd name="T8" fmla="*/ 1059 w 1911"/>
                  <a:gd name="T9" fmla="*/ 3 h 1758"/>
                  <a:gd name="T10" fmla="*/ 1168 w 1911"/>
                  <a:gd name="T11" fmla="*/ 27 h 1758"/>
                  <a:gd name="T12" fmla="*/ 1273 w 1911"/>
                  <a:gd name="T13" fmla="*/ 94 h 1758"/>
                  <a:gd name="T14" fmla="*/ 1340 w 1911"/>
                  <a:gd name="T15" fmla="*/ 185 h 1758"/>
                  <a:gd name="T16" fmla="*/ 1421 w 1911"/>
                  <a:gd name="T17" fmla="*/ 349 h 1758"/>
                  <a:gd name="T18" fmla="*/ 1487 w 1911"/>
                  <a:gd name="T19" fmla="*/ 436 h 1758"/>
                  <a:gd name="T20" fmla="*/ 1603 w 1911"/>
                  <a:gd name="T21" fmla="*/ 503 h 1758"/>
                  <a:gd name="T22" fmla="*/ 1767 w 1911"/>
                  <a:gd name="T23" fmla="*/ 569 h 1758"/>
                  <a:gd name="T24" fmla="*/ 1844 w 1911"/>
                  <a:gd name="T25" fmla="*/ 621 h 1758"/>
                  <a:gd name="T26" fmla="*/ 1896 w 1911"/>
                  <a:gd name="T27" fmla="*/ 695 h 1758"/>
                  <a:gd name="T28" fmla="*/ 1911 w 1911"/>
                  <a:gd name="T29" fmla="*/ 790 h 1758"/>
                  <a:gd name="T30" fmla="*/ 1893 w 1911"/>
                  <a:gd name="T31" fmla="*/ 898 h 1758"/>
                  <a:gd name="T32" fmla="*/ 1858 w 1911"/>
                  <a:gd name="T33" fmla="*/ 954 h 1758"/>
                  <a:gd name="T34" fmla="*/ 1794 w 1911"/>
                  <a:gd name="T35" fmla="*/ 996 h 1758"/>
                  <a:gd name="T36" fmla="*/ 1682 w 1911"/>
                  <a:gd name="T37" fmla="*/ 1038 h 1758"/>
                  <a:gd name="T38" fmla="*/ 1570 w 1911"/>
                  <a:gd name="T39" fmla="*/ 1115 h 1758"/>
                  <a:gd name="T40" fmla="*/ 1501 w 1911"/>
                  <a:gd name="T41" fmla="*/ 1213 h 1758"/>
                  <a:gd name="T42" fmla="*/ 1458 w 1911"/>
                  <a:gd name="T43" fmla="*/ 1343 h 1758"/>
                  <a:gd name="T44" fmla="*/ 1396 w 1911"/>
                  <a:gd name="T45" fmla="*/ 1563 h 1758"/>
                  <a:gd name="T46" fmla="*/ 1354 w 1911"/>
                  <a:gd name="T47" fmla="*/ 1636 h 1758"/>
                  <a:gd name="T48" fmla="*/ 1288 w 1911"/>
                  <a:gd name="T49" fmla="*/ 1699 h 1758"/>
                  <a:gd name="T50" fmla="*/ 1186 w 1911"/>
                  <a:gd name="T51" fmla="*/ 1745 h 1758"/>
                  <a:gd name="T52" fmla="*/ 1088 w 1911"/>
                  <a:gd name="T53" fmla="*/ 1758 h 1758"/>
                  <a:gd name="T54" fmla="*/ 1001 w 1911"/>
                  <a:gd name="T55" fmla="*/ 1752 h 1758"/>
                  <a:gd name="T56" fmla="*/ 923 w 1911"/>
                  <a:gd name="T57" fmla="*/ 1716 h 1758"/>
                  <a:gd name="T58" fmla="*/ 808 w 1911"/>
                  <a:gd name="T59" fmla="*/ 1622 h 1758"/>
                  <a:gd name="T60" fmla="*/ 699 w 1911"/>
                  <a:gd name="T61" fmla="*/ 1503 h 1758"/>
                  <a:gd name="T62" fmla="*/ 605 w 1911"/>
                  <a:gd name="T63" fmla="*/ 1458 h 1758"/>
                  <a:gd name="T64" fmla="*/ 480 w 1911"/>
                  <a:gd name="T65" fmla="*/ 1468 h 1758"/>
                  <a:gd name="T66" fmla="*/ 339 w 1911"/>
                  <a:gd name="T67" fmla="*/ 1479 h 1758"/>
                  <a:gd name="T68" fmla="*/ 214 w 1911"/>
                  <a:gd name="T69" fmla="*/ 1437 h 1758"/>
                  <a:gd name="T70" fmla="*/ 157 w 1911"/>
                  <a:gd name="T71" fmla="*/ 1388 h 1758"/>
                  <a:gd name="T72" fmla="*/ 118 w 1911"/>
                  <a:gd name="T73" fmla="*/ 1328 h 1758"/>
                  <a:gd name="T74" fmla="*/ 105 w 1911"/>
                  <a:gd name="T75" fmla="*/ 1268 h 1758"/>
                  <a:gd name="T76" fmla="*/ 123 w 1911"/>
                  <a:gd name="T77" fmla="*/ 1181 h 1758"/>
                  <a:gd name="T78" fmla="*/ 199 w 1911"/>
                  <a:gd name="T79" fmla="*/ 1052 h 1758"/>
                  <a:gd name="T80" fmla="*/ 224 w 1911"/>
                  <a:gd name="T81" fmla="*/ 965 h 1758"/>
                  <a:gd name="T82" fmla="*/ 220 w 1911"/>
                  <a:gd name="T83" fmla="*/ 912 h 1758"/>
                  <a:gd name="T84" fmla="*/ 189 w 1911"/>
                  <a:gd name="T85" fmla="*/ 853 h 1758"/>
                  <a:gd name="T86" fmla="*/ 126 w 1911"/>
                  <a:gd name="T87" fmla="*/ 793 h 1758"/>
                  <a:gd name="T88" fmla="*/ 27 w 1911"/>
                  <a:gd name="T89" fmla="*/ 702 h 1758"/>
                  <a:gd name="T90" fmla="*/ 3 w 1911"/>
                  <a:gd name="T91" fmla="*/ 653 h 1758"/>
                  <a:gd name="T92" fmla="*/ 0 w 1911"/>
                  <a:gd name="T93" fmla="*/ 597 h 1758"/>
                  <a:gd name="T94" fmla="*/ 49 w 1911"/>
                  <a:gd name="T95" fmla="*/ 447 h 1758"/>
                  <a:gd name="T96" fmla="*/ 151 w 1911"/>
                  <a:gd name="T97" fmla="*/ 318 h 1758"/>
                  <a:gd name="T98" fmla="*/ 217 w 1911"/>
                  <a:gd name="T99" fmla="*/ 272 h 1758"/>
                  <a:gd name="T100" fmla="*/ 293 w 1911"/>
                  <a:gd name="T101" fmla="*/ 248 h 1758"/>
                  <a:gd name="T102" fmla="*/ 371 w 1911"/>
                  <a:gd name="T103" fmla="*/ 251 h 1758"/>
                  <a:gd name="T104" fmla="*/ 480 w 1911"/>
                  <a:gd name="T105" fmla="*/ 303 h 1758"/>
                  <a:gd name="T106" fmla="*/ 563 w 1911"/>
                  <a:gd name="T107" fmla="*/ 339 h 1758"/>
                  <a:gd name="T108" fmla="*/ 623 w 1911"/>
                  <a:gd name="T109" fmla="*/ 331 h 1758"/>
                  <a:gd name="T110" fmla="*/ 683 w 1911"/>
                  <a:gd name="T111" fmla="*/ 275 h 1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1" h="1758">
                    <a:moveTo>
                      <a:pt x="683" y="275"/>
                    </a:moveTo>
                    <a:lnTo>
                      <a:pt x="696" y="248"/>
                    </a:lnTo>
                    <a:lnTo>
                      <a:pt x="714" y="212"/>
                    </a:lnTo>
                    <a:lnTo>
                      <a:pt x="735" y="178"/>
                    </a:lnTo>
                    <a:lnTo>
                      <a:pt x="752" y="146"/>
                    </a:lnTo>
                    <a:lnTo>
                      <a:pt x="777" y="118"/>
                    </a:lnTo>
                    <a:lnTo>
                      <a:pt x="801" y="94"/>
                    </a:lnTo>
                    <a:lnTo>
                      <a:pt x="829" y="69"/>
                    </a:lnTo>
                    <a:lnTo>
                      <a:pt x="861" y="52"/>
                    </a:lnTo>
                    <a:lnTo>
                      <a:pt x="889" y="34"/>
                    </a:lnTo>
                    <a:lnTo>
                      <a:pt x="923" y="21"/>
                    </a:lnTo>
                    <a:lnTo>
                      <a:pt x="955" y="10"/>
                    </a:lnTo>
                    <a:lnTo>
                      <a:pt x="990" y="3"/>
                    </a:lnTo>
                    <a:lnTo>
                      <a:pt x="1025" y="0"/>
                    </a:lnTo>
                    <a:lnTo>
                      <a:pt x="1059" y="3"/>
                    </a:lnTo>
                    <a:lnTo>
                      <a:pt x="1095" y="6"/>
                    </a:lnTo>
                    <a:lnTo>
                      <a:pt x="1134" y="13"/>
                    </a:lnTo>
                    <a:lnTo>
                      <a:pt x="1168" y="27"/>
                    </a:lnTo>
                    <a:lnTo>
                      <a:pt x="1204" y="41"/>
                    </a:lnTo>
                    <a:lnTo>
                      <a:pt x="1242" y="66"/>
                    </a:lnTo>
                    <a:lnTo>
                      <a:pt x="1273" y="94"/>
                    </a:lnTo>
                    <a:lnTo>
                      <a:pt x="1301" y="121"/>
                    </a:lnTo>
                    <a:lnTo>
                      <a:pt x="1322" y="152"/>
                    </a:lnTo>
                    <a:lnTo>
                      <a:pt x="1340" y="185"/>
                    </a:lnTo>
                    <a:lnTo>
                      <a:pt x="1358" y="216"/>
                    </a:lnTo>
                    <a:lnTo>
                      <a:pt x="1389" y="282"/>
                    </a:lnTo>
                    <a:lnTo>
                      <a:pt x="1421" y="349"/>
                    </a:lnTo>
                    <a:lnTo>
                      <a:pt x="1437" y="381"/>
                    </a:lnTo>
                    <a:lnTo>
                      <a:pt x="1462" y="408"/>
                    </a:lnTo>
                    <a:lnTo>
                      <a:pt x="1487" y="436"/>
                    </a:lnTo>
                    <a:lnTo>
                      <a:pt x="1518" y="461"/>
                    </a:lnTo>
                    <a:lnTo>
                      <a:pt x="1557" y="485"/>
                    </a:lnTo>
                    <a:lnTo>
                      <a:pt x="1603" y="503"/>
                    </a:lnTo>
                    <a:lnTo>
                      <a:pt x="1672" y="527"/>
                    </a:lnTo>
                    <a:lnTo>
                      <a:pt x="1739" y="556"/>
                    </a:lnTo>
                    <a:lnTo>
                      <a:pt x="1767" y="569"/>
                    </a:lnTo>
                    <a:lnTo>
                      <a:pt x="1794" y="587"/>
                    </a:lnTo>
                    <a:lnTo>
                      <a:pt x="1823" y="605"/>
                    </a:lnTo>
                    <a:lnTo>
                      <a:pt x="1844" y="621"/>
                    </a:lnTo>
                    <a:lnTo>
                      <a:pt x="1864" y="647"/>
                    </a:lnTo>
                    <a:lnTo>
                      <a:pt x="1882" y="668"/>
                    </a:lnTo>
                    <a:lnTo>
                      <a:pt x="1896" y="695"/>
                    </a:lnTo>
                    <a:lnTo>
                      <a:pt x="1906" y="723"/>
                    </a:lnTo>
                    <a:lnTo>
                      <a:pt x="1911" y="754"/>
                    </a:lnTo>
                    <a:lnTo>
                      <a:pt x="1911" y="790"/>
                    </a:lnTo>
                    <a:lnTo>
                      <a:pt x="1906" y="832"/>
                    </a:lnTo>
                    <a:lnTo>
                      <a:pt x="1900" y="874"/>
                    </a:lnTo>
                    <a:lnTo>
                      <a:pt x="1893" y="898"/>
                    </a:lnTo>
                    <a:lnTo>
                      <a:pt x="1882" y="919"/>
                    </a:lnTo>
                    <a:lnTo>
                      <a:pt x="1872" y="937"/>
                    </a:lnTo>
                    <a:lnTo>
                      <a:pt x="1858" y="954"/>
                    </a:lnTo>
                    <a:lnTo>
                      <a:pt x="1844" y="965"/>
                    </a:lnTo>
                    <a:lnTo>
                      <a:pt x="1830" y="978"/>
                    </a:lnTo>
                    <a:lnTo>
                      <a:pt x="1794" y="996"/>
                    </a:lnTo>
                    <a:lnTo>
                      <a:pt x="1760" y="1010"/>
                    </a:lnTo>
                    <a:lnTo>
                      <a:pt x="1721" y="1023"/>
                    </a:lnTo>
                    <a:lnTo>
                      <a:pt x="1682" y="1038"/>
                    </a:lnTo>
                    <a:lnTo>
                      <a:pt x="1645" y="1059"/>
                    </a:lnTo>
                    <a:lnTo>
                      <a:pt x="1603" y="1087"/>
                    </a:lnTo>
                    <a:lnTo>
                      <a:pt x="1570" y="1115"/>
                    </a:lnTo>
                    <a:lnTo>
                      <a:pt x="1543" y="1146"/>
                    </a:lnTo>
                    <a:lnTo>
                      <a:pt x="1518" y="1178"/>
                    </a:lnTo>
                    <a:lnTo>
                      <a:pt x="1501" y="1213"/>
                    </a:lnTo>
                    <a:lnTo>
                      <a:pt x="1483" y="1252"/>
                    </a:lnTo>
                    <a:lnTo>
                      <a:pt x="1470" y="1297"/>
                    </a:lnTo>
                    <a:lnTo>
                      <a:pt x="1458" y="1343"/>
                    </a:lnTo>
                    <a:lnTo>
                      <a:pt x="1427" y="1476"/>
                    </a:lnTo>
                    <a:lnTo>
                      <a:pt x="1410" y="1534"/>
                    </a:lnTo>
                    <a:lnTo>
                      <a:pt x="1396" y="1563"/>
                    </a:lnTo>
                    <a:lnTo>
                      <a:pt x="1385" y="1588"/>
                    </a:lnTo>
                    <a:lnTo>
                      <a:pt x="1371" y="1612"/>
                    </a:lnTo>
                    <a:lnTo>
                      <a:pt x="1354" y="1636"/>
                    </a:lnTo>
                    <a:lnTo>
                      <a:pt x="1337" y="1661"/>
                    </a:lnTo>
                    <a:lnTo>
                      <a:pt x="1312" y="1678"/>
                    </a:lnTo>
                    <a:lnTo>
                      <a:pt x="1288" y="1699"/>
                    </a:lnTo>
                    <a:lnTo>
                      <a:pt x="1259" y="1716"/>
                    </a:lnTo>
                    <a:lnTo>
                      <a:pt x="1225" y="1730"/>
                    </a:lnTo>
                    <a:lnTo>
                      <a:pt x="1186" y="1745"/>
                    </a:lnTo>
                    <a:lnTo>
                      <a:pt x="1151" y="1752"/>
                    </a:lnTo>
                    <a:lnTo>
                      <a:pt x="1119" y="1758"/>
                    </a:lnTo>
                    <a:lnTo>
                      <a:pt x="1088" y="1758"/>
                    </a:lnTo>
                    <a:lnTo>
                      <a:pt x="1056" y="1758"/>
                    </a:lnTo>
                    <a:lnTo>
                      <a:pt x="1028" y="1755"/>
                    </a:lnTo>
                    <a:lnTo>
                      <a:pt x="1001" y="1752"/>
                    </a:lnTo>
                    <a:lnTo>
                      <a:pt x="973" y="1742"/>
                    </a:lnTo>
                    <a:lnTo>
                      <a:pt x="947" y="1730"/>
                    </a:lnTo>
                    <a:lnTo>
                      <a:pt x="923" y="1716"/>
                    </a:lnTo>
                    <a:lnTo>
                      <a:pt x="899" y="1703"/>
                    </a:lnTo>
                    <a:lnTo>
                      <a:pt x="853" y="1667"/>
                    </a:lnTo>
                    <a:lnTo>
                      <a:pt x="808" y="1622"/>
                    </a:lnTo>
                    <a:lnTo>
                      <a:pt x="766" y="1573"/>
                    </a:lnTo>
                    <a:lnTo>
                      <a:pt x="731" y="1534"/>
                    </a:lnTo>
                    <a:lnTo>
                      <a:pt x="699" y="1503"/>
                    </a:lnTo>
                    <a:lnTo>
                      <a:pt x="668" y="1479"/>
                    </a:lnTo>
                    <a:lnTo>
                      <a:pt x="637" y="1465"/>
                    </a:lnTo>
                    <a:lnTo>
                      <a:pt x="605" y="1458"/>
                    </a:lnTo>
                    <a:lnTo>
                      <a:pt x="571" y="1458"/>
                    </a:lnTo>
                    <a:lnTo>
                      <a:pt x="528" y="1461"/>
                    </a:lnTo>
                    <a:lnTo>
                      <a:pt x="480" y="1468"/>
                    </a:lnTo>
                    <a:lnTo>
                      <a:pt x="430" y="1479"/>
                    </a:lnTo>
                    <a:lnTo>
                      <a:pt x="384" y="1482"/>
                    </a:lnTo>
                    <a:lnTo>
                      <a:pt x="339" y="1479"/>
                    </a:lnTo>
                    <a:lnTo>
                      <a:pt x="293" y="1472"/>
                    </a:lnTo>
                    <a:lnTo>
                      <a:pt x="251" y="1458"/>
                    </a:lnTo>
                    <a:lnTo>
                      <a:pt x="214" y="1437"/>
                    </a:lnTo>
                    <a:lnTo>
                      <a:pt x="193" y="1422"/>
                    </a:lnTo>
                    <a:lnTo>
                      <a:pt x="175" y="1406"/>
                    </a:lnTo>
                    <a:lnTo>
                      <a:pt x="157" y="1388"/>
                    </a:lnTo>
                    <a:lnTo>
                      <a:pt x="144" y="1367"/>
                    </a:lnTo>
                    <a:lnTo>
                      <a:pt x="129" y="1346"/>
                    </a:lnTo>
                    <a:lnTo>
                      <a:pt x="118" y="1328"/>
                    </a:lnTo>
                    <a:lnTo>
                      <a:pt x="112" y="1307"/>
                    </a:lnTo>
                    <a:lnTo>
                      <a:pt x="105" y="1289"/>
                    </a:lnTo>
                    <a:lnTo>
                      <a:pt x="105" y="1268"/>
                    </a:lnTo>
                    <a:lnTo>
                      <a:pt x="105" y="1252"/>
                    </a:lnTo>
                    <a:lnTo>
                      <a:pt x="112" y="1216"/>
                    </a:lnTo>
                    <a:lnTo>
                      <a:pt x="123" y="1181"/>
                    </a:lnTo>
                    <a:lnTo>
                      <a:pt x="139" y="1150"/>
                    </a:lnTo>
                    <a:lnTo>
                      <a:pt x="178" y="1083"/>
                    </a:lnTo>
                    <a:lnTo>
                      <a:pt x="199" y="1052"/>
                    </a:lnTo>
                    <a:lnTo>
                      <a:pt x="214" y="1017"/>
                    </a:lnTo>
                    <a:lnTo>
                      <a:pt x="224" y="982"/>
                    </a:lnTo>
                    <a:lnTo>
                      <a:pt x="224" y="965"/>
                    </a:lnTo>
                    <a:lnTo>
                      <a:pt x="227" y="947"/>
                    </a:lnTo>
                    <a:lnTo>
                      <a:pt x="224" y="929"/>
                    </a:lnTo>
                    <a:lnTo>
                      <a:pt x="220" y="912"/>
                    </a:lnTo>
                    <a:lnTo>
                      <a:pt x="214" y="895"/>
                    </a:lnTo>
                    <a:lnTo>
                      <a:pt x="203" y="874"/>
                    </a:lnTo>
                    <a:lnTo>
                      <a:pt x="189" y="853"/>
                    </a:lnTo>
                    <a:lnTo>
                      <a:pt x="172" y="835"/>
                    </a:lnTo>
                    <a:lnTo>
                      <a:pt x="151" y="814"/>
                    </a:lnTo>
                    <a:lnTo>
                      <a:pt x="126" y="793"/>
                    </a:lnTo>
                    <a:lnTo>
                      <a:pt x="87" y="759"/>
                    </a:lnTo>
                    <a:lnTo>
                      <a:pt x="52" y="730"/>
                    </a:lnTo>
                    <a:lnTo>
                      <a:pt x="27" y="702"/>
                    </a:lnTo>
                    <a:lnTo>
                      <a:pt x="17" y="684"/>
                    </a:lnTo>
                    <a:lnTo>
                      <a:pt x="11" y="671"/>
                    </a:lnTo>
                    <a:lnTo>
                      <a:pt x="3" y="653"/>
                    </a:lnTo>
                    <a:lnTo>
                      <a:pt x="0" y="636"/>
                    </a:lnTo>
                    <a:lnTo>
                      <a:pt x="0" y="618"/>
                    </a:lnTo>
                    <a:lnTo>
                      <a:pt x="0" y="597"/>
                    </a:lnTo>
                    <a:lnTo>
                      <a:pt x="11" y="551"/>
                    </a:lnTo>
                    <a:lnTo>
                      <a:pt x="27" y="496"/>
                    </a:lnTo>
                    <a:lnTo>
                      <a:pt x="49" y="447"/>
                    </a:lnTo>
                    <a:lnTo>
                      <a:pt x="77" y="402"/>
                    </a:lnTo>
                    <a:lnTo>
                      <a:pt x="112" y="356"/>
                    </a:lnTo>
                    <a:lnTo>
                      <a:pt x="151" y="318"/>
                    </a:lnTo>
                    <a:lnTo>
                      <a:pt x="172" y="300"/>
                    </a:lnTo>
                    <a:lnTo>
                      <a:pt x="193" y="285"/>
                    </a:lnTo>
                    <a:lnTo>
                      <a:pt x="217" y="272"/>
                    </a:lnTo>
                    <a:lnTo>
                      <a:pt x="241" y="261"/>
                    </a:lnTo>
                    <a:lnTo>
                      <a:pt x="266" y="254"/>
                    </a:lnTo>
                    <a:lnTo>
                      <a:pt x="293" y="248"/>
                    </a:lnTo>
                    <a:lnTo>
                      <a:pt x="318" y="248"/>
                    </a:lnTo>
                    <a:lnTo>
                      <a:pt x="347" y="248"/>
                    </a:lnTo>
                    <a:lnTo>
                      <a:pt x="371" y="251"/>
                    </a:lnTo>
                    <a:lnTo>
                      <a:pt x="392" y="258"/>
                    </a:lnTo>
                    <a:lnTo>
                      <a:pt x="438" y="279"/>
                    </a:lnTo>
                    <a:lnTo>
                      <a:pt x="480" y="303"/>
                    </a:lnTo>
                    <a:lnTo>
                      <a:pt x="521" y="324"/>
                    </a:lnTo>
                    <a:lnTo>
                      <a:pt x="542" y="335"/>
                    </a:lnTo>
                    <a:lnTo>
                      <a:pt x="563" y="339"/>
                    </a:lnTo>
                    <a:lnTo>
                      <a:pt x="584" y="342"/>
                    </a:lnTo>
                    <a:lnTo>
                      <a:pt x="605" y="339"/>
                    </a:lnTo>
                    <a:lnTo>
                      <a:pt x="623" y="331"/>
                    </a:lnTo>
                    <a:lnTo>
                      <a:pt x="644" y="321"/>
                    </a:lnTo>
                    <a:lnTo>
                      <a:pt x="662" y="303"/>
                    </a:lnTo>
                    <a:lnTo>
                      <a:pt x="683" y="275"/>
                    </a:lnTo>
                    <a:close/>
                  </a:path>
                </a:pathLst>
              </a:custGeom>
              <a:solidFill>
                <a:srgbClr val="DD3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3" name="Freeform 70"/>
              <p:cNvSpPr>
                <a:spLocks/>
              </p:cNvSpPr>
              <p:nvPr/>
            </p:nvSpPr>
            <p:spPr bwMode="auto">
              <a:xfrm>
                <a:off x="6819106" y="4876801"/>
                <a:ext cx="315912" cy="322263"/>
              </a:xfrm>
              <a:custGeom>
                <a:avLst/>
                <a:gdLst>
                  <a:gd name="T0" fmla="*/ 976 w 997"/>
                  <a:gd name="T1" fmla="*/ 98 h 1014"/>
                  <a:gd name="T2" fmla="*/ 948 w 997"/>
                  <a:gd name="T3" fmla="*/ 46 h 1014"/>
                  <a:gd name="T4" fmla="*/ 888 w 997"/>
                  <a:gd name="T5" fmla="*/ 7 h 1014"/>
                  <a:gd name="T6" fmla="*/ 825 w 997"/>
                  <a:gd name="T7" fmla="*/ 0 h 1014"/>
                  <a:gd name="T8" fmla="*/ 770 w 997"/>
                  <a:gd name="T9" fmla="*/ 14 h 1014"/>
                  <a:gd name="T10" fmla="*/ 640 w 997"/>
                  <a:gd name="T11" fmla="*/ 101 h 1014"/>
                  <a:gd name="T12" fmla="*/ 542 w 997"/>
                  <a:gd name="T13" fmla="*/ 126 h 1014"/>
                  <a:gd name="T14" fmla="*/ 392 w 997"/>
                  <a:gd name="T15" fmla="*/ 98 h 1014"/>
                  <a:gd name="T16" fmla="*/ 241 w 997"/>
                  <a:gd name="T17" fmla="*/ 77 h 1014"/>
                  <a:gd name="T18" fmla="*/ 189 w 997"/>
                  <a:gd name="T19" fmla="*/ 98 h 1014"/>
                  <a:gd name="T20" fmla="*/ 164 w 997"/>
                  <a:gd name="T21" fmla="*/ 132 h 1014"/>
                  <a:gd name="T22" fmla="*/ 154 w 997"/>
                  <a:gd name="T23" fmla="*/ 189 h 1014"/>
                  <a:gd name="T24" fmla="*/ 178 w 997"/>
                  <a:gd name="T25" fmla="*/ 294 h 1014"/>
                  <a:gd name="T26" fmla="*/ 238 w 997"/>
                  <a:gd name="T27" fmla="*/ 395 h 1014"/>
                  <a:gd name="T28" fmla="*/ 241 w 997"/>
                  <a:gd name="T29" fmla="*/ 437 h 1014"/>
                  <a:gd name="T30" fmla="*/ 213 w 997"/>
                  <a:gd name="T31" fmla="*/ 497 h 1014"/>
                  <a:gd name="T32" fmla="*/ 136 w 997"/>
                  <a:gd name="T33" fmla="*/ 525 h 1014"/>
                  <a:gd name="T34" fmla="*/ 69 w 997"/>
                  <a:gd name="T35" fmla="*/ 570 h 1014"/>
                  <a:gd name="T36" fmla="*/ 24 w 997"/>
                  <a:gd name="T37" fmla="*/ 654 h 1014"/>
                  <a:gd name="T38" fmla="*/ 0 w 997"/>
                  <a:gd name="T39" fmla="*/ 752 h 1014"/>
                  <a:gd name="T40" fmla="*/ 11 w 997"/>
                  <a:gd name="T41" fmla="*/ 846 h 1014"/>
                  <a:gd name="T42" fmla="*/ 56 w 997"/>
                  <a:gd name="T43" fmla="*/ 917 h 1014"/>
                  <a:gd name="T44" fmla="*/ 150 w 997"/>
                  <a:gd name="T45" fmla="*/ 945 h 1014"/>
                  <a:gd name="T46" fmla="*/ 199 w 997"/>
                  <a:gd name="T47" fmla="*/ 933 h 1014"/>
                  <a:gd name="T48" fmla="*/ 269 w 997"/>
                  <a:gd name="T49" fmla="*/ 875 h 1014"/>
                  <a:gd name="T50" fmla="*/ 335 w 997"/>
                  <a:gd name="T51" fmla="*/ 818 h 1014"/>
                  <a:gd name="T52" fmla="*/ 381 w 997"/>
                  <a:gd name="T53" fmla="*/ 804 h 1014"/>
                  <a:gd name="T54" fmla="*/ 434 w 997"/>
                  <a:gd name="T55" fmla="*/ 818 h 1014"/>
                  <a:gd name="T56" fmla="*/ 468 w 997"/>
                  <a:gd name="T57" fmla="*/ 850 h 1014"/>
                  <a:gd name="T58" fmla="*/ 511 w 997"/>
                  <a:gd name="T59" fmla="*/ 937 h 1014"/>
                  <a:gd name="T60" fmla="*/ 553 w 997"/>
                  <a:gd name="T61" fmla="*/ 987 h 1014"/>
                  <a:gd name="T62" fmla="*/ 608 w 997"/>
                  <a:gd name="T63" fmla="*/ 1011 h 1014"/>
                  <a:gd name="T64" fmla="*/ 661 w 997"/>
                  <a:gd name="T65" fmla="*/ 1011 h 1014"/>
                  <a:gd name="T66" fmla="*/ 707 w 997"/>
                  <a:gd name="T67" fmla="*/ 993 h 1014"/>
                  <a:gd name="T68" fmla="*/ 741 w 997"/>
                  <a:gd name="T69" fmla="*/ 958 h 1014"/>
                  <a:gd name="T70" fmla="*/ 765 w 997"/>
                  <a:gd name="T71" fmla="*/ 906 h 1014"/>
                  <a:gd name="T72" fmla="*/ 770 w 997"/>
                  <a:gd name="T73" fmla="*/ 822 h 1014"/>
                  <a:gd name="T74" fmla="*/ 759 w 997"/>
                  <a:gd name="T75" fmla="*/ 724 h 1014"/>
                  <a:gd name="T76" fmla="*/ 777 w 997"/>
                  <a:gd name="T77" fmla="*/ 685 h 1014"/>
                  <a:gd name="T78" fmla="*/ 825 w 997"/>
                  <a:gd name="T79" fmla="*/ 661 h 1014"/>
                  <a:gd name="T80" fmla="*/ 892 w 997"/>
                  <a:gd name="T81" fmla="*/ 661 h 1014"/>
                  <a:gd name="T82" fmla="*/ 944 w 997"/>
                  <a:gd name="T83" fmla="*/ 658 h 1014"/>
                  <a:gd name="T84" fmla="*/ 986 w 997"/>
                  <a:gd name="T85" fmla="*/ 622 h 1014"/>
                  <a:gd name="T86" fmla="*/ 997 w 997"/>
                  <a:gd name="T87" fmla="*/ 570 h 1014"/>
                  <a:gd name="T88" fmla="*/ 965 w 997"/>
                  <a:gd name="T89" fmla="*/ 419 h 1014"/>
                  <a:gd name="T90" fmla="*/ 958 w 997"/>
                  <a:gd name="T91" fmla="*/ 294 h 1014"/>
                  <a:gd name="T92" fmla="*/ 979 w 997"/>
                  <a:gd name="T93" fmla="*/ 140 h 1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97" h="1014">
                    <a:moveTo>
                      <a:pt x="979" y="140"/>
                    </a:moveTo>
                    <a:lnTo>
                      <a:pt x="979" y="119"/>
                    </a:lnTo>
                    <a:lnTo>
                      <a:pt x="976" y="98"/>
                    </a:lnTo>
                    <a:lnTo>
                      <a:pt x="968" y="77"/>
                    </a:lnTo>
                    <a:lnTo>
                      <a:pt x="962" y="59"/>
                    </a:lnTo>
                    <a:lnTo>
                      <a:pt x="948" y="46"/>
                    </a:lnTo>
                    <a:lnTo>
                      <a:pt x="931" y="31"/>
                    </a:lnTo>
                    <a:lnTo>
                      <a:pt x="913" y="17"/>
                    </a:lnTo>
                    <a:lnTo>
                      <a:pt x="888" y="7"/>
                    </a:lnTo>
                    <a:lnTo>
                      <a:pt x="864" y="0"/>
                    </a:lnTo>
                    <a:lnTo>
                      <a:pt x="843" y="0"/>
                    </a:lnTo>
                    <a:lnTo>
                      <a:pt x="825" y="0"/>
                    </a:lnTo>
                    <a:lnTo>
                      <a:pt x="804" y="0"/>
                    </a:lnTo>
                    <a:lnTo>
                      <a:pt x="787" y="7"/>
                    </a:lnTo>
                    <a:lnTo>
                      <a:pt x="770" y="14"/>
                    </a:lnTo>
                    <a:lnTo>
                      <a:pt x="738" y="31"/>
                    </a:lnTo>
                    <a:lnTo>
                      <a:pt x="671" y="77"/>
                    </a:lnTo>
                    <a:lnTo>
                      <a:pt x="640" y="101"/>
                    </a:lnTo>
                    <a:lnTo>
                      <a:pt x="601" y="119"/>
                    </a:lnTo>
                    <a:lnTo>
                      <a:pt x="574" y="126"/>
                    </a:lnTo>
                    <a:lnTo>
                      <a:pt x="542" y="126"/>
                    </a:lnTo>
                    <a:lnTo>
                      <a:pt x="507" y="122"/>
                    </a:lnTo>
                    <a:lnTo>
                      <a:pt x="468" y="116"/>
                    </a:lnTo>
                    <a:lnTo>
                      <a:pt x="392" y="98"/>
                    </a:lnTo>
                    <a:lnTo>
                      <a:pt x="311" y="84"/>
                    </a:lnTo>
                    <a:lnTo>
                      <a:pt x="276" y="77"/>
                    </a:lnTo>
                    <a:lnTo>
                      <a:pt x="241" y="77"/>
                    </a:lnTo>
                    <a:lnTo>
                      <a:pt x="213" y="84"/>
                    </a:lnTo>
                    <a:lnTo>
                      <a:pt x="199" y="91"/>
                    </a:lnTo>
                    <a:lnTo>
                      <a:pt x="189" y="98"/>
                    </a:lnTo>
                    <a:lnTo>
                      <a:pt x="178" y="105"/>
                    </a:lnTo>
                    <a:lnTo>
                      <a:pt x="171" y="119"/>
                    </a:lnTo>
                    <a:lnTo>
                      <a:pt x="164" y="132"/>
                    </a:lnTo>
                    <a:lnTo>
                      <a:pt x="157" y="147"/>
                    </a:lnTo>
                    <a:lnTo>
                      <a:pt x="157" y="168"/>
                    </a:lnTo>
                    <a:lnTo>
                      <a:pt x="154" y="189"/>
                    </a:lnTo>
                    <a:lnTo>
                      <a:pt x="157" y="241"/>
                    </a:lnTo>
                    <a:lnTo>
                      <a:pt x="164" y="265"/>
                    </a:lnTo>
                    <a:lnTo>
                      <a:pt x="178" y="294"/>
                    </a:lnTo>
                    <a:lnTo>
                      <a:pt x="213" y="343"/>
                    </a:lnTo>
                    <a:lnTo>
                      <a:pt x="227" y="367"/>
                    </a:lnTo>
                    <a:lnTo>
                      <a:pt x="238" y="395"/>
                    </a:lnTo>
                    <a:lnTo>
                      <a:pt x="241" y="409"/>
                    </a:lnTo>
                    <a:lnTo>
                      <a:pt x="241" y="423"/>
                    </a:lnTo>
                    <a:lnTo>
                      <a:pt x="241" y="437"/>
                    </a:lnTo>
                    <a:lnTo>
                      <a:pt x="238" y="455"/>
                    </a:lnTo>
                    <a:lnTo>
                      <a:pt x="227" y="479"/>
                    </a:lnTo>
                    <a:lnTo>
                      <a:pt x="213" y="497"/>
                    </a:lnTo>
                    <a:lnTo>
                      <a:pt x="196" y="510"/>
                    </a:lnTo>
                    <a:lnTo>
                      <a:pt x="175" y="515"/>
                    </a:lnTo>
                    <a:lnTo>
                      <a:pt x="136" y="525"/>
                    </a:lnTo>
                    <a:lnTo>
                      <a:pt x="111" y="535"/>
                    </a:lnTo>
                    <a:lnTo>
                      <a:pt x="90" y="549"/>
                    </a:lnTo>
                    <a:lnTo>
                      <a:pt x="69" y="570"/>
                    </a:lnTo>
                    <a:lnTo>
                      <a:pt x="52" y="594"/>
                    </a:lnTo>
                    <a:lnTo>
                      <a:pt x="38" y="622"/>
                    </a:lnTo>
                    <a:lnTo>
                      <a:pt x="24" y="654"/>
                    </a:lnTo>
                    <a:lnTo>
                      <a:pt x="14" y="685"/>
                    </a:lnTo>
                    <a:lnTo>
                      <a:pt x="3" y="721"/>
                    </a:lnTo>
                    <a:lnTo>
                      <a:pt x="0" y="752"/>
                    </a:lnTo>
                    <a:lnTo>
                      <a:pt x="0" y="784"/>
                    </a:lnTo>
                    <a:lnTo>
                      <a:pt x="3" y="818"/>
                    </a:lnTo>
                    <a:lnTo>
                      <a:pt x="11" y="846"/>
                    </a:lnTo>
                    <a:lnTo>
                      <a:pt x="21" y="875"/>
                    </a:lnTo>
                    <a:lnTo>
                      <a:pt x="38" y="899"/>
                    </a:lnTo>
                    <a:lnTo>
                      <a:pt x="56" y="917"/>
                    </a:lnTo>
                    <a:lnTo>
                      <a:pt x="84" y="933"/>
                    </a:lnTo>
                    <a:lnTo>
                      <a:pt x="111" y="941"/>
                    </a:lnTo>
                    <a:lnTo>
                      <a:pt x="150" y="945"/>
                    </a:lnTo>
                    <a:lnTo>
                      <a:pt x="168" y="945"/>
                    </a:lnTo>
                    <a:lnTo>
                      <a:pt x="181" y="941"/>
                    </a:lnTo>
                    <a:lnTo>
                      <a:pt x="199" y="933"/>
                    </a:lnTo>
                    <a:lnTo>
                      <a:pt x="213" y="924"/>
                    </a:lnTo>
                    <a:lnTo>
                      <a:pt x="241" y="899"/>
                    </a:lnTo>
                    <a:lnTo>
                      <a:pt x="269" y="875"/>
                    </a:lnTo>
                    <a:lnTo>
                      <a:pt x="293" y="850"/>
                    </a:lnTo>
                    <a:lnTo>
                      <a:pt x="322" y="825"/>
                    </a:lnTo>
                    <a:lnTo>
                      <a:pt x="335" y="818"/>
                    </a:lnTo>
                    <a:lnTo>
                      <a:pt x="350" y="812"/>
                    </a:lnTo>
                    <a:lnTo>
                      <a:pt x="368" y="808"/>
                    </a:lnTo>
                    <a:lnTo>
                      <a:pt x="381" y="804"/>
                    </a:lnTo>
                    <a:lnTo>
                      <a:pt x="402" y="808"/>
                    </a:lnTo>
                    <a:lnTo>
                      <a:pt x="420" y="812"/>
                    </a:lnTo>
                    <a:lnTo>
                      <a:pt x="434" y="818"/>
                    </a:lnTo>
                    <a:lnTo>
                      <a:pt x="447" y="829"/>
                    </a:lnTo>
                    <a:lnTo>
                      <a:pt x="458" y="839"/>
                    </a:lnTo>
                    <a:lnTo>
                      <a:pt x="468" y="850"/>
                    </a:lnTo>
                    <a:lnTo>
                      <a:pt x="483" y="878"/>
                    </a:lnTo>
                    <a:lnTo>
                      <a:pt x="496" y="909"/>
                    </a:lnTo>
                    <a:lnTo>
                      <a:pt x="511" y="937"/>
                    </a:lnTo>
                    <a:lnTo>
                      <a:pt x="528" y="966"/>
                    </a:lnTo>
                    <a:lnTo>
                      <a:pt x="538" y="976"/>
                    </a:lnTo>
                    <a:lnTo>
                      <a:pt x="553" y="987"/>
                    </a:lnTo>
                    <a:lnTo>
                      <a:pt x="570" y="997"/>
                    </a:lnTo>
                    <a:lnTo>
                      <a:pt x="591" y="1003"/>
                    </a:lnTo>
                    <a:lnTo>
                      <a:pt x="608" y="1011"/>
                    </a:lnTo>
                    <a:lnTo>
                      <a:pt x="626" y="1014"/>
                    </a:lnTo>
                    <a:lnTo>
                      <a:pt x="644" y="1014"/>
                    </a:lnTo>
                    <a:lnTo>
                      <a:pt x="661" y="1011"/>
                    </a:lnTo>
                    <a:lnTo>
                      <a:pt x="675" y="1008"/>
                    </a:lnTo>
                    <a:lnTo>
                      <a:pt x="689" y="1000"/>
                    </a:lnTo>
                    <a:lnTo>
                      <a:pt x="707" y="993"/>
                    </a:lnTo>
                    <a:lnTo>
                      <a:pt x="717" y="983"/>
                    </a:lnTo>
                    <a:lnTo>
                      <a:pt x="731" y="972"/>
                    </a:lnTo>
                    <a:lnTo>
                      <a:pt x="741" y="958"/>
                    </a:lnTo>
                    <a:lnTo>
                      <a:pt x="752" y="941"/>
                    </a:lnTo>
                    <a:lnTo>
                      <a:pt x="759" y="924"/>
                    </a:lnTo>
                    <a:lnTo>
                      <a:pt x="765" y="906"/>
                    </a:lnTo>
                    <a:lnTo>
                      <a:pt x="770" y="885"/>
                    </a:lnTo>
                    <a:lnTo>
                      <a:pt x="773" y="857"/>
                    </a:lnTo>
                    <a:lnTo>
                      <a:pt x="770" y="822"/>
                    </a:lnTo>
                    <a:lnTo>
                      <a:pt x="762" y="791"/>
                    </a:lnTo>
                    <a:lnTo>
                      <a:pt x="759" y="755"/>
                    </a:lnTo>
                    <a:lnTo>
                      <a:pt x="759" y="724"/>
                    </a:lnTo>
                    <a:lnTo>
                      <a:pt x="762" y="710"/>
                    </a:lnTo>
                    <a:lnTo>
                      <a:pt x="770" y="696"/>
                    </a:lnTo>
                    <a:lnTo>
                      <a:pt x="777" y="685"/>
                    </a:lnTo>
                    <a:lnTo>
                      <a:pt x="790" y="675"/>
                    </a:lnTo>
                    <a:lnTo>
                      <a:pt x="804" y="668"/>
                    </a:lnTo>
                    <a:lnTo>
                      <a:pt x="825" y="661"/>
                    </a:lnTo>
                    <a:lnTo>
                      <a:pt x="843" y="658"/>
                    </a:lnTo>
                    <a:lnTo>
                      <a:pt x="861" y="658"/>
                    </a:lnTo>
                    <a:lnTo>
                      <a:pt x="892" y="661"/>
                    </a:lnTo>
                    <a:lnTo>
                      <a:pt x="910" y="664"/>
                    </a:lnTo>
                    <a:lnTo>
                      <a:pt x="927" y="664"/>
                    </a:lnTo>
                    <a:lnTo>
                      <a:pt x="944" y="658"/>
                    </a:lnTo>
                    <a:lnTo>
                      <a:pt x="958" y="651"/>
                    </a:lnTo>
                    <a:lnTo>
                      <a:pt x="976" y="640"/>
                    </a:lnTo>
                    <a:lnTo>
                      <a:pt x="986" y="622"/>
                    </a:lnTo>
                    <a:lnTo>
                      <a:pt x="994" y="609"/>
                    </a:lnTo>
                    <a:lnTo>
                      <a:pt x="997" y="588"/>
                    </a:lnTo>
                    <a:lnTo>
                      <a:pt x="997" y="570"/>
                    </a:lnTo>
                    <a:lnTo>
                      <a:pt x="997" y="549"/>
                    </a:lnTo>
                    <a:lnTo>
                      <a:pt x="989" y="507"/>
                    </a:lnTo>
                    <a:lnTo>
                      <a:pt x="965" y="419"/>
                    </a:lnTo>
                    <a:lnTo>
                      <a:pt x="955" y="377"/>
                    </a:lnTo>
                    <a:lnTo>
                      <a:pt x="952" y="343"/>
                    </a:lnTo>
                    <a:lnTo>
                      <a:pt x="958" y="294"/>
                    </a:lnTo>
                    <a:lnTo>
                      <a:pt x="965" y="241"/>
                    </a:lnTo>
                    <a:lnTo>
                      <a:pt x="976" y="189"/>
                    </a:lnTo>
                    <a:lnTo>
                      <a:pt x="979" y="140"/>
                    </a:lnTo>
                    <a:close/>
                  </a:path>
                </a:pathLst>
              </a:custGeom>
              <a:solidFill>
                <a:srgbClr val="D13F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4" name="Freeform 71"/>
              <p:cNvSpPr>
                <a:spLocks/>
              </p:cNvSpPr>
              <p:nvPr/>
            </p:nvSpPr>
            <p:spPr bwMode="auto">
              <a:xfrm>
                <a:off x="6884193" y="4865688"/>
                <a:ext cx="217487" cy="217488"/>
              </a:xfrm>
              <a:custGeom>
                <a:avLst/>
                <a:gdLst>
                  <a:gd name="T0" fmla="*/ 228 w 686"/>
                  <a:gd name="T1" fmla="*/ 681 h 686"/>
                  <a:gd name="T2" fmla="*/ 207 w 686"/>
                  <a:gd name="T3" fmla="*/ 686 h 686"/>
                  <a:gd name="T4" fmla="*/ 181 w 686"/>
                  <a:gd name="T5" fmla="*/ 675 h 686"/>
                  <a:gd name="T6" fmla="*/ 157 w 686"/>
                  <a:gd name="T7" fmla="*/ 654 h 686"/>
                  <a:gd name="T8" fmla="*/ 136 w 686"/>
                  <a:gd name="T9" fmla="*/ 615 h 686"/>
                  <a:gd name="T10" fmla="*/ 129 w 686"/>
                  <a:gd name="T11" fmla="*/ 566 h 686"/>
                  <a:gd name="T12" fmla="*/ 123 w 686"/>
                  <a:gd name="T13" fmla="*/ 517 h 686"/>
                  <a:gd name="T14" fmla="*/ 98 w 686"/>
                  <a:gd name="T15" fmla="*/ 472 h 686"/>
                  <a:gd name="T16" fmla="*/ 35 w 686"/>
                  <a:gd name="T17" fmla="*/ 409 h 686"/>
                  <a:gd name="T18" fmla="*/ 7 w 686"/>
                  <a:gd name="T19" fmla="*/ 367 h 686"/>
                  <a:gd name="T20" fmla="*/ 0 w 686"/>
                  <a:gd name="T21" fmla="*/ 329 h 686"/>
                  <a:gd name="T22" fmla="*/ 11 w 686"/>
                  <a:gd name="T23" fmla="*/ 305 h 686"/>
                  <a:gd name="T24" fmla="*/ 38 w 686"/>
                  <a:gd name="T25" fmla="*/ 266 h 686"/>
                  <a:gd name="T26" fmla="*/ 112 w 686"/>
                  <a:gd name="T27" fmla="*/ 217 h 686"/>
                  <a:gd name="T28" fmla="*/ 157 w 686"/>
                  <a:gd name="T29" fmla="*/ 182 h 686"/>
                  <a:gd name="T30" fmla="*/ 186 w 686"/>
                  <a:gd name="T31" fmla="*/ 143 h 686"/>
                  <a:gd name="T32" fmla="*/ 203 w 686"/>
                  <a:gd name="T33" fmla="*/ 81 h 686"/>
                  <a:gd name="T34" fmla="*/ 214 w 686"/>
                  <a:gd name="T35" fmla="*/ 39 h 686"/>
                  <a:gd name="T36" fmla="*/ 238 w 686"/>
                  <a:gd name="T37" fmla="*/ 14 h 686"/>
                  <a:gd name="T38" fmla="*/ 283 w 686"/>
                  <a:gd name="T39" fmla="*/ 0 h 686"/>
                  <a:gd name="T40" fmla="*/ 332 w 686"/>
                  <a:gd name="T41" fmla="*/ 3 h 686"/>
                  <a:gd name="T42" fmla="*/ 364 w 686"/>
                  <a:gd name="T43" fmla="*/ 18 h 686"/>
                  <a:gd name="T44" fmla="*/ 389 w 686"/>
                  <a:gd name="T45" fmla="*/ 42 h 686"/>
                  <a:gd name="T46" fmla="*/ 423 w 686"/>
                  <a:gd name="T47" fmla="*/ 143 h 686"/>
                  <a:gd name="T48" fmla="*/ 452 w 686"/>
                  <a:gd name="T49" fmla="*/ 193 h 686"/>
                  <a:gd name="T50" fmla="*/ 483 w 686"/>
                  <a:gd name="T51" fmla="*/ 217 h 686"/>
                  <a:gd name="T52" fmla="*/ 528 w 686"/>
                  <a:gd name="T53" fmla="*/ 224 h 686"/>
                  <a:gd name="T54" fmla="*/ 598 w 686"/>
                  <a:gd name="T55" fmla="*/ 217 h 686"/>
                  <a:gd name="T56" fmla="*/ 640 w 686"/>
                  <a:gd name="T57" fmla="*/ 227 h 686"/>
                  <a:gd name="T58" fmla="*/ 676 w 686"/>
                  <a:gd name="T59" fmla="*/ 252 h 686"/>
                  <a:gd name="T60" fmla="*/ 686 w 686"/>
                  <a:gd name="T61" fmla="*/ 273 h 686"/>
                  <a:gd name="T62" fmla="*/ 686 w 686"/>
                  <a:gd name="T63" fmla="*/ 300 h 686"/>
                  <a:gd name="T64" fmla="*/ 665 w 686"/>
                  <a:gd name="T65" fmla="*/ 339 h 686"/>
                  <a:gd name="T66" fmla="*/ 605 w 686"/>
                  <a:gd name="T67" fmla="*/ 409 h 686"/>
                  <a:gd name="T68" fmla="*/ 588 w 686"/>
                  <a:gd name="T69" fmla="*/ 454 h 686"/>
                  <a:gd name="T70" fmla="*/ 577 w 686"/>
                  <a:gd name="T71" fmla="*/ 535 h 686"/>
                  <a:gd name="T72" fmla="*/ 559 w 686"/>
                  <a:gd name="T73" fmla="*/ 570 h 686"/>
                  <a:gd name="T74" fmla="*/ 532 w 686"/>
                  <a:gd name="T75" fmla="*/ 595 h 686"/>
                  <a:gd name="T76" fmla="*/ 486 w 686"/>
                  <a:gd name="T77" fmla="*/ 605 h 686"/>
                  <a:gd name="T78" fmla="*/ 452 w 686"/>
                  <a:gd name="T79" fmla="*/ 598 h 686"/>
                  <a:gd name="T80" fmla="*/ 402 w 686"/>
                  <a:gd name="T81" fmla="*/ 574 h 686"/>
                  <a:gd name="T82" fmla="*/ 371 w 686"/>
                  <a:gd name="T83" fmla="*/ 566 h 686"/>
                  <a:gd name="T84" fmla="*/ 340 w 686"/>
                  <a:gd name="T85" fmla="*/ 577 h 686"/>
                  <a:gd name="T86" fmla="*/ 298 w 686"/>
                  <a:gd name="T87" fmla="*/ 619 h 686"/>
                  <a:gd name="T88" fmla="*/ 262 w 686"/>
                  <a:gd name="T89" fmla="*/ 665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86" h="686">
                    <a:moveTo>
                      <a:pt x="248" y="675"/>
                    </a:moveTo>
                    <a:lnTo>
                      <a:pt x="228" y="681"/>
                    </a:lnTo>
                    <a:lnTo>
                      <a:pt x="217" y="686"/>
                    </a:lnTo>
                    <a:lnTo>
                      <a:pt x="207" y="686"/>
                    </a:lnTo>
                    <a:lnTo>
                      <a:pt x="193" y="681"/>
                    </a:lnTo>
                    <a:lnTo>
                      <a:pt x="181" y="675"/>
                    </a:lnTo>
                    <a:lnTo>
                      <a:pt x="168" y="668"/>
                    </a:lnTo>
                    <a:lnTo>
                      <a:pt x="157" y="654"/>
                    </a:lnTo>
                    <a:lnTo>
                      <a:pt x="144" y="636"/>
                    </a:lnTo>
                    <a:lnTo>
                      <a:pt x="136" y="615"/>
                    </a:lnTo>
                    <a:lnTo>
                      <a:pt x="133" y="591"/>
                    </a:lnTo>
                    <a:lnTo>
                      <a:pt x="129" y="566"/>
                    </a:lnTo>
                    <a:lnTo>
                      <a:pt x="129" y="542"/>
                    </a:lnTo>
                    <a:lnTo>
                      <a:pt x="123" y="517"/>
                    </a:lnTo>
                    <a:lnTo>
                      <a:pt x="116" y="493"/>
                    </a:lnTo>
                    <a:lnTo>
                      <a:pt x="98" y="472"/>
                    </a:lnTo>
                    <a:lnTo>
                      <a:pt x="56" y="430"/>
                    </a:lnTo>
                    <a:lnTo>
                      <a:pt x="35" y="409"/>
                    </a:lnTo>
                    <a:lnTo>
                      <a:pt x="17" y="388"/>
                    </a:lnTo>
                    <a:lnTo>
                      <a:pt x="7" y="367"/>
                    </a:lnTo>
                    <a:lnTo>
                      <a:pt x="0" y="342"/>
                    </a:lnTo>
                    <a:lnTo>
                      <a:pt x="0" y="329"/>
                    </a:lnTo>
                    <a:lnTo>
                      <a:pt x="4" y="315"/>
                    </a:lnTo>
                    <a:lnTo>
                      <a:pt x="11" y="305"/>
                    </a:lnTo>
                    <a:lnTo>
                      <a:pt x="17" y="290"/>
                    </a:lnTo>
                    <a:lnTo>
                      <a:pt x="38" y="266"/>
                    </a:lnTo>
                    <a:lnTo>
                      <a:pt x="63" y="245"/>
                    </a:lnTo>
                    <a:lnTo>
                      <a:pt x="112" y="217"/>
                    </a:lnTo>
                    <a:lnTo>
                      <a:pt x="136" y="199"/>
                    </a:lnTo>
                    <a:lnTo>
                      <a:pt x="157" y="182"/>
                    </a:lnTo>
                    <a:lnTo>
                      <a:pt x="178" y="157"/>
                    </a:lnTo>
                    <a:lnTo>
                      <a:pt x="186" y="143"/>
                    </a:lnTo>
                    <a:lnTo>
                      <a:pt x="193" y="126"/>
                    </a:lnTo>
                    <a:lnTo>
                      <a:pt x="203" y="81"/>
                    </a:lnTo>
                    <a:lnTo>
                      <a:pt x="207" y="60"/>
                    </a:lnTo>
                    <a:lnTo>
                      <a:pt x="214" y="39"/>
                    </a:lnTo>
                    <a:lnTo>
                      <a:pt x="224" y="24"/>
                    </a:lnTo>
                    <a:lnTo>
                      <a:pt x="238" y="14"/>
                    </a:lnTo>
                    <a:lnTo>
                      <a:pt x="256" y="3"/>
                    </a:lnTo>
                    <a:lnTo>
                      <a:pt x="283" y="0"/>
                    </a:lnTo>
                    <a:lnTo>
                      <a:pt x="311" y="0"/>
                    </a:lnTo>
                    <a:lnTo>
                      <a:pt x="332" y="3"/>
                    </a:lnTo>
                    <a:lnTo>
                      <a:pt x="350" y="7"/>
                    </a:lnTo>
                    <a:lnTo>
                      <a:pt x="364" y="18"/>
                    </a:lnTo>
                    <a:lnTo>
                      <a:pt x="378" y="28"/>
                    </a:lnTo>
                    <a:lnTo>
                      <a:pt x="389" y="42"/>
                    </a:lnTo>
                    <a:lnTo>
                      <a:pt x="402" y="73"/>
                    </a:lnTo>
                    <a:lnTo>
                      <a:pt x="423" y="143"/>
                    </a:lnTo>
                    <a:lnTo>
                      <a:pt x="441" y="175"/>
                    </a:lnTo>
                    <a:lnTo>
                      <a:pt x="452" y="193"/>
                    </a:lnTo>
                    <a:lnTo>
                      <a:pt x="465" y="203"/>
                    </a:lnTo>
                    <a:lnTo>
                      <a:pt x="483" y="217"/>
                    </a:lnTo>
                    <a:lnTo>
                      <a:pt x="507" y="220"/>
                    </a:lnTo>
                    <a:lnTo>
                      <a:pt x="528" y="224"/>
                    </a:lnTo>
                    <a:lnTo>
                      <a:pt x="553" y="220"/>
                    </a:lnTo>
                    <a:lnTo>
                      <a:pt x="598" y="217"/>
                    </a:lnTo>
                    <a:lnTo>
                      <a:pt x="619" y="220"/>
                    </a:lnTo>
                    <a:lnTo>
                      <a:pt x="640" y="227"/>
                    </a:lnTo>
                    <a:lnTo>
                      <a:pt x="665" y="245"/>
                    </a:lnTo>
                    <a:lnTo>
                      <a:pt x="676" y="252"/>
                    </a:lnTo>
                    <a:lnTo>
                      <a:pt x="682" y="263"/>
                    </a:lnTo>
                    <a:lnTo>
                      <a:pt x="686" y="273"/>
                    </a:lnTo>
                    <a:lnTo>
                      <a:pt x="686" y="279"/>
                    </a:lnTo>
                    <a:lnTo>
                      <a:pt x="686" y="300"/>
                    </a:lnTo>
                    <a:lnTo>
                      <a:pt x="676" y="321"/>
                    </a:lnTo>
                    <a:lnTo>
                      <a:pt x="665" y="339"/>
                    </a:lnTo>
                    <a:lnTo>
                      <a:pt x="630" y="378"/>
                    </a:lnTo>
                    <a:lnTo>
                      <a:pt x="605" y="409"/>
                    </a:lnTo>
                    <a:lnTo>
                      <a:pt x="595" y="430"/>
                    </a:lnTo>
                    <a:lnTo>
                      <a:pt x="588" y="454"/>
                    </a:lnTo>
                    <a:lnTo>
                      <a:pt x="584" y="493"/>
                    </a:lnTo>
                    <a:lnTo>
                      <a:pt x="577" y="535"/>
                    </a:lnTo>
                    <a:lnTo>
                      <a:pt x="571" y="556"/>
                    </a:lnTo>
                    <a:lnTo>
                      <a:pt x="559" y="570"/>
                    </a:lnTo>
                    <a:lnTo>
                      <a:pt x="546" y="584"/>
                    </a:lnTo>
                    <a:lnTo>
                      <a:pt x="532" y="595"/>
                    </a:lnTo>
                    <a:lnTo>
                      <a:pt x="511" y="602"/>
                    </a:lnTo>
                    <a:lnTo>
                      <a:pt x="486" y="605"/>
                    </a:lnTo>
                    <a:lnTo>
                      <a:pt x="469" y="605"/>
                    </a:lnTo>
                    <a:lnTo>
                      <a:pt x="452" y="598"/>
                    </a:lnTo>
                    <a:lnTo>
                      <a:pt x="420" y="581"/>
                    </a:lnTo>
                    <a:lnTo>
                      <a:pt x="402" y="574"/>
                    </a:lnTo>
                    <a:lnTo>
                      <a:pt x="389" y="566"/>
                    </a:lnTo>
                    <a:lnTo>
                      <a:pt x="371" y="566"/>
                    </a:lnTo>
                    <a:lnTo>
                      <a:pt x="353" y="570"/>
                    </a:lnTo>
                    <a:lnTo>
                      <a:pt x="340" y="577"/>
                    </a:lnTo>
                    <a:lnTo>
                      <a:pt x="326" y="587"/>
                    </a:lnTo>
                    <a:lnTo>
                      <a:pt x="298" y="619"/>
                    </a:lnTo>
                    <a:lnTo>
                      <a:pt x="273" y="650"/>
                    </a:lnTo>
                    <a:lnTo>
                      <a:pt x="262" y="665"/>
                    </a:lnTo>
                    <a:lnTo>
                      <a:pt x="248" y="675"/>
                    </a:lnTo>
                    <a:close/>
                  </a:path>
                </a:pathLst>
              </a:custGeom>
              <a:solidFill>
                <a:srgbClr val="C03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5" name="Freeform 72"/>
              <p:cNvSpPr>
                <a:spLocks/>
              </p:cNvSpPr>
              <p:nvPr/>
            </p:nvSpPr>
            <p:spPr bwMode="auto">
              <a:xfrm>
                <a:off x="6915943" y="4879976"/>
                <a:ext cx="130175" cy="131763"/>
              </a:xfrm>
              <a:custGeom>
                <a:avLst/>
                <a:gdLst>
                  <a:gd name="T0" fmla="*/ 406 w 413"/>
                  <a:gd name="T1" fmla="*/ 270 h 417"/>
                  <a:gd name="T2" fmla="*/ 413 w 413"/>
                  <a:gd name="T3" fmla="*/ 301 h 417"/>
                  <a:gd name="T4" fmla="*/ 403 w 413"/>
                  <a:gd name="T5" fmla="*/ 330 h 417"/>
                  <a:gd name="T6" fmla="*/ 374 w 413"/>
                  <a:gd name="T7" fmla="*/ 372 h 417"/>
                  <a:gd name="T8" fmla="*/ 318 w 413"/>
                  <a:gd name="T9" fmla="*/ 409 h 417"/>
                  <a:gd name="T10" fmla="*/ 291 w 413"/>
                  <a:gd name="T11" fmla="*/ 417 h 417"/>
                  <a:gd name="T12" fmla="*/ 266 w 413"/>
                  <a:gd name="T13" fmla="*/ 409 h 417"/>
                  <a:gd name="T14" fmla="*/ 249 w 413"/>
                  <a:gd name="T15" fmla="*/ 396 h 417"/>
                  <a:gd name="T16" fmla="*/ 228 w 413"/>
                  <a:gd name="T17" fmla="*/ 336 h 417"/>
                  <a:gd name="T18" fmla="*/ 213 w 413"/>
                  <a:gd name="T19" fmla="*/ 308 h 417"/>
                  <a:gd name="T20" fmla="*/ 200 w 413"/>
                  <a:gd name="T21" fmla="*/ 294 h 417"/>
                  <a:gd name="T22" fmla="*/ 171 w 413"/>
                  <a:gd name="T23" fmla="*/ 287 h 417"/>
                  <a:gd name="T24" fmla="*/ 133 w 413"/>
                  <a:gd name="T25" fmla="*/ 291 h 417"/>
                  <a:gd name="T26" fmla="*/ 91 w 413"/>
                  <a:gd name="T27" fmla="*/ 301 h 417"/>
                  <a:gd name="T28" fmla="*/ 52 w 413"/>
                  <a:gd name="T29" fmla="*/ 308 h 417"/>
                  <a:gd name="T30" fmla="*/ 28 w 413"/>
                  <a:gd name="T31" fmla="*/ 294 h 417"/>
                  <a:gd name="T32" fmla="*/ 7 w 413"/>
                  <a:gd name="T33" fmla="*/ 263 h 417"/>
                  <a:gd name="T34" fmla="*/ 0 w 413"/>
                  <a:gd name="T35" fmla="*/ 224 h 417"/>
                  <a:gd name="T36" fmla="*/ 4 w 413"/>
                  <a:gd name="T37" fmla="*/ 197 h 417"/>
                  <a:gd name="T38" fmla="*/ 18 w 413"/>
                  <a:gd name="T39" fmla="*/ 179 h 417"/>
                  <a:gd name="T40" fmla="*/ 38 w 413"/>
                  <a:gd name="T41" fmla="*/ 169 h 417"/>
                  <a:gd name="T42" fmla="*/ 95 w 413"/>
                  <a:gd name="T43" fmla="*/ 158 h 417"/>
                  <a:gd name="T44" fmla="*/ 147 w 413"/>
                  <a:gd name="T45" fmla="*/ 151 h 417"/>
                  <a:gd name="T46" fmla="*/ 182 w 413"/>
                  <a:gd name="T47" fmla="*/ 137 h 417"/>
                  <a:gd name="T48" fmla="*/ 195 w 413"/>
                  <a:gd name="T49" fmla="*/ 119 h 417"/>
                  <a:gd name="T50" fmla="*/ 200 w 413"/>
                  <a:gd name="T51" fmla="*/ 77 h 417"/>
                  <a:gd name="T52" fmla="*/ 216 w 413"/>
                  <a:gd name="T53" fmla="*/ 28 h 417"/>
                  <a:gd name="T54" fmla="*/ 238 w 413"/>
                  <a:gd name="T55" fmla="*/ 7 h 417"/>
                  <a:gd name="T56" fmla="*/ 270 w 413"/>
                  <a:gd name="T57" fmla="*/ 0 h 417"/>
                  <a:gd name="T58" fmla="*/ 304 w 413"/>
                  <a:gd name="T59" fmla="*/ 15 h 417"/>
                  <a:gd name="T60" fmla="*/ 333 w 413"/>
                  <a:gd name="T61" fmla="*/ 43 h 417"/>
                  <a:gd name="T62" fmla="*/ 336 w 413"/>
                  <a:gd name="T63" fmla="*/ 81 h 417"/>
                  <a:gd name="T64" fmla="*/ 328 w 413"/>
                  <a:gd name="T65" fmla="*/ 137 h 417"/>
                  <a:gd name="T66" fmla="*/ 328 w 413"/>
                  <a:gd name="T67" fmla="*/ 179 h 417"/>
                  <a:gd name="T68" fmla="*/ 343 w 413"/>
                  <a:gd name="T69" fmla="*/ 207 h 417"/>
                  <a:gd name="T70" fmla="*/ 374 w 413"/>
                  <a:gd name="T71" fmla="*/ 234 h 417"/>
                  <a:gd name="T72" fmla="*/ 399 w 413"/>
                  <a:gd name="T73" fmla="*/ 26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3" h="417">
                    <a:moveTo>
                      <a:pt x="399" y="260"/>
                    </a:moveTo>
                    <a:lnTo>
                      <a:pt x="406" y="270"/>
                    </a:lnTo>
                    <a:lnTo>
                      <a:pt x="409" y="284"/>
                    </a:lnTo>
                    <a:lnTo>
                      <a:pt x="413" y="301"/>
                    </a:lnTo>
                    <a:lnTo>
                      <a:pt x="409" y="315"/>
                    </a:lnTo>
                    <a:lnTo>
                      <a:pt x="403" y="330"/>
                    </a:lnTo>
                    <a:lnTo>
                      <a:pt x="395" y="343"/>
                    </a:lnTo>
                    <a:lnTo>
                      <a:pt x="374" y="372"/>
                    </a:lnTo>
                    <a:lnTo>
                      <a:pt x="346" y="396"/>
                    </a:lnTo>
                    <a:lnTo>
                      <a:pt x="318" y="409"/>
                    </a:lnTo>
                    <a:lnTo>
                      <a:pt x="304" y="417"/>
                    </a:lnTo>
                    <a:lnTo>
                      <a:pt x="291" y="417"/>
                    </a:lnTo>
                    <a:lnTo>
                      <a:pt x="276" y="417"/>
                    </a:lnTo>
                    <a:lnTo>
                      <a:pt x="266" y="409"/>
                    </a:lnTo>
                    <a:lnTo>
                      <a:pt x="255" y="403"/>
                    </a:lnTo>
                    <a:lnTo>
                      <a:pt x="249" y="396"/>
                    </a:lnTo>
                    <a:lnTo>
                      <a:pt x="238" y="378"/>
                    </a:lnTo>
                    <a:lnTo>
                      <a:pt x="228" y="336"/>
                    </a:lnTo>
                    <a:lnTo>
                      <a:pt x="221" y="315"/>
                    </a:lnTo>
                    <a:lnTo>
                      <a:pt x="213" y="308"/>
                    </a:lnTo>
                    <a:lnTo>
                      <a:pt x="207" y="301"/>
                    </a:lnTo>
                    <a:lnTo>
                      <a:pt x="200" y="294"/>
                    </a:lnTo>
                    <a:lnTo>
                      <a:pt x="185" y="291"/>
                    </a:lnTo>
                    <a:lnTo>
                      <a:pt x="171" y="287"/>
                    </a:lnTo>
                    <a:lnTo>
                      <a:pt x="158" y="287"/>
                    </a:lnTo>
                    <a:lnTo>
                      <a:pt x="133" y="291"/>
                    </a:lnTo>
                    <a:lnTo>
                      <a:pt x="112" y="297"/>
                    </a:lnTo>
                    <a:lnTo>
                      <a:pt x="91" y="301"/>
                    </a:lnTo>
                    <a:lnTo>
                      <a:pt x="70" y="308"/>
                    </a:lnTo>
                    <a:lnTo>
                      <a:pt x="52" y="308"/>
                    </a:lnTo>
                    <a:lnTo>
                      <a:pt x="35" y="301"/>
                    </a:lnTo>
                    <a:lnTo>
                      <a:pt x="28" y="294"/>
                    </a:lnTo>
                    <a:lnTo>
                      <a:pt x="21" y="287"/>
                    </a:lnTo>
                    <a:lnTo>
                      <a:pt x="7" y="263"/>
                    </a:lnTo>
                    <a:lnTo>
                      <a:pt x="0" y="242"/>
                    </a:lnTo>
                    <a:lnTo>
                      <a:pt x="0" y="224"/>
                    </a:lnTo>
                    <a:lnTo>
                      <a:pt x="0" y="207"/>
                    </a:lnTo>
                    <a:lnTo>
                      <a:pt x="4" y="197"/>
                    </a:lnTo>
                    <a:lnTo>
                      <a:pt x="10" y="185"/>
                    </a:lnTo>
                    <a:lnTo>
                      <a:pt x="18" y="179"/>
                    </a:lnTo>
                    <a:lnTo>
                      <a:pt x="28" y="172"/>
                    </a:lnTo>
                    <a:lnTo>
                      <a:pt x="38" y="169"/>
                    </a:lnTo>
                    <a:lnTo>
                      <a:pt x="67" y="161"/>
                    </a:lnTo>
                    <a:lnTo>
                      <a:pt x="95" y="158"/>
                    </a:lnTo>
                    <a:lnTo>
                      <a:pt x="122" y="158"/>
                    </a:lnTo>
                    <a:lnTo>
                      <a:pt x="147" y="151"/>
                    </a:lnTo>
                    <a:lnTo>
                      <a:pt x="168" y="143"/>
                    </a:lnTo>
                    <a:lnTo>
                      <a:pt x="182" y="137"/>
                    </a:lnTo>
                    <a:lnTo>
                      <a:pt x="192" y="130"/>
                    </a:lnTo>
                    <a:lnTo>
                      <a:pt x="195" y="119"/>
                    </a:lnTo>
                    <a:lnTo>
                      <a:pt x="195" y="95"/>
                    </a:lnTo>
                    <a:lnTo>
                      <a:pt x="200" y="77"/>
                    </a:lnTo>
                    <a:lnTo>
                      <a:pt x="203" y="56"/>
                    </a:lnTo>
                    <a:lnTo>
                      <a:pt x="216" y="28"/>
                    </a:lnTo>
                    <a:lnTo>
                      <a:pt x="228" y="15"/>
                    </a:lnTo>
                    <a:lnTo>
                      <a:pt x="238" y="7"/>
                    </a:lnTo>
                    <a:lnTo>
                      <a:pt x="252" y="0"/>
                    </a:lnTo>
                    <a:lnTo>
                      <a:pt x="270" y="0"/>
                    </a:lnTo>
                    <a:lnTo>
                      <a:pt x="287" y="4"/>
                    </a:lnTo>
                    <a:lnTo>
                      <a:pt x="304" y="15"/>
                    </a:lnTo>
                    <a:lnTo>
                      <a:pt x="322" y="28"/>
                    </a:lnTo>
                    <a:lnTo>
                      <a:pt x="333" y="43"/>
                    </a:lnTo>
                    <a:lnTo>
                      <a:pt x="336" y="60"/>
                    </a:lnTo>
                    <a:lnTo>
                      <a:pt x="336" y="81"/>
                    </a:lnTo>
                    <a:lnTo>
                      <a:pt x="328" y="119"/>
                    </a:lnTo>
                    <a:lnTo>
                      <a:pt x="328" y="137"/>
                    </a:lnTo>
                    <a:lnTo>
                      <a:pt x="325" y="158"/>
                    </a:lnTo>
                    <a:lnTo>
                      <a:pt x="328" y="179"/>
                    </a:lnTo>
                    <a:lnTo>
                      <a:pt x="336" y="197"/>
                    </a:lnTo>
                    <a:lnTo>
                      <a:pt x="343" y="207"/>
                    </a:lnTo>
                    <a:lnTo>
                      <a:pt x="354" y="218"/>
                    </a:lnTo>
                    <a:lnTo>
                      <a:pt x="374" y="234"/>
                    </a:lnTo>
                    <a:lnTo>
                      <a:pt x="385" y="245"/>
                    </a:lnTo>
                    <a:lnTo>
                      <a:pt x="399" y="260"/>
                    </a:lnTo>
                    <a:close/>
                  </a:path>
                </a:pathLst>
              </a:custGeom>
              <a:solidFill>
                <a:srgbClr val="AD2D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6" name="Freeform 73"/>
              <p:cNvSpPr>
                <a:spLocks/>
              </p:cNvSpPr>
              <p:nvPr/>
            </p:nvSpPr>
            <p:spPr bwMode="auto">
              <a:xfrm>
                <a:off x="6557168" y="5646738"/>
                <a:ext cx="381000" cy="352425"/>
              </a:xfrm>
              <a:custGeom>
                <a:avLst/>
                <a:gdLst>
                  <a:gd name="T0" fmla="*/ 1197 w 1197"/>
                  <a:gd name="T1" fmla="*/ 1112 h 1112"/>
                  <a:gd name="T2" fmla="*/ 1194 w 1197"/>
                  <a:gd name="T3" fmla="*/ 1077 h 1112"/>
                  <a:gd name="T4" fmla="*/ 1191 w 1197"/>
                  <a:gd name="T5" fmla="*/ 1038 h 1112"/>
                  <a:gd name="T6" fmla="*/ 1179 w 1197"/>
                  <a:gd name="T7" fmla="*/ 989 h 1112"/>
                  <a:gd name="T8" fmla="*/ 1165 w 1197"/>
                  <a:gd name="T9" fmla="*/ 926 h 1112"/>
                  <a:gd name="T10" fmla="*/ 1145 w 1197"/>
                  <a:gd name="T11" fmla="*/ 853 h 1112"/>
                  <a:gd name="T12" fmla="*/ 1116 w 1197"/>
                  <a:gd name="T13" fmla="*/ 773 h 1112"/>
                  <a:gd name="T14" fmla="*/ 1079 w 1197"/>
                  <a:gd name="T15" fmla="*/ 689 h 1112"/>
                  <a:gd name="T16" fmla="*/ 1053 w 1197"/>
                  <a:gd name="T17" fmla="*/ 647 h 1112"/>
                  <a:gd name="T18" fmla="*/ 1029 w 1197"/>
                  <a:gd name="T19" fmla="*/ 602 h 1112"/>
                  <a:gd name="T20" fmla="*/ 998 w 1197"/>
                  <a:gd name="T21" fmla="*/ 556 h 1112"/>
                  <a:gd name="T22" fmla="*/ 967 w 1197"/>
                  <a:gd name="T23" fmla="*/ 507 h 1112"/>
                  <a:gd name="T24" fmla="*/ 931 w 1197"/>
                  <a:gd name="T25" fmla="*/ 462 h 1112"/>
                  <a:gd name="T26" fmla="*/ 892 w 1197"/>
                  <a:gd name="T27" fmla="*/ 417 h 1112"/>
                  <a:gd name="T28" fmla="*/ 850 w 1197"/>
                  <a:gd name="T29" fmla="*/ 371 h 1112"/>
                  <a:gd name="T30" fmla="*/ 805 w 1197"/>
                  <a:gd name="T31" fmla="*/ 326 h 1112"/>
                  <a:gd name="T32" fmla="*/ 756 w 1197"/>
                  <a:gd name="T33" fmla="*/ 279 h 1112"/>
                  <a:gd name="T34" fmla="*/ 701 w 1197"/>
                  <a:gd name="T35" fmla="*/ 234 h 1112"/>
                  <a:gd name="T36" fmla="*/ 641 w 1197"/>
                  <a:gd name="T37" fmla="*/ 193 h 1112"/>
                  <a:gd name="T38" fmla="*/ 578 w 1197"/>
                  <a:gd name="T39" fmla="*/ 151 h 1112"/>
                  <a:gd name="T40" fmla="*/ 511 w 1197"/>
                  <a:gd name="T41" fmla="*/ 112 h 1112"/>
                  <a:gd name="T42" fmla="*/ 441 w 1197"/>
                  <a:gd name="T43" fmla="*/ 73 h 1112"/>
                  <a:gd name="T44" fmla="*/ 365 w 1197"/>
                  <a:gd name="T45" fmla="*/ 35 h 1112"/>
                  <a:gd name="T46" fmla="*/ 280 w 1197"/>
                  <a:gd name="T47" fmla="*/ 0 h 1112"/>
                  <a:gd name="T48" fmla="*/ 525 w 1197"/>
                  <a:gd name="T49" fmla="*/ 318 h 1112"/>
                  <a:gd name="T50" fmla="*/ 24 w 1197"/>
                  <a:gd name="T51" fmla="*/ 164 h 1112"/>
                  <a:gd name="T52" fmla="*/ 350 w 1197"/>
                  <a:gd name="T53" fmla="*/ 535 h 1112"/>
                  <a:gd name="T54" fmla="*/ 0 w 1197"/>
                  <a:gd name="T55" fmla="*/ 399 h 1112"/>
                  <a:gd name="T56" fmla="*/ 18 w 1197"/>
                  <a:gd name="T57" fmla="*/ 423 h 1112"/>
                  <a:gd name="T58" fmla="*/ 74 w 1197"/>
                  <a:gd name="T59" fmla="*/ 493 h 1112"/>
                  <a:gd name="T60" fmla="*/ 116 w 1197"/>
                  <a:gd name="T61" fmla="*/ 538 h 1112"/>
                  <a:gd name="T62" fmla="*/ 165 w 1197"/>
                  <a:gd name="T63" fmla="*/ 595 h 1112"/>
                  <a:gd name="T64" fmla="*/ 224 w 1197"/>
                  <a:gd name="T65" fmla="*/ 650 h 1112"/>
                  <a:gd name="T66" fmla="*/ 295 w 1197"/>
                  <a:gd name="T67" fmla="*/ 710 h 1112"/>
                  <a:gd name="T68" fmla="*/ 371 w 1197"/>
                  <a:gd name="T69" fmla="*/ 773 h 1112"/>
                  <a:gd name="T70" fmla="*/ 462 w 1197"/>
                  <a:gd name="T71" fmla="*/ 835 h 1112"/>
                  <a:gd name="T72" fmla="*/ 560 w 1197"/>
                  <a:gd name="T73" fmla="*/ 895 h 1112"/>
                  <a:gd name="T74" fmla="*/ 613 w 1197"/>
                  <a:gd name="T75" fmla="*/ 923 h 1112"/>
                  <a:gd name="T76" fmla="*/ 668 w 1197"/>
                  <a:gd name="T77" fmla="*/ 952 h 1112"/>
                  <a:gd name="T78" fmla="*/ 725 w 1197"/>
                  <a:gd name="T79" fmla="*/ 979 h 1112"/>
                  <a:gd name="T80" fmla="*/ 784 w 1197"/>
                  <a:gd name="T81" fmla="*/ 1004 h 1112"/>
                  <a:gd name="T82" fmla="*/ 847 w 1197"/>
                  <a:gd name="T83" fmla="*/ 1025 h 1112"/>
                  <a:gd name="T84" fmla="*/ 913 w 1197"/>
                  <a:gd name="T85" fmla="*/ 1049 h 1112"/>
                  <a:gd name="T86" fmla="*/ 980 w 1197"/>
                  <a:gd name="T87" fmla="*/ 1067 h 1112"/>
                  <a:gd name="T88" fmla="*/ 1050 w 1197"/>
                  <a:gd name="T89" fmla="*/ 1084 h 1112"/>
                  <a:gd name="T90" fmla="*/ 1124 w 1197"/>
                  <a:gd name="T91" fmla="*/ 1098 h 1112"/>
                  <a:gd name="T92" fmla="*/ 1197 w 1197"/>
                  <a:gd name="T93" fmla="*/ 1112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97" h="1112">
                    <a:moveTo>
                      <a:pt x="1197" y="1112"/>
                    </a:moveTo>
                    <a:lnTo>
                      <a:pt x="1194" y="1077"/>
                    </a:lnTo>
                    <a:lnTo>
                      <a:pt x="1191" y="1038"/>
                    </a:lnTo>
                    <a:lnTo>
                      <a:pt x="1179" y="989"/>
                    </a:lnTo>
                    <a:lnTo>
                      <a:pt x="1165" y="926"/>
                    </a:lnTo>
                    <a:lnTo>
                      <a:pt x="1145" y="853"/>
                    </a:lnTo>
                    <a:lnTo>
                      <a:pt x="1116" y="773"/>
                    </a:lnTo>
                    <a:lnTo>
                      <a:pt x="1079" y="689"/>
                    </a:lnTo>
                    <a:lnTo>
                      <a:pt x="1053" y="647"/>
                    </a:lnTo>
                    <a:lnTo>
                      <a:pt x="1029" y="602"/>
                    </a:lnTo>
                    <a:lnTo>
                      <a:pt x="998" y="556"/>
                    </a:lnTo>
                    <a:lnTo>
                      <a:pt x="967" y="507"/>
                    </a:lnTo>
                    <a:lnTo>
                      <a:pt x="931" y="462"/>
                    </a:lnTo>
                    <a:lnTo>
                      <a:pt x="892" y="417"/>
                    </a:lnTo>
                    <a:lnTo>
                      <a:pt x="850" y="371"/>
                    </a:lnTo>
                    <a:lnTo>
                      <a:pt x="805" y="326"/>
                    </a:lnTo>
                    <a:lnTo>
                      <a:pt x="756" y="279"/>
                    </a:lnTo>
                    <a:lnTo>
                      <a:pt x="701" y="234"/>
                    </a:lnTo>
                    <a:lnTo>
                      <a:pt x="641" y="193"/>
                    </a:lnTo>
                    <a:lnTo>
                      <a:pt x="578" y="151"/>
                    </a:lnTo>
                    <a:lnTo>
                      <a:pt x="511" y="112"/>
                    </a:lnTo>
                    <a:lnTo>
                      <a:pt x="441" y="73"/>
                    </a:lnTo>
                    <a:lnTo>
                      <a:pt x="365" y="35"/>
                    </a:lnTo>
                    <a:lnTo>
                      <a:pt x="280" y="0"/>
                    </a:lnTo>
                    <a:lnTo>
                      <a:pt x="525" y="318"/>
                    </a:lnTo>
                    <a:lnTo>
                      <a:pt x="24" y="164"/>
                    </a:lnTo>
                    <a:lnTo>
                      <a:pt x="350" y="535"/>
                    </a:lnTo>
                    <a:lnTo>
                      <a:pt x="0" y="399"/>
                    </a:lnTo>
                    <a:lnTo>
                      <a:pt x="18" y="423"/>
                    </a:lnTo>
                    <a:lnTo>
                      <a:pt x="74" y="493"/>
                    </a:lnTo>
                    <a:lnTo>
                      <a:pt x="116" y="538"/>
                    </a:lnTo>
                    <a:lnTo>
                      <a:pt x="165" y="595"/>
                    </a:lnTo>
                    <a:lnTo>
                      <a:pt x="224" y="650"/>
                    </a:lnTo>
                    <a:lnTo>
                      <a:pt x="295" y="710"/>
                    </a:lnTo>
                    <a:lnTo>
                      <a:pt x="371" y="773"/>
                    </a:lnTo>
                    <a:lnTo>
                      <a:pt x="462" y="835"/>
                    </a:lnTo>
                    <a:lnTo>
                      <a:pt x="560" y="895"/>
                    </a:lnTo>
                    <a:lnTo>
                      <a:pt x="613" y="923"/>
                    </a:lnTo>
                    <a:lnTo>
                      <a:pt x="668" y="952"/>
                    </a:lnTo>
                    <a:lnTo>
                      <a:pt x="725" y="979"/>
                    </a:lnTo>
                    <a:lnTo>
                      <a:pt x="784" y="1004"/>
                    </a:lnTo>
                    <a:lnTo>
                      <a:pt x="847" y="1025"/>
                    </a:lnTo>
                    <a:lnTo>
                      <a:pt x="913" y="1049"/>
                    </a:lnTo>
                    <a:lnTo>
                      <a:pt x="980" y="1067"/>
                    </a:lnTo>
                    <a:lnTo>
                      <a:pt x="1050" y="1084"/>
                    </a:lnTo>
                    <a:lnTo>
                      <a:pt x="1124" y="1098"/>
                    </a:lnTo>
                    <a:lnTo>
                      <a:pt x="1197" y="1112"/>
                    </a:lnTo>
                    <a:close/>
                  </a:path>
                </a:pathLst>
              </a:custGeom>
              <a:solidFill>
                <a:srgbClr val="707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067" name="Freeform 74"/>
              <p:cNvSpPr>
                <a:spLocks/>
              </p:cNvSpPr>
              <p:nvPr/>
            </p:nvSpPr>
            <p:spPr bwMode="auto">
              <a:xfrm>
                <a:off x="6934993" y="5473701"/>
                <a:ext cx="304800" cy="414338"/>
              </a:xfrm>
              <a:custGeom>
                <a:avLst/>
                <a:gdLst>
                  <a:gd name="T0" fmla="*/ 21 w 962"/>
                  <a:gd name="T1" fmla="*/ 1301 h 1301"/>
                  <a:gd name="T2" fmla="*/ 15 w 962"/>
                  <a:gd name="T3" fmla="*/ 1270 h 1301"/>
                  <a:gd name="T4" fmla="*/ 11 w 962"/>
                  <a:gd name="T5" fmla="*/ 1231 h 1301"/>
                  <a:gd name="T6" fmla="*/ 5 w 962"/>
                  <a:gd name="T7" fmla="*/ 1178 h 1301"/>
                  <a:gd name="T8" fmla="*/ 0 w 962"/>
                  <a:gd name="T9" fmla="*/ 1116 h 1301"/>
                  <a:gd name="T10" fmla="*/ 0 w 962"/>
                  <a:gd name="T11" fmla="*/ 1042 h 1301"/>
                  <a:gd name="T12" fmla="*/ 8 w 962"/>
                  <a:gd name="T13" fmla="*/ 959 h 1301"/>
                  <a:gd name="T14" fmla="*/ 21 w 962"/>
                  <a:gd name="T15" fmla="*/ 868 h 1301"/>
                  <a:gd name="T16" fmla="*/ 32 w 962"/>
                  <a:gd name="T17" fmla="*/ 818 h 1301"/>
                  <a:gd name="T18" fmla="*/ 42 w 962"/>
                  <a:gd name="T19" fmla="*/ 769 h 1301"/>
                  <a:gd name="T20" fmla="*/ 60 w 962"/>
                  <a:gd name="T21" fmla="*/ 720 h 1301"/>
                  <a:gd name="T22" fmla="*/ 78 w 962"/>
                  <a:gd name="T23" fmla="*/ 668 h 1301"/>
                  <a:gd name="T24" fmla="*/ 99 w 962"/>
                  <a:gd name="T25" fmla="*/ 612 h 1301"/>
                  <a:gd name="T26" fmla="*/ 123 w 962"/>
                  <a:gd name="T27" fmla="*/ 560 h 1301"/>
                  <a:gd name="T28" fmla="*/ 148 w 962"/>
                  <a:gd name="T29" fmla="*/ 503 h 1301"/>
                  <a:gd name="T30" fmla="*/ 179 w 962"/>
                  <a:gd name="T31" fmla="*/ 448 h 1301"/>
                  <a:gd name="T32" fmla="*/ 214 w 962"/>
                  <a:gd name="T33" fmla="*/ 391 h 1301"/>
                  <a:gd name="T34" fmla="*/ 256 w 962"/>
                  <a:gd name="T35" fmla="*/ 336 h 1301"/>
                  <a:gd name="T36" fmla="*/ 298 w 962"/>
                  <a:gd name="T37" fmla="*/ 279 h 1301"/>
                  <a:gd name="T38" fmla="*/ 347 w 962"/>
                  <a:gd name="T39" fmla="*/ 224 h 1301"/>
                  <a:gd name="T40" fmla="*/ 399 w 962"/>
                  <a:gd name="T41" fmla="*/ 167 h 1301"/>
                  <a:gd name="T42" fmla="*/ 459 w 962"/>
                  <a:gd name="T43" fmla="*/ 112 h 1301"/>
                  <a:gd name="T44" fmla="*/ 522 w 962"/>
                  <a:gd name="T45" fmla="*/ 55 h 1301"/>
                  <a:gd name="T46" fmla="*/ 589 w 962"/>
                  <a:gd name="T47" fmla="*/ 0 h 1301"/>
                  <a:gd name="T48" fmla="*/ 441 w 962"/>
                  <a:gd name="T49" fmla="*/ 367 h 1301"/>
                  <a:gd name="T50" fmla="*/ 876 w 962"/>
                  <a:gd name="T51" fmla="*/ 83 h 1301"/>
                  <a:gd name="T52" fmla="*/ 668 w 962"/>
                  <a:gd name="T53" fmla="*/ 524 h 1301"/>
                  <a:gd name="T54" fmla="*/ 962 w 962"/>
                  <a:gd name="T55" fmla="*/ 300 h 1301"/>
                  <a:gd name="T56" fmla="*/ 952 w 962"/>
                  <a:gd name="T57" fmla="*/ 328 h 1301"/>
                  <a:gd name="T58" fmla="*/ 917 w 962"/>
                  <a:gd name="T59" fmla="*/ 409 h 1301"/>
                  <a:gd name="T60" fmla="*/ 892 w 962"/>
                  <a:gd name="T61" fmla="*/ 465 h 1301"/>
                  <a:gd name="T62" fmla="*/ 858 w 962"/>
                  <a:gd name="T63" fmla="*/ 527 h 1301"/>
                  <a:gd name="T64" fmla="*/ 819 w 962"/>
                  <a:gd name="T65" fmla="*/ 602 h 1301"/>
                  <a:gd name="T66" fmla="*/ 770 w 962"/>
                  <a:gd name="T67" fmla="*/ 675 h 1301"/>
                  <a:gd name="T68" fmla="*/ 711 w 962"/>
                  <a:gd name="T69" fmla="*/ 755 h 1301"/>
                  <a:gd name="T70" fmla="*/ 644 w 962"/>
                  <a:gd name="T71" fmla="*/ 839 h 1301"/>
                  <a:gd name="T72" fmla="*/ 568 w 962"/>
                  <a:gd name="T73" fmla="*/ 923 h 1301"/>
                  <a:gd name="T74" fmla="*/ 480 w 962"/>
                  <a:gd name="T75" fmla="*/ 1004 h 1301"/>
                  <a:gd name="T76" fmla="*/ 435 w 962"/>
                  <a:gd name="T77" fmla="*/ 1046 h 1301"/>
                  <a:gd name="T78" fmla="*/ 381 w 962"/>
                  <a:gd name="T79" fmla="*/ 1087 h 1301"/>
                  <a:gd name="T80" fmla="*/ 329 w 962"/>
                  <a:gd name="T81" fmla="*/ 1126 h 1301"/>
                  <a:gd name="T82" fmla="*/ 274 w 962"/>
                  <a:gd name="T83" fmla="*/ 1165 h 1301"/>
                  <a:gd name="T84" fmla="*/ 217 w 962"/>
                  <a:gd name="T85" fmla="*/ 1199 h 1301"/>
                  <a:gd name="T86" fmla="*/ 154 w 962"/>
                  <a:gd name="T87" fmla="*/ 1234 h 1301"/>
                  <a:gd name="T88" fmla="*/ 91 w 962"/>
                  <a:gd name="T89" fmla="*/ 1270 h 1301"/>
                  <a:gd name="T90" fmla="*/ 21 w 962"/>
                  <a:gd name="T91" fmla="*/ 1301 h 1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2" h="1301">
                    <a:moveTo>
                      <a:pt x="21" y="1301"/>
                    </a:moveTo>
                    <a:lnTo>
                      <a:pt x="15" y="1270"/>
                    </a:lnTo>
                    <a:lnTo>
                      <a:pt x="11" y="1231"/>
                    </a:lnTo>
                    <a:lnTo>
                      <a:pt x="5" y="1178"/>
                    </a:lnTo>
                    <a:lnTo>
                      <a:pt x="0" y="1116"/>
                    </a:lnTo>
                    <a:lnTo>
                      <a:pt x="0" y="1042"/>
                    </a:lnTo>
                    <a:lnTo>
                      <a:pt x="8" y="959"/>
                    </a:lnTo>
                    <a:lnTo>
                      <a:pt x="21" y="868"/>
                    </a:lnTo>
                    <a:lnTo>
                      <a:pt x="32" y="818"/>
                    </a:lnTo>
                    <a:lnTo>
                      <a:pt x="42" y="769"/>
                    </a:lnTo>
                    <a:lnTo>
                      <a:pt x="60" y="720"/>
                    </a:lnTo>
                    <a:lnTo>
                      <a:pt x="78" y="668"/>
                    </a:lnTo>
                    <a:lnTo>
                      <a:pt x="99" y="612"/>
                    </a:lnTo>
                    <a:lnTo>
                      <a:pt x="123" y="560"/>
                    </a:lnTo>
                    <a:lnTo>
                      <a:pt x="148" y="503"/>
                    </a:lnTo>
                    <a:lnTo>
                      <a:pt x="179" y="448"/>
                    </a:lnTo>
                    <a:lnTo>
                      <a:pt x="214" y="391"/>
                    </a:lnTo>
                    <a:lnTo>
                      <a:pt x="256" y="336"/>
                    </a:lnTo>
                    <a:lnTo>
                      <a:pt x="298" y="279"/>
                    </a:lnTo>
                    <a:lnTo>
                      <a:pt x="347" y="224"/>
                    </a:lnTo>
                    <a:lnTo>
                      <a:pt x="399" y="167"/>
                    </a:lnTo>
                    <a:lnTo>
                      <a:pt x="459" y="112"/>
                    </a:lnTo>
                    <a:lnTo>
                      <a:pt x="522" y="55"/>
                    </a:lnTo>
                    <a:lnTo>
                      <a:pt x="589" y="0"/>
                    </a:lnTo>
                    <a:lnTo>
                      <a:pt x="441" y="367"/>
                    </a:lnTo>
                    <a:lnTo>
                      <a:pt x="876" y="83"/>
                    </a:lnTo>
                    <a:lnTo>
                      <a:pt x="668" y="524"/>
                    </a:lnTo>
                    <a:lnTo>
                      <a:pt x="962" y="300"/>
                    </a:lnTo>
                    <a:lnTo>
                      <a:pt x="952" y="328"/>
                    </a:lnTo>
                    <a:lnTo>
                      <a:pt x="917" y="409"/>
                    </a:lnTo>
                    <a:lnTo>
                      <a:pt x="892" y="465"/>
                    </a:lnTo>
                    <a:lnTo>
                      <a:pt x="858" y="527"/>
                    </a:lnTo>
                    <a:lnTo>
                      <a:pt x="819" y="602"/>
                    </a:lnTo>
                    <a:lnTo>
                      <a:pt x="770" y="675"/>
                    </a:lnTo>
                    <a:lnTo>
                      <a:pt x="711" y="755"/>
                    </a:lnTo>
                    <a:lnTo>
                      <a:pt x="644" y="839"/>
                    </a:lnTo>
                    <a:lnTo>
                      <a:pt x="568" y="923"/>
                    </a:lnTo>
                    <a:lnTo>
                      <a:pt x="480" y="1004"/>
                    </a:lnTo>
                    <a:lnTo>
                      <a:pt x="435" y="1046"/>
                    </a:lnTo>
                    <a:lnTo>
                      <a:pt x="381" y="1087"/>
                    </a:lnTo>
                    <a:lnTo>
                      <a:pt x="329" y="1126"/>
                    </a:lnTo>
                    <a:lnTo>
                      <a:pt x="274" y="1165"/>
                    </a:lnTo>
                    <a:lnTo>
                      <a:pt x="217" y="1199"/>
                    </a:lnTo>
                    <a:lnTo>
                      <a:pt x="154" y="1234"/>
                    </a:lnTo>
                    <a:lnTo>
                      <a:pt x="91" y="1270"/>
                    </a:lnTo>
                    <a:lnTo>
                      <a:pt x="21" y="1301"/>
                    </a:lnTo>
                    <a:close/>
                  </a:path>
                </a:pathLst>
              </a:custGeom>
              <a:solidFill>
                <a:srgbClr val="707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grpSp>
            <p:nvGrpSpPr>
              <p:cNvPr id="1101" name="群組 1100"/>
              <p:cNvGrpSpPr/>
              <p:nvPr/>
            </p:nvGrpSpPr>
            <p:grpSpPr>
              <a:xfrm>
                <a:off x="273873" y="1483427"/>
                <a:ext cx="1857375" cy="1066800"/>
                <a:chOff x="551517" y="2909094"/>
                <a:chExt cx="1857375" cy="1066800"/>
              </a:xfrm>
            </p:grpSpPr>
            <p:sp>
              <p:nvSpPr>
                <p:cNvPr id="1078" name="Freeform 85"/>
                <p:cNvSpPr>
                  <a:spLocks/>
                </p:cNvSpPr>
                <p:nvPr/>
              </p:nvSpPr>
              <p:spPr bwMode="auto">
                <a:xfrm>
                  <a:off x="567392" y="2923382"/>
                  <a:ext cx="1825625" cy="1036638"/>
                </a:xfrm>
                <a:custGeom>
                  <a:avLst/>
                  <a:gdLst>
                    <a:gd name="T0" fmla="*/ 5213 w 5749"/>
                    <a:gd name="T1" fmla="*/ 1430 h 3267"/>
                    <a:gd name="T2" fmla="*/ 4864 w 5749"/>
                    <a:gd name="T3" fmla="*/ 1297 h 3267"/>
                    <a:gd name="T4" fmla="*/ 4846 w 5749"/>
                    <a:gd name="T5" fmla="*/ 1070 h 3267"/>
                    <a:gd name="T6" fmla="*/ 4777 w 5749"/>
                    <a:gd name="T7" fmla="*/ 861 h 3267"/>
                    <a:gd name="T8" fmla="*/ 4598 w 5749"/>
                    <a:gd name="T9" fmla="*/ 613 h 3267"/>
                    <a:gd name="T10" fmla="*/ 4350 w 5749"/>
                    <a:gd name="T11" fmla="*/ 434 h 3267"/>
                    <a:gd name="T12" fmla="*/ 4139 w 5749"/>
                    <a:gd name="T13" fmla="*/ 363 h 3267"/>
                    <a:gd name="T14" fmla="*/ 3874 w 5749"/>
                    <a:gd name="T15" fmla="*/ 350 h 3267"/>
                    <a:gd name="T16" fmla="*/ 3493 w 5749"/>
                    <a:gd name="T17" fmla="*/ 472 h 3267"/>
                    <a:gd name="T18" fmla="*/ 3227 w 5749"/>
                    <a:gd name="T19" fmla="*/ 384 h 3267"/>
                    <a:gd name="T20" fmla="*/ 2929 w 5749"/>
                    <a:gd name="T21" fmla="*/ 154 h 3267"/>
                    <a:gd name="T22" fmla="*/ 2572 w 5749"/>
                    <a:gd name="T23" fmla="*/ 24 h 3267"/>
                    <a:gd name="T24" fmla="*/ 2215 w 5749"/>
                    <a:gd name="T25" fmla="*/ 6 h 3267"/>
                    <a:gd name="T26" fmla="*/ 1932 w 5749"/>
                    <a:gd name="T27" fmla="*/ 66 h 3267"/>
                    <a:gd name="T28" fmla="*/ 1681 w 5749"/>
                    <a:gd name="T29" fmla="*/ 189 h 3267"/>
                    <a:gd name="T30" fmla="*/ 1463 w 5749"/>
                    <a:gd name="T31" fmla="*/ 363 h 3267"/>
                    <a:gd name="T32" fmla="*/ 1292 w 5749"/>
                    <a:gd name="T33" fmla="*/ 580 h 3267"/>
                    <a:gd name="T34" fmla="*/ 1170 w 5749"/>
                    <a:gd name="T35" fmla="*/ 836 h 3267"/>
                    <a:gd name="T36" fmla="*/ 1110 w 5749"/>
                    <a:gd name="T37" fmla="*/ 1119 h 3267"/>
                    <a:gd name="T38" fmla="*/ 813 w 5749"/>
                    <a:gd name="T39" fmla="*/ 1116 h 3267"/>
                    <a:gd name="T40" fmla="*/ 586 w 5749"/>
                    <a:gd name="T41" fmla="*/ 1182 h 3267"/>
                    <a:gd name="T42" fmla="*/ 386 w 5749"/>
                    <a:gd name="T43" fmla="*/ 1297 h 3267"/>
                    <a:gd name="T44" fmla="*/ 218 w 5749"/>
                    <a:gd name="T45" fmla="*/ 1455 h 3267"/>
                    <a:gd name="T46" fmla="*/ 96 w 5749"/>
                    <a:gd name="T47" fmla="*/ 1648 h 3267"/>
                    <a:gd name="T48" fmla="*/ 18 w 5749"/>
                    <a:gd name="T49" fmla="*/ 1871 h 3267"/>
                    <a:gd name="T50" fmla="*/ 0 w 5749"/>
                    <a:gd name="T51" fmla="*/ 2113 h 3267"/>
                    <a:gd name="T52" fmla="*/ 42 w 5749"/>
                    <a:gd name="T53" fmla="*/ 2350 h 3267"/>
                    <a:gd name="T54" fmla="*/ 138 w 5749"/>
                    <a:gd name="T55" fmla="*/ 2561 h 3267"/>
                    <a:gd name="T56" fmla="*/ 281 w 5749"/>
                    <a:gd name="T57" fmla="*/ 2742 h 3267"/>
                    <a:gd name="T58" fmla="*/ 463 w 5749"/>
                    <a:gd name="T59" fmla="*/ 2882 h 3267"/>
                    <a:gd name="T60" fmla="*/ 672 w 5749"/>
                    <a:gd name="T61" fmla="*/ 2980 h 3267"/>
                    <a:gd name="T62" fmla="*/ 910 w 5749"/>
                    <a:gd name="T63" fmla="*/ 3022 h 3267"/>
                    <a:gd name="T64" fmla="*/ 1159 w 5749"/>
                    <a:gd name="T65" fmla="*/ 3001 h 3267"/>
                    <a:gd name="T66" fmla="*/ 1390 w 5749"/>
                    <a:gd name="T67" fmla="*/ 2918 h 3267"/>
                    <a:gd name="T68" fmla="*/ 1589 w 5749"/>
                    <a:gd name="T69" fmla="*/ 2785 h 3267"/>
                    <a:gd name="T70" fmla="*/ 1788 w 5749"/>
                    <a:gd name="T71" fmla="*/ 2889 h 3267"/>
                    <a:gd name="T72" fmla="*/ 2096 w 5749"/>
                    <a:gd name="T73" fmla="*/ 3113 h 3267"/>
                    <a:gd name="T74" fmla="*/ 2489 w 5749"/>
                    <a:gd name="T75" fmla="*/ 3246 h 3267"/>
                    <a:gd name="T76" fmla="*/ 2947 w 5749"/>
                    <a:gd name="T77" fmla="*/ 3257 h 3267"/>
                    <a:gd name="T78" fmla="*/ 3384 w 5749"/>
                    <a:gd name="T79" fmla="*/ 3127 h 3267"/>
                    <a:gd name="T80" fmla="*/ 3724 w 5749"/>
                    <a:gd name="T81" fmla="*/ 2882 h 3267"/>
                    <a:gd name="T82" fmla="*/ 3930 w 5749"/>
                    <a:gd name="T83" fmla="*/ 2652 h 3267"/>
                    <a:gd name="T84" fmla="*/ 4147 w 5749"/>
                    <a:gd name="T85" fmla="*/ 2770 h 3267"/>
                    <a:gd name="T86" fmla="*/ 4399 w 5749"/>
                    <a:gd name="T87" fmla="*/ 2848 h 3267"/>
                    <a:gd name="T88" fmla="*/ 4682 w 5749"/>
                    <a:gd name="T89" fmla="*/ 2875 h 3267"/>
                    <a:gd name="T90" fmla="*/ 5189 w 5749"/>
                    <a:gd name="T91" fmla="*/ 2781 h 3267"/>
                    <a:gd name="T92" fmla="*/ 5539 w 5749"/>
                    <a:gd name="T93" fmla="*/ 2564 h 3267"/>
                    <a:gd name="T94" fmla="*/ 5666 w 5749"/>
                    <a:gd name="T95" fmla="*/ 2403 h 3267"/>
                    <a:gd name="T96" fmla="*/ 5739 w 5749"/>
                    <a:gd name="T97" fmla="*/ 2217 h 3267"/>
                    <a:gd name="T98" fmla="*/ 5742 w 5749"/>
                    <a:gd name="T99" fmla="*/ 2004 h 3267"/>
                    <a:gd name="T100" fmla="*/ 5654 w 5749"/>
                    <a:gd name="T101" fmla="*/ 1784 h 3267"/>
                    <a:gd name="T102" fmla="*/ 5487 w 5749"/>
                    <a:gd name="T103" fmla="*/ 1596 h 3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49" h="3267">
                      <a:moveTo>
                        <a:pt x="5305" y="1473"/>
                      </a:moveTo>
                      <a:lnTo>
                        <a:pt x="5291" y="1466"/>
                      </a:lnTo>
                      <a:lnTo>
                        <a:pt x="5277" y="1458"/>
                      </a:lnTo>
                      <a:lnTo>
                        <a:pt x="5245" y="1445"/>
                      </a:lnTo>
                      <a:lnTo>
                        <a:pt x="5213" y="1430"/>
                      </a:lnTo>
                      <a:lnTo>
                        <a:pt x="5130" y="1399"/>
                      </a:lnTo>
                      <a:lnTo>
                        <a:pt x="5043" y="1375"/>
                      </a:lnTo>
                      <a:lnTo>
                        <a:pt x="4955" y="1354"/>
                      </a:lnTo>
                      <a:lnTo>
                        <a:pt x="4861" y="1340"/>
                      </a:lnTo>
                      <a:lnTo>
                        <a:pt x="4864" y="1297"/>
                      </a:lnTo>
                      <a:lnTo>
                        <a:pt x="4864" y="1252"/>
                      </a:lnTo>
                      <a:lnTo>
                        <a:pt x="4864" y="1207"/>
                      </a:lnTo>
                      <a:lnTo>
                        <a:pt x="4861" y="1161"/>
                      </a:lnTo>
                      <a:lnTo>
                        <a:pt x="4853" y="1116"/>
                      </a:lnTo>
                      <a:lnTo>
                        <a:pt x="4846" y="1070"/>
                      </a:lnTo>
                      <a:lnTo>
                        <a:pt x="4836" y="1025"/>
                      </a:lnTo>
                      <a:lnTo>
                        <a:pt x="4825" y="983"/>
                      </a:lnTo>
                      <a:lnTo>
                        <a:pt x="4812" y="941"/>
                      </a:lnTo>
                      <a:lnTo>
                        <a:pt x="4794" y="899"/>
                      </a:lnTo>
                      <a:lnTo>
                        <a:pt x="4777" y="861"/>
                      </a:lnTo>
                      <a:lnTo>
                        <a:pt x="4756" y="822"/>
                      </a:lnTo>
                      <a:lnTo>
                        <a:pt x="4734" y="783"/>
                      </a:lnTo>
                      <a:lnTo>
                        <a:pt x="4710" y="744"/>
                      </a:lnTo>
                      <a:lnTo>
                        <a:pt x="4658" y="675"/>
                      </a:lnTo>
                      <a:lnTo>
                        <a:pt x="4598" y="613"/>
                      </a:lnTo>
                      <a:lnTo>
                        <a:pt x="4535" y="553"/>
                      </a:lnTo>
                      <a:lnTo>
                        <a:pt x="4465" y="501"/>
                      </a:lnTo>
                      <a:lnTo>
                        <a:pt x="4426" y="475"/>
                      </a:lnTo>
                      <a:lnTo>
                        <a:pt x="4389" y="454"/>
                      </a:lnTo>
                      <a:lnTo>
                        <a:pt x="4350" y="434"/>
                      </a:lnTo>
                      <a:lnTo>
                        <a:pt x="4311" y="416"/>
                      </a:lnTo>
                      <a:lnTo>
                        <a:pt x="4269" y="399"/>
                      </a:lnTo>
                      <a:lnTo>
                        <a:pt x="4227" y="384"/>
                      </a:lnTo>
                      <a:lnTo>
                        <a:pt x="4181" y="374"/>
                      </a:lnTo>
                      <a:lnTo>
                        <a:pt x="4139" y="363"/>
                      </a:lnTo>
                      <a:lnTo>
                        <a:pt x="4094" y="357"/>
                      </a:lnTo>
                      <a:lnTo>
                        <a:pt x="4048" y="350"/>
                      </a:lnTo>
                      <a:lnTo>
                        <a:pt x="4003" y="347"/>
                      </a:lnTo>
                      <a:lnTo>
                        <a:pt x="3957" y="347"/>
                      </a:lnTo>
                      <a:lnTo>
                        <a:pt x="3874" y="350"/>
                      </a:lnTo>
                      <a:lnTo>
                        <a:pt x="3790" y="360"/>
                      </a:lnTo>
                      <a:lnTo>
                        <a:pt x="3713" y="378"/>
                      </a:lnTo>
                      <a:lnTo>
                        <a:pt x="3636" y="402"/>
                      </a:lnTo>
                      <a:lnTo>
                        <a:pt x="3563" y="434"/>
                      </a:lnTo>
                      <a:lnTo>
                        <a:pt x="3493" y="472"/>
                      </a:lnTo>
                      <a:lnTo>
                        <a:pt x="3427" y="514"/>
                      </a:lnTo>
                      <a:lnTo>
                        <a:pt x="3367" y="563"/>
                      </a:lnTo>
                      <a:lnTo>
                        <a:pt x="3325" y="501"/>
                      </a:lnTo>
                      <a:lnTo>
                        <a:pt x="3276" y="441"/>
                      </a:lnTo>
                      <a:lnTo>
                        <a:pt x="3227" y="384"/>
                      </a:lnTo>
                      <a:lnTo>
                        <a:pt x="3174" y="332"/>
                      </a:lnTo>
                      <a:lnTo>
                        <a:pt x="3118" y="283"/>
                      </a:lnTo>
                      <a:lnTo>
                        <a:pt x="3059" y="238"/>
                      </a:lnTo>
                      <a:lnTo>
                        <a:pt x="2995" y="193"/>
                      </a:lnTo>
                      <a:lnTo>
                        <a:pt x="2929" y="154"/>
                      </a:lnTo>
                      <a:lnTo>
                        <a:pt x="2862" y="118"/>
                      </a:lnTo>
                      <a:lnTo>
                        <a:pt x="2793" y="91"/>
                      </a:lnTo>
                      <a:lnTo>
                        <a:pt x="2723" y="63"/>
                      </a:lnTo>
                      <a:lnTo>
                        <a:pt x="2646" y="42"/>
                      </a:lnTo>
                      <a:lnTo>
                        <a:pt x="2572" y="24"/>
                      </a:lnTo>
                      <a:lnTo>
                        <a:pt x="2495" y="11"/>
                      </a:lnTo>
                      <a:lnTo>
                        <a:pt x="2415" y="3"/>
                      </a:lnTo>
                      <a:lnTo>
                        <a:pt x="2335" y="0"/>
                      </a:lnTo>
                      <a:lnTo>
                        <a:pt x="2275" y="3"/>
                      </a:lnTo>
                      <a:lnTo>
                        <a:pt x="2215" y="6"/>
                      </a:lnTo>
                      <a:lnTo>
                        <a:pt x="2156" y="14"/>
                      </a:lnTo>
                      <a:lnTo>
                        <a:pt x="2100" y="24"/>
                      </a:lnTo>
                      <a:lnTo>
                        <a:pt x="2044" y="35"/>
                      </a:lnTo>
                      <a:lnTo>
                        <a:pt x="1988" y="49"/>
                      </a:lnTo>
                      <a:lnTo>
                        <a:pt x="1932" y="66"/>
                      </a:lnTo>
                      <a:lnTo>
                        <a:pt x="1879" y="87"/>
                      </a:lnTo>
                      <a:lnTo>
                        <a:pt x="1827" y="108"/>
                      </a:lnTo>
                      <a:lnTo>
                        <a:pt x="1778" y="133"/>
                      </a:lnTo>
                      <a:lnTo>
                        <a:pt x="1730" y="160"/>
                      </a:lnTo>
                      <a:lnTo>
                        <a:pt x="1681" y="189"/>
                      </a:lnTo>
                      <a:lnTo>
                        <a:pt x="1634" y="220"/>
                      </a:lnTo>
                      <a:lnTo>
                        <a:pt x="1589" y="251"/>
                      </a:lnTo>
                      <a:lnTo>
                        <a:pt x="1543" y="287"/>
                      </a:lnTo>
                      <a:lnTo>
                        <a:pt x="1502" y="326"/>
                      </a:lnTo>
                      <a:lnTo>
                        <a:pt x="1463" y="363"/>
                      </a:lnTo>
                      <a:lnTo>
                        <a:pt x="1425" y="405"/>
                      </a:lnTo>
                      <a:lnTo>
                        <a:pt x="1390" y="447"/>
                      </a:lnTo>
                      <a:lnTo>
                        <a:pt x="1355" y="490"/>
                      </a:lnTo>
                      <a:lnTo>
                        <a:pt x="1319" y="535"/>
                      </a:lnTo>
                      <a:lnTo>
                        <a:pt x="1292" y="580"/>
                      </a:lnTo>
                      <a:lnTo>
                        <a:pt x="1261" y="629"/>
                      </a:lnTo>
                      <a:lnTo>
                        <a:pt x="1236" y="679"/>
                      </a:lnTo>
                      <a:lnTo>
                        <a:pt x="1212" y="731"/>
                      </a:lnTo>
                      <a:lnTo>
                        <a:pt x="1191" y="783"/>
                      </a:lnTo>
                      <a:lnTo>
                        <a:pt x="1170" y="836"/>
                      </a:lnTo>
                      <a:lnTo>
                        <a:pt x="1152" y="892"/>
                      </a:lnTo>
                      <a:lnTo>
                        <a:pt x="1138" y="948"/>
                      </a:lnTo>
                      <a:lnTo>
                        <a:pt x="1128" y="1004"/>
                      </a:lnTo>
                      <a:lnTo>
                        <a:pt x="1117" y="1060"/>
                      </a:lnTo>
                      <a:lnTo>
                        <a:pt x="1110" y="1119"/>
                      </a:lnTo>
                      <a:lnTo>
                        <a:pt x="1037" y="1109"/>
                      </a:lnTo>
                      <a:lnTo>
                        <a:pt x="959" y="1106"/>
                      </a:lnTo>
                      <a:lnTo>
                        <a:pt x="910" y="1109"/>
                      </a:lnTo>
                      <a:lnTo>
                        <a:pt x="862" y="1112"/>
                      </a:lnTo>
                      <a:lnTo>
                        <a:pt x="813" y="1116"/>
                      </a:lnTo>
                      <a:lnTo>
                        <a:pt x="764" y="1127"/>
                      </a:lnTo>
                      <a:lnTo>
                        <a:pt x="718" y="1137"/>
                      </a:lnTo>
                      <a:lnTo>
                        <a:pt x="672" y="1151"/>
                      </a:lnTo>
                      <a:lnTo>
                        <a:pt x="627" y="1164"/>
                      </a:lnTo>
                      <a:lnTo>
                        <a:pt x="586" y="1182"/>
                      </a:lnTo>
                      <a:lnTo>
                        <a:pt x="543" y="1200"/>
                      </a:lnTo>
                      <a:lnTo>
                        <a:pt x="501" y="1221"/>
                      </a:lnTo>
                      <a:lnTo>
                        <a:pt x="463" y="1245"/>
                      </a:lnTo>
                      <a:lnTo>
                        <a:pt x="424" y="1270"/>
                      </a:lnTo>
                      <a:lnTo>
                        <a:pt x="386" y="1297"/>
                      </a:lnTo>
                      <a:lnTo>
                        <a:pt x="347" y="1325"/>
                      </a:lnTo>
                      <a:lnTo>
                        <a:pt x="312" y="1354"/>
                      </a:lnTo>
                      <a:lnTo>
                        <a:pt x="281" y="1385"/>
                      </a:lnTo>
                      <a:lnTo>
                        <a:pt x="250" y="1420"/>
                      </a:lnTo>
                      <a:lnTo>
                        <a:pt x="218" y="1455"/>
                      </a:lnTo>
                      <a:lnTo>
                        <a:pt x="190" y="1490"/>
                      </a:lnTo>
                      <a:lnTo>
                        <a:pt x="166" y="1529"/>
                      </a:lnTo>
                      <a:lnTo>
                        <a:pt x="138" y="1567"/>
                      </a:lnTo>
                      <a:lnTo>
                        <a:pt x="117" y="1609"/>
                      </a:lnTo>
                      <a:lnTo>
                        <a:pt x="96" y="1648"/>
                      </a:lnTo>
                      <a:lnTo>
                        <a:pt x="75" y="1693"/>
                      </a:lnTo>
                      <a:lnTo>
                        <a:pt x="57" y="1735"/>
                      </a:lnTo>
                      <a:lnTo>
                        <a:pt x="42" y="1781"/>
                      </a:lnTo>
                      <a:lnTo>
                        <a:pt x="29" y="1826"/>
                      </a:lnTo>
                      <a:lnTo>
                        <a:pt x="18" y="1871"/>
                      </a:lnTo>
                      <a:lnTo>
                        <a:pt x="11" y="1917"/>
                      </a:lnTo>
                      <a:lnTo>
                        <a:pt x="5" y="1966"/>
                      </a:lnTo>
                      <a:lnTo>
                        <a:pt x="0" y="2014"/>
                      </a:lnTo>
                      <a:lnTo>
                        <a:pt x="0" y="2063"/>
                      </a:lnTo>
                      <a:lnTo>
                        <a:pt x="0" y="2113"/>
                      </a:lnTo>
                      <a:lnTo>
                        <a:pt x="5" y="2162"/>
                      </a:lnTo>
                      <a:lnTo>
                        <a:pt x="11" y="2211"/>
                      </a:lnTo>
                      <a:lnTo>
                        <a:pt x="18" y="2256"/>
                      </a:lnTo>
                      <a:lnTo>
                        <a:pt x="29" y="2305"/>
                      </a:lnTo>
                      <a:lnTo>
                        <a:pt x="42" y="2350"/>
                      </a:lnTo>
                      <a:lnTo>
                        <a:pt x="57" y="2392"/>
                      </a:lnTo>
                      <a:lnTo>
                        <a:pt x="75" y="2438"/>
                      </a:lnTo>
                      <a:lnTo>
                        <a:pt x="96" y="2480"/>
                      </a:lnTo>
                      <a:lnTo>
                        <a:pt x="117" y="2522"/>
                      </a:lnTo>
                      <a:lnTo>
                        <a:pt x="138" y="2561"/>
                      </a:lnTo>
                      <a:lnTo>
                        <a:pt x="166" y="2598"/>
                      </a:lnTo>
                      <a:lnTo>
                        <a:pt x="190" y="2637"/>
                      </a:lnTo>
                      <a:lnTo>
                        <a:pt x="218" y="2673"/>
                      </a:lnTo>
                      <a:lnTo>
                        <a:pt x="250" y="2707"/>
                      </a:lnTo>
                      <a:lnTo>
                        <a:pt x="281" y="2742"/>
                      </a:lnTo>
                      <a:lnTo>
                        <a:pt x="312" y="2773"/>
                      </a:lnTo>
                      <a:lnTo>
                        <a:pt x="347" y="2806"/>
                      </a:lnTo>
                      <a:lnTo>
                        <a:pt x="386" y="2833"/>
                      </a:lnTo>
                      <a:lnTo>
                        <a:pt x="424" y="2858"/>
                      </a:lnTo>
                      <a:lnTo>
                        <a:pt x="463" y="2882"/>
                      </a:lnTo>
                      <a:lnTo>
                        <a:pt x="501" y="2906"/>
                      </a:lnTo>
                      <a:lnTo>
                        <a:pt x="543" y="2927"/>
                      </a:lnTo>
                      <a:lnTo>
                        <a:pt x="586" y="2949"/>
                      </a:lnTo>
                      <a:lnTo>
                        <a:pt x="627" y="2963"/>
                      </a:lnTo>
                      <a:lnTo>
                        <a:pt x="672" y="2980"/>
                      </a:lnTo>
                      <a:lnTo>
                        <a:pt x="718" y="2991"/>
                      </a:lnTo>
                      <a:lnTo>
                        <a:pt x="764" y="3005"/>
                      </a:lnTo>
                      <a:lnTo>
                        <a:pt x="813" y="3012"/>
                      </a:lnTo>
                      <a:lnTo>
                        <a:pt x="862" y="3018"/>
                      </a:lnTo>
                      <a:lnTo>
                        <a:pt x="910" y="3022"/>
                      </a:lnTo>
                      <a:lnTo>
                        <a:pt x="959" y="3022"/>
                      </a:lnTo>
                      <a:lnTo>
                        <a:pt x="1008" y="3022"/>
                      </a:lnTo>
                      <a:lnTo>
                        <a:pt x="1061" y="3018"/>
                      </a:lnTo>
                      <a:lnTo>
                        <a:pt x="1110" y="3012"/>
                      </a:lnTo>
                      <a:lnTo>
                        <a:pt x="1159" y="3001"/>
                      </a:lnTo>
                      <a:lnTo>
                        <a:pt x="1207" y="2991"/>
                      </a:lnTo>
                      <a:lnTo>
                        <a:pt x="1257" y="2976"/>
                      </a:lnTo>
                      <a:lnTo>
                        <a:pt x="1303" y="2960"/>
                      </a:lnTo>
                      <a:lnTo>
                        <a:pt x="1348" y="2939"/>
                      </a:lnTo>
                      <a:lnTo>
                        <a:pt x="1390" y="2918"/>
                      </a:lnTo>
                      <a:lnTo>
                        <a:pt x="1431" y="2896"/>
                      </a:lnTo>
                      <a:lnTo>
                        <a:pt x="1473" y="2872"/>
                      </a:lnTo>
                      <a:lnTo>
                        <a:pt x="1516" y="2843"/>
                      </a:lnTo>
                      <a:lnTo>
                        <a:pt x="1554" y="2816"/>
                      </a:lnTo>
                      <a:lnTo>
                        <a:pt x="1589" y="2785"/>
                      </a:lnTo>
                      <a:lnTo>
                        <a:pt x="1624" y="2749"/>
                      </a:lnTo>
                      <a:lnTo>
                        <a:pt x="1660" y="2718"/>
                      </a:lnTo>
                      <a:lnTo>
                        <a:pt x="1697" y="2777"/>
                      </a:lnTo>
                      <a:lnTo>
                        <a:pt x="1739" y="2833"/>
                      </a:lnTo>
                      <a:lnTo>
                        <a:pt x="1788" y="2889"/>
                      </a:lnTo>
                      <a:lnTo>
                        <a:pt x="1841" y="2939"/>
                      </a:lnTo>
                      <a:lnTo>
                        <a:pt x="1900" y="2987"/>
                      </a:lnTo>
                      <a:lnTo>
                        <a:pt x="1960" y="3033"/>
                      </a:lnTo>
                      <a:lnTo>
                        <a:pt x="2027" y="3075"/>
                      </a:lnTo>
                      <a:lnTo>
                        <a:pt x="2096" y="3113"/>
                      </a:lnTo>
                      <a:lnTo>
                        <a:pt x="2166" y="3148"/>
                      </a:lnTo>
                      <a:lnTo>
                        <a:pt x="2244" y="3179"/>
                      </a:lnTo>
                      <a:lnTo>
                        <a:pt x="2320" y="3203"/>
                      </a:lnTo>
                      <a:lnTo>
                        <a:pt x="2405" y="3229"/>
                      </a:lnTo>
                      <a:lnTo>
                        <a:pt x="2489" y="3246"/>
                      </a:lnTo>
                      <a:lnTo>
                        <a:pt x="2572" y="3257"/>
                      </a:lnTo>
                      <a:lnTo>
                        <a:pt x="2663" y="3263"/>
                      </a:lnTo>
                      <a:lnTo>
                        <a:pt x="2750" y="3267"/>
                      </a:lnTo>
                      <a:lnTo>
                        <a:pt x="2852" y="3263"/>
                      </a:lnTo>
                      <a:lnTo>
                        <a:pt x="2947" y="3257"/>
                      </a:lnTo>
                      <a:lnTo>
                        <a:pt x="3041" y="3239"/>
                      </a:lnTo>
                      <a:lnTo>
                        <a:pt x="3132" y="3218"/>
                      </a:lnTo>
                      <a:lnTo>
                        <a:pt x="3219" y="3193"/>
                      </a:lnTo>
                      <a:lnTo>
                        <a:pt x="3303" y="3162"/>
                      </a:lnTo>
                      <a:lnTo>
                        <a:pt x="3384" y="3127"/>
                      </a:lnTo>
                      <a:lnTo>
                        <a:pt x="3461" y="3085"/>
                      </a:lnTo>
                      <a:lnTo>
                        <a:pt x="3534" y="3039"/>
                      </a:lnTo>
                      <a:lnTo>
                        <a:pt x="3601" y="2991"/>
                      </a:lnTo>
                      <a:lnTo>
                        <a:pt x="3664" y="2939"/>
                      </a:lnTo>
                      <a:lnTo>
                        <a:pt x="3724" y="2882"/>
                      </a:lnTo>
                      <a:lnTo>
                        <a:pt x="3772" y="2822"/>
                      </a:lnTo>
                      <a:lnTo>
                        <a:pt x="3821" y="2760"/>
                      </a:lnTo>
                      <a:lnTo>
                        <a:pt x="3860" y="2694"/>
                      </a:lnTo>
                      <a:lnTo>
                        <a:pt x="3891" y="2624"/>
                      </a:lnTo>
                      <a:lnTo>
                        <a:pt x="3930" y="2652"/>
                      </a:lnTo>
                      <a:lnTo>
                        <a:pt x="3972" y="2679"/>
                      </a:lnTo>
                      <a:lnTo>
                        <a:pt x="4011" y="2704"/>
                      </a:lnTo>
                      <a:lnTo>
                        <a:pt x="4056" y="2728"/>
                      </a:lnTo>
                      <a:lnTo>
                        <a:pt x="4098" y="2749"/>
                      </a:lnTo>
                      <a:lnTo>
                        <a:pt x="4147" y="2770"/>
                      </a:lnTo>
                      <a:lnTo>
                        <a:pt x="4192" y="2791"/>
                      </a:lnTo>
                      <a:lnTo>
                        <a:pt x="4245" y="2806"/>
                      </a:lnTo>
                      <a:lnTo>
                        <a:pt x="4293" y="2822"/>
                      </a:lnTo>
                      <a:lnTo>
                        <a:pt x="4347" y="2837"/>
                      </a:lnTo>
                      <a:lnTo>
                        <a:pt x="4399" y="2848"/>
                      </a:lnTo>
                      <a:lnTo>
                        <a:pt x="4455" y="2858"/>
                      </a:lnTo>
                      <a:lnTo>
                        <a:pt x="4511" y="2864"/>
                      </a:lnTo>
                      <a:lnTo>
                        <a:pt x="4567" y="2872"/>
                      </a:lnTo>
                      <a:lnTo>
                        <a:pt x="4623" y="2875"/>
                      </a:lnTo>
                      <a:lnTo>
                        <a:pt x="4682" y="2875"/>
                      </a:lnTo>
                      <a:lnTo>
                        <a:pt x="4791" y="2872"/>
                      </a:lnTo>
                      <a:lnTo>
                        <a:pt x="4895" y="2858"/>
                      </a:lnTo>
                      <a:lnTo>
                        <a:pt x="5001" y="2840"/>
                      </a:lnTo>
                      <a:lnTo>
                        <a:pt x="5098" y="2816"/>
                      </a:lnTo>
                      <a:lnTo>
                        <a:pt x="5189" y="2781"/>
                      </a:lnTo>
                      <a:lnTo>
                        <a:pt x="5277" y="2742"/>
                      </a:lnTo>
                      <a:lnTo>
                        <a:pt x="5361" y="2697"/>
                      </a:lnTo>
                      <a:lnTo>
                        <a:pt x="5438" y="2648"/>
                      </a:lnTo>
                      <a:lnTo>
                        <a:pt x="5504" y="2592"/>
                      </a:lnTo>
                      <a:lnTo>
                        <a:pt x="5539" y="2564"/>
                      </a:lnTo>
                      <a:lnTo>
                        <a:pt x="5567" y="2532"/>
                      </a:lnTo>
                      <a:lnTo>
                        <a:pt x="5596" y="2501"/>
                      </a:lnTo>
                      <a:lnTo>
                        <a:pt x="5620" y="2470"/>
                      </a:lnTo>
                      <a:lnTo>
                        <a:pt x="5645" y="2438"/>
                      </a:lnTo>
                      <a:lnTo>
                        <a:pt x="5666" y="2403"/>
                      </a:lnTo>
                      <a:lnTo>
                        <a:pt x="5687" y="2368"/>
                      </a:lnTo>
                      <a:lnTo>
                        <a:pt x="5700" y="2334"/>
                      </a:lnTo>
                      <a:lnTo>
                        <a:pt x="5718" y="2295"/>
                      </a:lnTo>
                      <a:lnTo>
                        <a:pt x="5729" y="2256"/>
                      </a:lnTo>
                      <a:lnTo>
                        <a:pt x="5739" y="2217"/>
                      </a:lnTo>
                      <a:lnTo>
                        <a:pt x="5745" y="2179"/>
                      </a:lnTo>
                      <a:lnTo>
                        <a:pt x="5749" y="2141"/>
                      </a:lnTo>
                      <a:lnTo>
                        <a:pt x="5749" y="2102"/>
                      </a:lnTo>
                      <a:lnTo>
                        <a:pt x="5749" y="2053"/>
                      </a:lnTo>
                      <a:lnTo>
                        <a:pt x="5742" y="2004"/>
                      </a:lnTo>
                      <a:lnTo>
                        <a:pt x="5732" y="1959"/>
                      </a:lnTo>
                      <a:lnTo>
                        <a:pt x="5718" y="1914"/>
                      </a:lnTo>
                      <a:lnTo>
                        <a:pt x="5700" y="1868"/>
                      </a:lnTo>
                      <a:lnTo>
                        <a:pt x="5679" y="1826"/>
                      </a:lnTo>
                      <a:lnTo>
                        <a:pt x="5654" y="1784"/>
                      </a:lnTo>
                      <a:lnTo>
                        <a:pt x="5627" y="1742"/>
                      </a:lnTo>
                      <a:lnTo>
                        <a:pt x="5599" y="1703"/>
                      </a:lnTo>
                      <a:lnTo>
                        <a:pt x="5564" y="1665"/>
                      </a:lnTo>
                      <a:lnTo>
                        <a:pt x="5529" y="1630"/>
                      </a:lnTo>
                      <a:lnTo>
                        <a:pt x="5487" y="1596"/>
                      </a:lnTo>
                      <a:lnTo>
                        <a:pt x="5445" y="1563"/>
                      </a:lnTo>
                      <a:lnTo>
                        <a:pt x="5403" y="1532"/>
                      </a:lnTo>
                      <a:lnTo>
                        <a:pt x="5354" y="1500"/>
                      </a:lnTo>
                      <a:lnTo>
                        <a:pt x="5305" y="1473"/>
                      </a:lnTo>
                      <a:close/>
                    </a:path>
                  </a:pathLst>
                </a:custGeom>
                <a:solidFill>
                  <a:srgbClr val="CCE1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9" name="Freeform 86"/>
                <p:cNvSpPr>
                  <a:spLocks noEditPoints="1"/>
                </p:cNvSpPr>
                <p:nvPr/>
              </p:nvSpPr>
              <p:spPr bwMode="auto">
                <a:xfrm>
                  <a:off x="551517" y="2909094"/>
                  <a:ext cx="1857375" cy="1066800"/>
                </a:xfrm>
                <a:custGeom>
                  <a:avLst/>
                  <a:gdLst>
                    <a:gd name="T0" fmla="*/ 707 w 5847"/>
                    <a:gd name="T1" fmla="*/ 1152 h 3361"/>
                    <a:gd name="T2" fmla="*/ 368 w 5847"/>
                    <a:gd name="T3" fmla="*/ 1333 h 3361"/>
                    <a:gd name="T4" fmla="*/ 123 w 5847"/>
                    <a:gd name="T5" fmla="*/ 1630 h 3361"/>
                    <a:gd name="T6" fmla="*/ 7 w 5847"/>
                    <a:gd name="T7" fmla="*/ 2008 h 3361"/>
                    <a:gd name="T8" fmla="*/ 45 w 5847"/>
                    <a:gd name="T9" fmla="*/ 2411 h 3361"/>
                    <a:gd name="T10" fmla="*/ 231 w 5847"/>
                    <a:gd name="T11" fmla="*/ 2750 h 3361"/>
                    <a:gd name="T12" fmla="*/ 528 w 5847"/>
                    <a:gd name="T13" fmla="*/ 2995 h 3361"/>
                    <a:gd name="T14" fmla="*/ 903 w 5847"/>
                    <a:gd name="T15" fmla="*/ 3110 h 3361"/>
                    <a:gd name="T16" fmla="*/ 1291 w 5847"/>
                    <a:gd name="T17" fmla="*/ 3072 h 3361"/>
                    <a:gd name="T18" fmla="*/ 1630 w 5847"/>
                    <a:gd name="T19" fmla="*/ 2894 h 3361"/>
                    <a:gd name="T20" fmla="*/ 2022 w 5847"/>
                    <a:gd name="T21" fmla="*/ 3137 h 3361"/>
                    <a:gd name="T22" fmla="*/ 2628 w 5847"/>
                    <a:gd name="T23" fmla="*/ 3351 h 3361"/>
                    <a:gd name="T24" fmla="*/ 3342 w 5847"/>
                    <a:gd name="T25" fmla="*/ 3260 h 3361"/>
                    <a:gd name="T26" fmla="*/ 3872 w 5847"/>
                    <a:gd name="T27" fmla="*/ 2868 h 3361"/>
                    <a:gd name="T28" fmla="*/ 4516 w 5847"/>
                    <a:gd name="T29" fmla="*/ 2952 h 3361"/>
                    <a:gd name="T30" fmla="*/ 5164 w 5847"/>
                    <a:gd name="T31" fmla="*/ 2904 h 3361"/>
                    <a:gd name="T32" fmla="*/ 5623 w 5847"/>
                    <a:gd name="T33" fmla="*/ 2638 h 3361"/>
                    <a:gd name="T34" fmla="*/ 5811 w 5847"/>
                    <a:gd name="T35" fmla="*/ 2351 h 3361"/>
                    <a:gd name="T36" fmla="*/ 5829 w 5847"/>
                    <a:gd name="T37" fmla="*/ 2002 h 3361"/>
                    <a:gd name="T38" fmla="*/ 5615 w 5847"/>
                    <a:gd name="T39" fmla="*/ 1648 h 3361"/>
                    <a:gd name="T40" fmla="*/ 5203 w 5847"/>
                    <a:gd name="T41" fmla="*/ 1403 h 3361"/>
                    <a:gd name="T42" fmla="*/ 4940 w 5847"/>
                    <a:gd name="T43" fmla="*/ 1106 h 3361"/>
                    <a:gd name="T44" fmla="*/ 4797 w 5847"/>
                    <a:gd name="T45" fmla="*/ 766 h 3361"/>
                    <a:gd name="T46" fmla="*/ 4538 w 5847"/>
                    <a:gd name="T47" fmla="*/ 508 h 3361"/>
                    <a:gd name="T48" fmla="*/ 4198 w 5847"/>
                    <a:gd name="T49" fmla="*/ 364 h 3361"/>
                    <a:gd name="T50" fmla="*/ 3698 w 5847"/>
                    <a:gd name="T51" fmla="*/ 399 h 3361"/>
                    <a:gd name="T52" fmla="*/ 3218 w 5847"/>
                    <a:gd name="T53" fmla="*/ 318 h 3361"/>
                    <a:gd name="T54" fmla="*/ 2686 w 5847"/>
                    <a:gd name="T55" fmla="*/ 36 h 3361"/>
                    <a:gd name="T56" fmla="*/ 2144 w 5847"/>
                    <a:gd name="T57" fmla="*/ 21 h 3361"/>
                    <a:gd name="T58" fmla="*/ 1718 w 5847"/>
                    <a:gd name="T59" fmla="*/ 182 h 3361"/>
                    <a:gd name="T60" fmla="*/ 1385 w 5847"/>
                    <a:gd name="T61" fmla="*/ 480 h 3361"/>
                    <a:gd name="T62" fmla="*/ 1172 w 5847"/>
                    <a:gd name="T63" fmla="*/ 882 h 3361"/>
                    <a:gd name="T64" fmla="*/ 1234 w 5847"/>
                    <a:gd name="T65" fmla="*/ 1001 h 3361"/>
                    <a:gd name="T66" fmla="*/ 1410 w 5847"/>
                    <a:gd name="T67" fmla="*/ 602 h 3361"/>
                    <a:gd name="T68" fmla="*/ 1711 w 5847"/>
                    <a:gd name="T69" fmla="*/ 302 h 3361"/>
                    <a:gd name="T70" fmla="*/ 2102 w 5847"/>
                    <a:gd name="T71" fmla="*/ 127 h 3361"/>
                    <a:gd name="T72" fmla="*/ 2603 w 5847"/>
                    <a:gd name="T73" fmla="*/ 116 h 3361"/>
                    <a:gd name="T74" fmla="*/ 3128 w 5847"/>
                    <a:gd name="T75" fmla="*/ 361 h 3361"/>
                    <a:gd name="T76" fmla="*/ 3506 w 5847"/>
                    <a:gd name="T77" fmla="*/ 599 h 3361"/>
                    <a:gd name="T78" fmla="*/ 4048 w 5847"/>
                    <a:gd name="T79" fmla="*/ 438 h 3361"/>
                    <a:gd name="T80" fmla="*/ 4485 w 5847"/>
                    <a:gd name="T81" fmla="*/ 584 h 3361"/>
                    <a:gd name="T82" fmla="*/ 4839 w 5847"/>
                    <a:gd name="T83" fmla="*/ 1085 h 3361"/>
                    <a:gd name="T84" fmla="*/ 4992 w 5847"/>
                    <a:gd name="T85" fmla="*/ 1445 h 3361"/>
                    <a:gd name="T86" fmla="*/ 5469 w 5847"/>
                    <a:gd name="T87" fmla="*/ 1648 h 3361"/>
                    <a:gd name="T88" fmla="*/ 5706 w 5847"/>
                    <a:gd name="T89" fmla="*/ 1938 h 3361"/>
                    <a:gd name="T90" fmla="*/ 5738 w 5847"/>
                    <a:gd name="T91" fmla="*/ 2257 h 3361"/>
                    <a:gd name="T92" fmla="*/ 5602 w 5847"/>
                    <a:gd name="T93" fmla="*/ 2522 h 3361"/>
                    <a:gd name="T94" fmla="*/ 5031 w 5847"/>
                    <a:gd name="T95" fmla="*/ 2840 h 3361"/>
                    <a:gd name="T96" fmla="*/ 4219 w 5847"/>
                    <a:gd name="T97" fmla="*/ 2774 h 3361"/>
                    <a:gd name="T98" fmla="*/ 3897 w 5847"/>
                    <a:gd name="T99" fmla="*/ 2652 h 3361"/>
                    <a:gd name="T100" fmla="*/ 3478 w 5847"/>
                    <a:gd name="T101" fmla="*/ 3096 h 3361"/>
                    <a:gd name="T102" fmla="*/ 2798 w 5847"/>
                    <a:gd name="T103" fmla="*/ 3267 h 3361"/>
                    <a:gd name="T104" fmla="*/ 2177 w 5847"/>
                    <a:gd name="T105" fmla="*/ 3124 h 3361"/>
                    <a:gd name="T106" fmla="*/ 1749 w 5847"/>
                    <a:gd name="T107" fmla="*/ 2740 h 3361"/>
                    <a:gd name="T108" fmla="*/ 1452 w 5847"/>
                    <a:gd name="T109" fmla="*/ 2904 h 3361"/>
                    <a:gd name="T110" fmla="*/ 1102 w 5847"/>
                    <a:gd name="T111" fmla="*/ 3016 h 3361"/>
                    <a:gd name="T112" fmla="*/ 734 w 5847"/>
                    <a:gd name="T113" fmla="*/ 2980 h 3361"/>
                    <a:gd name="T114" fmla="*/ 363 w 5847"/>
                    <a:gd name="T115" fmla="*/ 2753 h 3361"/>
                    <a:gd name="T116" fmla="*/ 136 w 5847"/>
                    <a:gd name="T117" fmla="*/ 2383 h 3361"/>
                    <a:gd name="T118" fmla="*/ 102 w 5847"/>
                    <a:gd name="T119" fmla="*/ 2018 h 3361"/>
                    <a:gd name="T120" fmla="*/ 206 w 5847"/>
                    <a:gd name="T121" fmla="*/ 1676 h 3361"/>
                    <a:gd name="T122" fmla="*/ 535 w 5847"/>
                    <a:gd name="T123" fmla="*/ 1333 h 3361"/>
                    <a:gd name="T124" fmla="*/ 867 w 5847"/>
                    <a:gd name="T125" fmla="*/ 1210 h 3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847" h="3361">
                      <a:moveTo>
                        <a:pt x="1119" y="1116"/>
                      </a:moveTo>
                      <a:lnTo>
                        <a:pt x="1007" y="1106"/>
                      </a:lnTo>
                      <a:lnTo>
                        <a:pt x="955" y="1106"/>
                      </a:lnTo>
                      <a:lnTo>
                        <a:pt x="903" y="1110"/>
                      </a:lnTo>
                      <a:lnTo>
                        <a:pt x="853" y="1116"/>
                      </a:lnTo>
                      <a:lnTo>
                        <a:pt x="804" y="1126"/>
                      </a:lnTo>
                      <a:lnTo>
                        <a:pt x="756" y="1137"/>
                      </a:lnTo>
                      <a:lnTo>
                        <a:pt x="707" y="1152"/>
                      </a:lnTo>
                      <a:lnTo>
                        <a:pt x="661" y="1165"/>
                      </a:lnTo>
                      <a:lnTo>
                        <a:pt x="616" y="1183"/>
                      </a:lnTo>
                      <a:lnTo>
                        <a:pt x="570" y="1204"/>
                      </a:lnTo>
                      <a:lnTo>
                        <a:pt x="528" y="1228"/>
                      </a:lnTo>
                      <a:lnTo>
                        <a:pt x="486" y="1249"/>
                      </a:lnTo>
                      <a:lnTo>
                        <a:pt x="444" y="1277"/>
                      </a:lnTo>
                      <a:lnTo>
                        <a:pt x="405" y="1305"/>
                      </a:lnTo>
                      <a:lnTo>
                        <a:pt x="368" y="1333"/>
                      </a:lnTo>
                      <a:lnTo>
                        <a:pt x="332" y="1368"/>
                      </a:lnTo>
                      <a:lnTo>
                        <a:pt x="298" y="1400"/>
                      </a:lnTo>
                      <a:lnTo>
                        <a:pt x="262" y="1434"/>
                      </a:lnTo>
                      <a:lnTo>
                        <a:pt x="231" y="1470"/>
                      </a:lnTo>
                      <a:lnTo>
                        <a:pt x="199" y="1509"/>
                      </a:lnTo>
                      <a:lnTo>
                        <a:pt x="171" y="1550"/>
                      </a:lnTo>
                      <a:lnTo>
                        <a:pt x="147" y="1588"/>
                      </a:lnTo>
                      <a:lnTo>
                        <a:pt x="123" y="1630"/>
                      </a:lnTo>
                      <a:lnTo>
                        <a:pt x="102" y="1676"/>
                      </a:lnTo>
                      <a:lnTo>
                        <a:pt x="80" y="1718"/>
                      </a:lnTo>
                      <a:lnTo>
                        <a:pt x="63" y="1763"/>
                      </a:lnTo>
                      <a:lnTo>
                        <a:pt x="45" y="1812"/>
                      </a:lnTo>
                      <a:lnTo>
                        <a:pt x="32" y="1858"/>
                      </a:lnTo>
                      <a:lnTo>
                        <a:pt x="21" y="1906"/>
                      </a:lnTo>
                      <a:lnTo>
                        <a:pt x="14" y="1956"/>
                      </a:lnTo>
                      <a:lnTo>
                        <a:pt x="7" y="2008"/>
                      </a:lnTo>
                      <a:lnTo>
                        <a:pt x="3" y="2057"/>
                      </a:lnTo>
                      <a:lnTo>
                        <a:pt x="0" y="2109"/>
                      </a:lnTo>
                      <a:lnTo>
                        <a:pt x="3" y="2162"/>
                      </a:lnTo>
                      <a:lnTo>
                        <a:pt x="7" y="2214"/>
                      </a:lnTo>
                      <a:lnTo>
                        <a:pt x="14" y="2263"/>
                      </a:lnTo>
                      <a:lnTo>
                        <a:pt x="21" y="2313"/>
                      </a:lnTo>
                      <a:lnTo>
                        <a:pt x="32" y="2362"/>
                      </a:lnTo>
                      <a:lnTo>
                        <a:pt x="45" y="2411"/>
                      </a:lnTo>
                      <a:lnTo>
                        <a:pt x="63" y="2456"/>
                      </a:lnTo>
                      <a:lnTo>
                        <a:pt x="80" y="2501"/>
                      </a:lnTo>
                      <a:lnTo>
                        <a:pt x="102" y="2547"/>
                      </a:lnTo>
                      <a:lnTo>
                        <a:pt x="123" y="2589"/>
                      </a:lnTo>
                      <a:lnTo>
                        <a:pt x="147" y="2631"/>
                      </a:lnTo>
                      <a:lnTo>
                        <a:pt x="171" y="2673"/>
                      </a:lnTo>
                      <a:lnTo>
                        <a:pt x="199" y="2711"/>
                      </a:lnTo>
                      <a:lnTo>
                        <a:pt x="231" y="2750"/>
                      </a:lnTo>
                      <a:lnTo>
                        <a:pt x="262" y="2785"/>
                      </a:lnTo>
                      <a:lnTo>
                        <a:pt x="298" y="2819"/>
                      </a:lnTo>
                      <a:lnTo>
                        <a:pt x="332" y="2855"/>
                      </a:lnTo>
                      <a:lnTo>
                        <a:pt x="368" y="2886"/>
                      </a:lnTo>
                      <a:lnTo>
                        <a:pt x="405" y="2914"/>
                      </a:lnTo>
                      <a:lnTo>
                        <a:pt x="444" y="2942"/>
                      </a:lnTo>
                      <a:lnTo>
                        <a:pt x="486" y="2970"/>
                      </a:lnTo>
                      <a:lnTo>
                        <a:pt x="528" y="2995"/>
                      </a:lnTo>
                      <a:lnTo>
                        <a:pt x="570" y="3016"/>
                      </a:lnTo>
                      <a:lnTo>
                        <a:pt x="616" y="3037"/>
                      </a:lnTo>
                      <a:lnTo>
                        <a:pt x="661" y="3054"/>
                      </a:lnTo>
                      <a:lnTo>
                        <a:pt x="707" y="3072"/>
                      </a:lnTo>
                      <a:lnTo>
                        <a:pt x="756" y="3085"/>
                      </a:lnTo>
                      <a:lnTo>
                        <a:pt x="804" y="3096"/>
                      </a:lnTo>
                      <a:lnTo>
                        <a:pt x="853" y="3103"/>
                      </a:lnTo>
                      <a:lnTo>
                        <a:pt x="903" y="3110"/>
                      </a:lnTo>
                      <a:lnTo>
                        <a:pt x="955" y="3113"/>
                      </a:lnTo>
                      <a:lnTo>
                        <a:pt x="1007" y="3118"/>
                      </a:lnTo>
                      <a:lnTo>
                        <a:pt x="1056" y="3113"/>
                      </a:lnTo>
                      <a:lnTo>
                        <a:pt x="1102" y="3110"/>
                      </a:lnTo>
                      <a:lnTo>
                        <a:pt x="1151" y="3103"/>
                      </a:lnTo>
                      <a:lnTo>
                        <a:pt x="1197" y="3096"/>
                      </a:lnTo>
                      <a:lnTo>
                        <a:pt x="1245" y="3085"/>
                      </a:lnTo>
                      <a:lnTo>
                        <a:pt x="1291" y="3072"/>
                      </a:lnTo>
                      <a:lnTo>
                        <a:pt x="1336" y="3058"/>
                      </a:lnTo>
                      <a:lnTo>
                        <a:pt x="1382" y="3040"/>
                      </a:lnTo>
                      <a:lnTo>
                        <a:pt x="1424" y="3019"/>
                      </a:lnTo>
                      <a:lnTo>
                        <a:pt x="1469" y="2998"/>
                      </a:lnTo>
                      <a:lnTo>
                        <a:pt x="1511" y="2977"/>
                      </a:lnTo>
                      <a:lnTo>
                        <a:pt x="1550" y="2949"/>
                      </a:lnTo>
                      <a:lnTo>
                        <a:pt x="1591" y="2921"/>
                      </a:lnTo>
                      <a:lnTo>
                        <a:pt x="1630" y="2894"/>
                      </a:lnTo>
                      <a:lnTo>
                        <a:pt x="1666" y="2862"/>
                      </a:lnTo>
                      <a:lnTo>
                        <a:pt x="1700" y="2831"/>
                      </a:lnTo>
                      <a:lnTo>
                        <a:pt x="1745" y="2889"/>
                      </a:lnTo>
                      <a:lnTo>
                        <a:pt x="1791" y="2946"/>
                      </a:lnTo>
                      <a:lnTo>
                        <a:pt x="1844" y="2998"/>
                      </a:lnTo>
                      <a:lnTo>
                        <a:pt x="1899" y="3047"/>
                      </a:lnTo>
                      <a:lnTo>
                        <a:pt x="1959" y="3096"/>
                      </a:lnTo>
                      <a:lnTo>
                        <a:pt x="2022" y="3137"/>
                      </a:lnTo>
                      <a:lnTo>
                        <a:pt x="2089" y="3180"/>
                      </a:lnTo>
                      <a:lnTo>
                        <a:pt x="2159" y="3215"/>
                      </a:lnTo>
                      <a:lnTo>
                        <a:pt x="2232" y="3249"/>
                      </a:lnTo>
                      <a:lnTo>
                        <a:pt x="2305" y="3278"/>
                      </a:lnTo>
                      <a:lnTo>
                        <a:pt x="2383" y="3303"/>
                      </a:lnTo>
                      <a:lnTo>
                        <a:pt x="2463" y="3324"/>
                      </a:lnTo>
                      <a:lnTo>
                        <a:pt x="2547" y="3341"/>
                      </a:lnTo>
                      <a:lnTo>
                        <a:pt x="2628" y="3351"/>
                      </a:lnTo>
                      <a:lnTo>
                        <a:pt x="2715" y="3358"/>
                      </a:lnTo>
                      <a:lnTo>
                        <a:pt x="2798" y="3361"/>
                      </a:lnTo>
                      <a:lnTo>
                        <a:pt x="2897" y="3358"/>
                      </a:lnTo>
                      <a:lnTo>
                        <a:pt x="2988" y="3348"/>
                      </a:lnTo>
                      <a:lnTo>
                        <a:pt x="3082" y="3334"/>
                      </a:lnTo>
                      <a:lnTo>
                        <a:pt x="3170" y="3316"/>
                      </a:lnTo>
                      <a:lnTo>
                        <a:pt x="3257" y="3292"/>
                      </a:lnTo>
                      <a:lnTo>
                        <a:pt x="3342" y="3260"/>
                      </a:lnTo>
                      <a:lnTo>
                        <a:pt x="3421" y="3225"/>
                      </a:lnTo>
                      <a:lnTo>
                        <a:pt x="3499" y="3187"/>
                      </a:lnTo>
                      <a:lnTo>
                        <a:pt x="3572" y="3145"/>
                      </a:lnTo>
                      <a:lnTo>
                        <a:pt x="3642" y="3096"/>
                      </a:lnTo>
                      <a:lnTo>
                        <a:pt x="3705" y="3043"/>
                      </a:lnTo>
                      <a:lnTo>
                        <a:pt x="3768" y="2991"/>
                      </a:lnTo>
                      <a:lnTo>
                        <a:pt x="3820" y="2931"/>
                      </a:lnTo>
                      <a:lnTo>
                        <a:pt x="3872" y="2868"/>
                      </a:lnTo>
                      <a:lnTo>
                        <a:pt x="3915" y="2802"/>
                      </a:lnTo>
                      <a:lnTo>
                        <a:pt x="3953" y="2732"/>
                      </a:lnTo>
                      <a:lnTo>
                        <a:pt x="4034" y="2785"/>
                      </a:lnTo>
                      <a:lnTo>
                        <a:pt x="4122" y="2834"/>
                      </a:lnTo>
                      <a:lnTo>
                        <a:pt x="4216" y="2873"/>
                      </a:lnTo>
                      <a:lnTo>
                        <a:pt x="4310" y="2907"/>
                      </a:lnTo>
                      <a:lnTo>
                        <a:pt x="4412" y="2931"/>
                      </a:lnTo>
                      <a:lnTo>
                        <a:pt x="4516" y="2952"/>
                      </a:lnTo>
                      <a:lnTo>
                        <a:pt x="4622" y="2964"/>
                      </a:lnTo>
                      <a:lnTo>
                        <a:pt x="4730" y="2967"/>
                      </a:lnTo>
                      <a:lnTo>
                        <a:pt x="4786" y="2967"/>
                      </a:lnTo>
                      <a:lnTo>
                        <a:pt x="4842" y="2964"/>
                      </a:lnTo>
                      <a:lnTo>
                        <a:pt x="4898" y="2959"/>
                      </a:lnTo>
                      <a:lnTo>
                        <a:pt x="4954" y="2952"/>
                      </a:lnTo>
                      <a:lnTo>
                        <a:pt x="5058" y="2931"/>
                      </a:lnTo>
                      <a:lnTo>
                        <a:pt x="5164" y="2904"/>
                      </a:lnTo>
                      <a:lnTo>
                        <a:pt x="5261" y="2868"/>
                      </a:lnTo>
                      <a:lnTo>
                        <a:pt x="5353" y="2827"/>
                      </a:lnTo>
                      <a:lnTo>
                        <a:pt x="5436" y="2782"/>
                      </a:lnTo>
                      <a:lnTo>
                        <a:pt x="5479" y="2753"/>
                      </a:lnTo>
                      <a:lnTo>
                        <a:pt x="5517" y="2729"/>
                      </a:lnTo>
                      <a:lnTo>
                        <a:pt x="5556" y="2698"/>
                      </a:lnTo>
                      <a:lnTo>
                        <a:pt x="5591" y="2670"/>
                      </a:lnTo>
                      <a:lnTo>
                        <a:pt x="5623" y="2638"/>
                      </a:lnTo>
                      <a:lnTo>
                        <a:pt x="5654" y="2607"/>
                      </a:lnTo>
                      <a:lnTo>
                        <a:pt x="5681" y="2571"/>
                      </a:lnTo>
                      <a:lnTo>
                        <a:pt x="5710" y="2540"/>
                      </a:lnTo>
                      <a:lnTo>
                        <a:pt x="5735" y="2501"/>
                      </a:lnTo>
                      <a:lnTo>
                        <a:pt x="5759" y="2466"/>
                      </a:lnTo>
                      <a:lnTo>
                        <a:pt x="5777" y="2428"/>
                      </a:lnTo>
                      <a:lnTo>
                        <a:pt x="5793" y="2389"/>
                      </a:lnTo>
                      <a:lnTo>
                        <a:pt x="5811" y="2351"/>
                      </a:lnTo>
                      <a:lnTo>
                        <a:pt x="5822" y="2313"/>
                      </a:lnTo>
                      <a:lnTo>
                        <a:pt x="5832" y="2271"/>
                      </a:lnTo>
                      <a:lnTo>
                        <a:pt x="5839" y="2232"/>
                      </a:lnTo>
                      <a:lnTo>
                        <a:pt x="5842" y="2190"/>
                      </a:lnTo>
                      <a:lnTo>
                        <a:pt x="5847" y="2148"/>
                      </a:lnTo>
                      <a:lnTo>
                        <a:pt x="5842" y="2099"/>
                      </a:lnTo>
                      <a:lnTo>
                        <a:pt x="5836" y="2050"/>
                      </a:lnTo>
                      <a:lnTo>
                        <a:pt x="5829" y="2002"/>
                      </a:lnTo>
                      <a:lnTo>
                        <a:pt x="5814" y="1952"/>
                      </a:lnTo>
                      <a:lnTo>
                        <a:pt x="5793" y="1906"/>
                      </a:lnTo>
                      <a:lnTo>
                        <a:pt x="5772" y="1858"/>
                      </a:lnTo>
                      <a:lnTo>
                        <a:pt x="5748" y="1815"/>
                      </a:lnTo>
                      <a:lnTo>
                        <a:pt x="5720" y="1770"/>
                      </a:lnTo>
                      <a:lnTo>
                        <a:pt x="5689" y="1728"/>
                      </a:lnTo>
                      <a:lnTo>
                        <a:pt x="5654" y="1687"/>
                      </a:lnTo>
                      <a:lnTo>
                        <a:pt x="5615" y="1648"/>
                      </a:lnTo>
                      <a:lnTo>
                        <a:pt x="5573" y="1609"/>
                      </a:lnTo>
                      <a:lnTo>
                        <a:pt x="5527" y="1575"/>
                      </a:lnTo>
                      <a:lnTo>
                        <a:pt x="5479" y="1540"/>
                      </a:lnTo>
                      <a:lnTo>
                        <a:pt x="5430" y="1509"/>
                      </a:lnTo>
                      <a:lnTo>
                        <a:pt x="5374" y="1476"/>
                      </a:lnTo>
                      <a:lnTo>
                        <a:pt x="5346" y="1463"/>
                      </a:lnTo>
                      <a:lnTo>
                        <a:pt x="5276" y="1431"/>
                      </a:lnTo>
                      <a:lnTo>
                        <a:pt x="5203" y="1403"/>
                      </a:lnTo>
                      <a:lnTo>
                        <a:pt x="5122" y="1382"/>
                      </a:lnTo>
                      <a:lnTo>
                        <a:pt x="5042" y="1364"/>
                      </a:lnTo>
                      <a:lnTo>
                        <a:pt x="4958" y="1351"/>
                      </a:lnTo>
                      <a:lnTo>
                        <a:pt x="4961" y="1298"/>
                      </a:lnTo>
                      <a:lnTo>
                        <a:pt x="4958" y="1249"/>
                      </a:lnTo>
                      <a:lnTo>
                        <a:pt x="4954" y="1200"/>
                      </a:lnTo>
                      <a:lnTo>
                        <a:pt x="4951" y="1155"/>
                      </a:lnTo>
                      <a:lnTo>
                        <a:pt x="4940" y="1106"/>
                      </a:lnTo>
                      <a:lnTo>
                        <a:pt x="4930" y="1061"/>
                      </a:lnTo>
                      <a:lnTo>
                        <a:pt x="4919" y="1014"/>
                      </a:lnTo>
                      <a:lnTo>
                        <a:pt x="4901" y="969"/>
                      </a:lnTo>
                      <a:lnTo>
                        <a:pt x="4884" y="928"/>
                      </a:lnTo>
                      <a:lnTo>
                        <a:pt x="4867" y="886"/>
                      </a:lnTo>
                      <a:lnTo>
                        <a:pt x="4846" y="844"/>
                      </a:lnTo>
                      <a:lnTo>
                        <a:pt x="4821" y="805"/>
                      </a:lnTo>
                      <a:lnTo>
                        <a:pt x="4797" y="766"/>
                      </a:lnTo>
                      <a:lnTo>
                        <a:pt x="4768" y="728"/>
                      </a:lnTo>
                      <a:lnTo>
                        <a:pt x="4740" y="693"/>
                      </a:lnTo>
                      <a:lnTo>
                        <a:pt x="4713" y="659"/>
                      </a:lnTo>
                      <a:lnTo>
                        <a:pt x="4682" y="623"/>
                      </a:lnTo>
                      <a:lnTo>
                        <a:pt x="4646" y="592"/>
                      </a:lnTo>
                      <a:lnTo>
                        <a:pt x="4611" y="563"/>
                      </a:lnTo>
                      <a:lnTo>
                        <a:pt x="4576" y="532"/>
                      </a:lnTo>
                      <a:lnTo>
                        <a:pt x="4538" y="508"/>
                      </a:lnTo>
                      <a:lnTo>
                        <a:pt x="4499" y="484"/>
                      </a:lnTo>
                      <a:lnTo>
                        <a:pt x="4461" y="459"/>
                      </a:lnTo>
                      <a:lnTo>
                        <a:pt x="4419" y="438"/>
                      </a:lnTo>
                      <a:lnTo>
                        <a:pt x="4377" y="420"/>
                      </a:lnTo>
                      <a:lnTo>
                        <a:pt x="4331" y="403"/>
                      </a:lnTo>
                      <a:lnTo>
                        <a:pt x="4289" y="385"/>
                      </a:lnTo>
                      <a:lnTo>
                        <a:pt x="4244" y="375"/>
                      </a:lnTo>
                      <a:lnTo>
                        <a:pt x="4198" y="364"/>
                      </a:lnTo>
                      <a:lnTo>
                        <a:pt x="4150" y="354"/>
                      </a:lnTo>
                      <a:lnTo>
                        <a:pt x="4101" y="347"/>
                      </a:lnTo>
                      <a:lnTo>
                        <a:pt x="4055" y="343"/>
                      </a:lnTo>
                      <a:lnTo>
                        <a:pt x="4005" y="343"/>
                      </a:lnTo>
                      <a:lnTo>
                        <a:pt x="3926" y="347"/>
                      </a:lnTo>
                      <a:lnTo>
                        <a:pt x="3848" y="357"/>
                      </a:lnTo>
                      <a:lnTo>
                        <a:pt x="3772" y="375"/>
                      </a:lnTo>
                      <a:lnTo>
                        <a:pt x="3698" y="399"/>
                      </a:lnTo>
                      <a:lnTo>
                        <a:pt x="3624" y="427"/>
                      </a:lnTo>
                      <a:lnTo>
                        <a:pt x="3554" y="462"/>
                      </a:lnTo>
                      <a:lnTo>
                        <a:pt x="3488" y="505"/>
                      </a:lnTo>
                      <a:lnTo>
                        <a:pt x="3425" y="550"/>
                      </a:lnTo>
                      <a:lnTo>
                        <a:pt x="3379" y="487"/>
                      </a:lnTo>
                      <a:lnTo>
                        <a:pt x="3327" y="427"/>
                      </a:lnTo>
                      <a:lnTo>
                        <a:pt x="3275" y="372"/>
                      </a:lnTo>
                      <a:lnTo>
                        <a:pt x="3218" y="318"/>
                      </a:lnTo>
                      <a:lnTo>
                        <a:pt x="3163" y="270"/>
                      </a:lnTo>
                      <a:lnTo>
                        <a:pt x="3100" y="224"/>
                      </a:lnTo>
                      <a:lnTo>
                        <a:pt x="3037" y="182"/>
                      </a:lnTo>
                      <a:lnTo>
                        <a:pt x="2970" y="148"/>
                      </a:lnTo>
                      <a:lnTo>
                        <a:pt x="2904" y="112"/>
                      </a:lnTo>
                      <a:lnTo>
                        <a:pt x="2834" y="85"/>
                      </a:lnTo>
                      <a:lnTo>
                        <a:pt x="2761" y="57"/>
                      </a:lnTo>
                      <a:lnTo>
                        <a:pt x="2686" y="36"/>
                      </a:lnTo>
                      <a:lnTo>
                        <a:pt x="2613" y="21"/>
                      </a:lnTo>
                      <a:lnTo>
                        <a:pt x="2537" y="7"/>
                      </a:lnTo>
                      <a:lnTo>
                        <a:pt x="2459" y="0"/>
                      </a:lnTo>
                      <a:lnTo>
                        <a:pt x="2383" y="0"/>
                      </a:lnTo>
                      <a:lnTo>
                        <a:pt x="2323" y="0"/>
                      </a:lnTo>
                      <a:lnTo>
                        <a:pt x="2263" y="4"/>
                      </a:lnTo>
                      <a:lnTo>
                        <a:pt x="2204" y="11"/>
                      </a:lnTo>
                      <a:lnTo>
                        <a:pt x="2144" y="21"/>
                      </a:lnTo>
                      <a:lnTo>
                        <a:pt x="2089" y="33"/>
                      </a:lnTo>
                      <a:lnTo>
                        <a:pt x="2032" y="46"/>
                      </a:lnTo>
                      <a:lnTo>
                        <a:pt x="1977" y="64"/>
                      </a:lnTo>
                      <a:lnTo>
                        <a:pt x="1924" y="85"/>
                      </a:lnTo>
                      <a:lnTo>
                        <a:pt x="1868" y="106"/>
                      </a:lnTo>
                      <a:lnTo>
                        <a:pt x="1820" y="130"/>
                      </a:lnTo>
                      <a:lnTo>
                        <a:pt x="1766" y="154"/>
                      </a:lnTo>
                      <a:lnTo>
                        <a:pt x="1718" y="182"/>
                      </a:lnTo>
                      <a:lnTo>
                        <a:pt x="1672" y="214"/>
                      </a:lnTo>
                      <a:lnTo>
                        <a:pt x="1627" y="245"/>
                      </a:lnTo>
                      <a:lnTo>
                        <a:pt x="1581" y="281"/>
                      </a:lnTo>
                      <a:lnTo>
                        <a:pt x="1539" y="318"/>
                      </a:lnTo>
                      <a:lnTo>
                        <a:pt x="1497" y="357"/>
                      </a:lnTo>
                      <a:lnTo>
                        <a:pt x="1458" y="396"/>
                      </a:lnTo>
                      <a:lnTo>
                        <a:pt x="1421" y="438"/>
                      </a:lnTo>
                      <a:lnTo>
                        <a:pt x="1385" y="480"/>
                      </a:lnTo>
                      <a:lnTo>
                        <a:pt x="1351" y="526"/>
                      </a:lnTo>
                      <a:lnTo>
                        <a:pt x="1319" y="574"/>
                      </a:lnTo>
                      <a:lnTo>
                        <a:pt x="1288" y="623"/>
                      </a:lnTo>
                      <a:lnTo>
                        <a:pt x="1260" y="672"/>
                      </a:lnTo>
                      <a:lnTo>
                        <a:pt x="1234" y="721"/>
                      </a:lnTo>
                      <a:lnTo>
                        <a:pt x="1210" y="774"/>
                      </a:lnTo>
                      <a:lnTo>
                        <a:pt x="1189" y="829"/>
                      </a:lnTo>
                      <a:lnTo>
                        <a:pt x="1172" y="882"/>
                      </a:lnTo>
                      <a:lnTo>
                        <a:pt x="1155" y="941"/>
                      </a:lnTo>
                      <a:lnTo>
                        <a:pt x="1140" y="998"/>
                      </a:lnTo>
                      <a:lnTo>
                        <a:pt x="1130" y="1056"/>
                      </a:lnTo>
                      <a:lnTo>
                        <a:pt x="1119" y="1116"/>
                      </a:lnTo>
                      <a:close/>
                      <a:moveTo>
                        <a:pt x="1207" y="1168"/>
                      </a:moveTo>
                      <a:lnTo>
                        <a:pt x="1214" y="1113"/>
                      </a:lnTo>
                      <a:lnTo>
                        <a:pt x="1221" y="1056"/>
                      </a:lnTo>
                      <a:lnTo>
                        <a:pt x="1234" y="1001"/>
                      </a:lnTo>
                      <a:lnTo>
                        <a:pt x="1249" y="949"/>
                      </a:lnTo>
                      <a:lnTo>
                        <a:pt x="1263" y="896"/>
                      </a:lnTo>
                      <a:lnTo>
                        <a:pt x="1284" y="844"/>
                      </a:lnTo>
                      <a:lnTo>
                        <a:pt x="1305" y="790"/>
                      </a:lnTo>
                      <a:lnTo>
                        <a:pt x="1326" y="742"/>
                      </a:lnTo>
                      <a:lnTo>
                        <a:pt x="1351" y="696"/>
                      </a:lnTo>
                      <a:lnTo>
                        <a:pt x="1378" y="648"/>
                      </a:lnTo>
                      <a:lnTo>
                        <a:pt x="1410" y="602"/>
                      </a:lnTo>
                      <a:lnTo>
                        <a:pt x="1442" y="560"/>
                      </a:lnTo>
                      <a:lnTo>
                        <a:pt x="1473" y="518"/>
                      </a:lnTo>
                      <a:lnTo>
                        <a:pt x="1508" y="476"/>
                      </a:lnTo>
                      <a:lnTo>
                        <a:pt x="1546" y="438"/>
                      </a:lnTo>
                      <a:lnTo>
                        <a:pt x="1585" y="403"/>
                      </a:lnTo>
                      <a:lnTo>
                        <a:pt x="1623" y="368"/>
                      </a:lnTo>
                      <a:lnTo>
                        <a:pt x="1666" y="333"/>
                      </a:lnTo>
                      <a:lnTo>
                        <a:pt x="1711" y="302"/>
                      </a:lnTo>
                      <a:lnTo>
                        <a:pt x="1753" y="273"/>
                      </a:lnTo>
                      <a:lnTo>
                        <a:pt x="1802" y="245"/>
                      </a:lnTo>
                      <a:lnTo>
                        <a:pt x="1847" y="221"/>
                      </a:lnTo>
                      <a:lnTo>
                        <a:pt x="1896" y="197"/>
                      </a:lnTo>
                      <a:lnTo>
                        <a:pt x="1945" y="175"/>
                      </a:lnTo>
                      <a:lnTo>
                        <a:pt x="1998" y="158"/>
                      </a:lnTo>
                      <a:lnTo>
                        <a:pt x="2050" y="140"/>
                      </a:lnTo>
                      <a:lnTo>
                        <a:pt x="2102" y="127"/>
                      </a:lnTo>
                      <a:lnTo>
                        <a:pt x="2159" y="116"/>
                      </a:lnTo>
                      <a:lnTo>
                        <a:pt x="2211" y="106"/>
                      </a:lnTo>
                      <a:lnTo>
                        <a:pt x="2267" y="98"/>
                      </a:lnTo>
                      <a:lnTo>
                        <a:pt x="2326" y="95"/>
                      </a:lnTo>
                      <a:lnTo>
                        <a:pt x="2383" y="95"/>
                      </a:lnTo>
                      <a:lnTo>
                        <a:pt x="2456" y="95"/>
                      </a:lnTo>
                      <a:lnTo>
                        <a:pt x="2532" y="102"/>
                      </a:lnTo>
                      <a:lnTo>
                        <a:pt x="2603" y="116"/>
                      </a:lnTo>
                      <a:lnTo>
                        <a:pt x="2676" y="130"/>
                      </a:lnTo>
                      <a:lnTo>
                        <a:pt x="2746" y="151"/>
                      </a:lnTo>
                      <a:lnTo>
                        <a:pt x="2816" y="175"/>
                      </a:lnTo>
                      <a:lnTo>
                        <a:pt x="2883" y="203"/>
                      </a:lnTo>
                      <a:lnTo>
                        <a:pt x="2946" y="239"/>
                      </a:lnTo>
                      <a:lnTo>
                        <a:pt x="3009" y="273"/>
                      </a:lnTo>
                      <a:lnTo>
                        <a:pt x="3072" y="315"/>
                      </a:lnTo>
                      <a:lnTo>
                        <a:pt x="3128" y="361"/>
                      </a:lnTo>
                      <a:lnTo>
                        <a:pt x="3184" y="406"/>
                      </a:lnTo>
                      <a:lnTo>
                        <a:pt x="3236" y="459"/>
                      </a:lnTo>
                      <a:lnTo>
                        <a:pt x="3285" y="515"/>
                      </a:lnTo>
                      <a:lnTo>
                        <a:pt x="3330" y="574"/>
                      </a:lnTo>
                      <a:lnTo>
                        <a:pt x="3373" y="633"/>
                      </a:lnTo>
                      <a:lnTo>
                        <a:pt x="3404" y="679"/>
                      </a:lnTo>
                      <a:lnTo>
                        <a:pt x="3446" y="644"/>
                      </a:lnTo>
                      <a:lnTo>
                        <a:pt x="3506" y="599"/>
                      </a:lnTo>
                      <a:lnTo>
                        <a:pt x="3569" y="557"/>
                      </a:lnTo>
                      <a:lnTo>
                        <a:pt x="3635" y="521"/>
                      </a:lnTo>
                      <a:lnTo>
                        <a:pt x="3705" y="490"/>
                      </a:lnTo>
                      <a:lnTo>
                        <a:pt x="3778" y="469"/>
                      </a:lnTo>
                      <a:lnTo>
                        <a:pt x="3851" y="451"/>
                      </a:lnTo>
                      <a:lnTo>
                        <a:pt x="3929" y="441"/>
                      </a:lnTo>
                      <a:lnTo>
                        <a:pt x="4005" y="438"/>
                      </a:lnTo>
                      <a:lnTo>
                        <a:pt x="4048" y="438"/>
                      </a:lnTo>
                      <a:lnTo>
                        <a:pt x="4093" y="441"/>
                      </a:lnTo>
                      <a:lnTo>
                        <a:pt x="4135" y="448"/>
                      </a:lnTo>
                      <a:lnTo>
                        <a:pt x="4177" y="455"/>
                      </a:lnTo>
                      <a:lnTo>
                        <a:pt x="4219" y="466"/>
                      </a:lnTo>
                      <a:lnTo>
                        <a:pt x="4262" y="476"/>
                      </a:lnTo>
                      <a:lnTo>
                        <a:pt x="4338" y="505"/>
                      </a:lnTo>
                      <a:lnTo>
                        <a:pt x="4416" y="542"/>
                      </a:lnTo>
                      <a:lnTo>
                        <a:pt x="4485" y="584"/>
                      </a:lnTo>
                      <a:lnTo>
                        <a:pt x="4552" y="633"/>
                      </a:lnTo>
                      <a:lnTo>
                        <a:pt x="4615" y="690"/>
                      </a:lnTo>
                      <a:lnTo>
                        <a:pt x="4671" y="753"/>
                      </a:lnTo>
                      <a:lnTo>
                        <a:pt x="4719" y="819"/>
                      </a:lnTo>
                      <a:lnTo>
                        <a:pt x="4761" y="889"/>
                      </a:lnTo>
                      <a:lnTo>
                        <a:pt x="4797" y="966"/>
                      </a:lnTo>
                      <a:lnTo>
                        <a:pt x="4828" y="1043"/>
                      </a:lnTo>
                      <a:lnTo>
                        <a:pt x="4839" y="1085"/>
                      </a:lnTo>
                      <a:lnTo>
                        <a:pt x="4849" y="1126"/>
                      </a:lnTo>
                      <a:lnTo>
                        <a:pt x="4856" y="1168"/>
                      </a:lnTo>
                      <a:lnTo>
                        <a:pt x="4863" y="1210"/>
                      </a:lnTo>
                      <a:lnTo>
                        <a:pt x="4867" y="1256"/>
                      </a:lnTo>
                      <a:lnTo>
                        <a:pt x="4867" y="1298"/>
                      </a:lnTo>
                      <a:lnTo>
                        <a:pt x="4860" y="1424"/>
                      </a:lnTo>
                      <a:lnTo>
                        <a:pt x="4901" y="1431"/>
                      </a:lnTo>
                      <a:lnTo>
                        <a:pt x="4992" y="1445"/>
                      </a:lnTo>
                      <a:lnTo>
                        <a:pt x="5080" y="1466"/>
                      </a:lnTo>
                      <a:lnTo>
                        <a:pt x="5160" y="1491"/>
                      </a:lnTo>
                      <a:lnTo>
                        <a:pt x="5241" y="1519"/>
                      </a:lnTo>
                      <a:lnTo>
                        <a:pt x="5303" y="1546"/>
                      </a:lnTo>
                      <a:lnTo>
                        <a:pt x="5332" y="1561"/>
                      </a:lnTo>
                      <a:lnTo>
                        <a:pt x="5381" y="1588"/>
                      </a:lnTo>
                      <a:lnTo>
                        <a:pt x="5426" y="1616"/>
                      </a:lnTo>
                      <a:lnTo>
                        <a:pt x="5469" y="1648"/>
                      </a:lnTo>
                      <a:lnTo>
                        <a:pt x="5506" y="1679"/>
                      </a:lnTo>
                      <a:lnTo>
                        <a:pt x="5545" y="1711"/>
                      </a:lnTo>
                      <a:lnTo>
                        <a:pt x="5581" y="1746"/>
                      </a:lnTo>
                      <a:lnTo>
                        <a:pt x="5612" y="1784"/>
                      </a:lnTo>
                      <a:lnTo>
                        <a:pt x="5639" y="1819"/>
                      </a:lnTo>
                      <a:lnTo>
                        <a:pt x="5664" y="1858"/>
                      </a:lnTo>
                      <a:lnTo>
                        <a:pt x="5689" y="1896"/>
                      </a:lnTo>
                      <a:lnTo>
                        <a:pt x="5706" y="1938"/>
                      </a:lnTo>
                      <a:lnTo>
                        <a:pt x="5724" y="1977"/>
                      </a:lnTo>
                      <a:lnTo>
                        <a:pt x="5735" y="2018"/>
                      </a:lnTo>
                      <a:lnTo>
                        <a:pt x="5745" y="2060"/>
                      </a:lnTo>
                      <a:lnTo>
                        <a:pt x="5748" y="2102"/>
                      </a:lnTo>
                      <a:lnTo>
                        <a:pt x="5751" y="2148"/>
                      </a:lnTo>
                      <a:lnTo>
                        <a:pt x="5748" y="2183"/>
                      </a:lnTo>
                      <a:lnTo>
                        <a:pt x="5745" y="2221"/>
                      </a:lnTo>
                      <a:lnTo>
                        <a:pt x="5738" y="2257"/>
                      </a:lnTo>
                      <a:lnTo>
                        <a:pt x="5730" y="2295"/>
                      </a:lnTo>
                      <a:lnTo>
                        <a:pt x="5717" y="2330"/>
                      </a:lnTo>
                      <a:lnTo>
                        <a:pt x="5706" y="2362"/>
                      </a:lnTo>
                      <a:lnTo>
                        <a:pt x="5689" y="2396"/>
                      </a:lnTo>
                      <a:lnTo>
                        <a:pt x="5671" y="2428"/>
                      </a:lnTo>
                      <a:lnTo>
                        <a:pt x="5650" y="2463"/>
                      </a:lnTo>
                      <a:lnTo>
                        <a:pt x="5626" y="2495"/>
                      </a:lnTo>
                      <a:lnTo>
                        <a:pt x="5602" y="2522"/>
                      </a:lnTo>
                      <a:lnTo>
                        <a:pt x="5577" y="2553"/>
                      </a:lnTo>
                      <a:lnTo>
                        <a:pt x="5517" y="2610"/>
                      </a:lnTo>
                      <a:lnTo>
                        <a:pt x="5451" y="2662"/>
                      </a:lnTo>
                      <a:lnTo>
                        <a:pt x="5378" y="2708"/>
                      </a:lnTo>
                      <a:lnTo>
                        <a:pt x="5300" y="2750"/>
                      </a:lnTo>
                      <a:lnTo>
                        <a:pt x="5216" y="2785"/>
                      </a:lnTo>
                      <a:lnTo>
                        <a:pt x="5125" y="2816"/>
                      </a:lnTo>
                      <a:lnTo>
                        <a:pt x="5031" y="2840"/>
                      </a:lnTo>
                      <a:lnTo>
                        <a:pt x="4933" y="2858"/>
                      </a:lnTo>
                      <a:lnTo>
                        <a:pt x="4835" y="2868"/>
                      </a:lnTo>
                      <a:lnTo>
                        <a:pt x="4730" y="2873"/>
                      </a:lnTo>
                      <a:lnTo>
                        <a:pt x="4622" y="2868"/>
                      </a:lnTo>
                      <a:lnTo>
                        <a:pt x="4516" y="2858"/>
                      </a:lnTo>
                      <a:lnTo>
                        <a:pt x="4416" y="2837"/>
                      </a:lnTo>
                      <a:lnTo>
                        <a:pt x="4314" y="2809"/>
                      </a:lnTo>
                      <a:lnTo>
                        <a:pt x="4219" y="2774"/>
                      </a:lnTo>
                      <a:lnTo>
                        <a:pt x="4174" y="2756"/>
                      </a:lnTo>
                      <a:lnTo>
                        <a:pt x="4132" y="2735"/>
                      </a:lnTo>
                      <a:lnTo>
                        <a:pt x="4086" y="2711"/>
                      </a:lnTo>
                      <a:lnTo>
                        <a:pt x="4048" y="2686"/>
                      </a:lnTo>
                      <a:lnTo>
                        <a:pt x="4010" y="2659"/>
                      </a:lnTo>
                      <a:lnTo>
                        <a:pt x="3971" y="2631"/>
                      </a:lnTo>
                      <a:lnTo>
                        <a:pt x="3922" y="2592"/>
                      </a:lnTo>
                      <a:lnTo>
                        <a:pt x="3897" y="2652"/>
                      </a:lnTo>
                      <a:lnTo>
                        <a:pt x="3866" y="2719"/>
                      </a:lnTo>
                      <a:lnTo>
                        <a:pt x="3824" y="2782"/>
                      </a:lnTo>
                      <a:lnTo>
                        <a:pt x="3782" y="2844"/>
                      </a:lnTo>
                      <a:lnTo>
                        <a:pt x="3729" y="2904"/>
                      </a:lnTo>
                      <a:lnTo>
                        <a:pt x="3673" y="2956"/>
                      </a:lnTo>
                      <a:lnTo>
                        <a:pt x="3614" y="3009"/>
                      </a:lnTo>
                      <a:lnTo>
                        <a:pt x="3548" y="3054"/>
                      </a:lnTo>
                      <a:lnTo>
                        <a:pt x="3478" y="3096"/>
                      </a:lnTo>
                      <a:lnTo>
                        <a:pt x="3404" y="3134"/>
                      </a:lnTo>
                      <a:lnTo>
                        <a:pt x="3324" y="3170"/>
                      </a:lnTo>
                      <a:lnTo>
                        <a:pt x="3243" y="3197"/>
                      </a:lnTo>
                      <a:lnTo>
                        <a:pt x="3159" y="3222"/>
                      </a:lnTo>
                      <a:lnTo>
                        <a:pt x="3072" y="3243"/>
                      </a:lnTo>
                      <a:lnTo>
                        <a:pt x="2985" y="3254"/>
                      </a:lnTo>
                      <a:lnTo>
                        <a:pt x="2894" y="3264"/>
                      </a:lnTo>
                      <a:lnTo>
                        <a:pt x="2798" y="3267"/>
                      </a:lnTo>
                      <a:lnTo>
                        <a:pt x="2715" y="3264"/>
                      </a:lnTo>
                      <a:lnTo>
                        <a:pt x="2634" y="3257"/>
                      </a:lnTo>
                      <a:lnTo>
                        <a:pt x="2550" y="3246"/>
                      </a:lnTo>
                      <a:lnTo>
                        <a:pt x="2470" y="3229"/>
                      </a:lnTo>
                      <a:lnTo>
                        <a:pt x="2393" y="3208"/>
                      </a:lnTo>
                      <a:lnTo>
                        <a:pt x="2320" y="3184"/>
                      </a:lnTo>
                      <a:lnTo>
                        <a:pt x="2246" y="3155"/>
                      </a:lnTo>
                      <a:lnTo>
                        <a:pt x="2177" y="3124"/>
                      </a:lnTo>
                      <a:lnTo>
                        <a:pt x="2110" y="3085"/>
                      </a:lnTo>
                      <a:lnTo>
                        <a:pt x="2044" y="3047"/>
                      </a:lnTo>
                      <a:lnTo>
                        <a:pt x="1984" y="3001"/>
                      </a:lnTo>
                      <a:lnTo>
                        <a:pt x="1927" y="2956"/>
                      </a:lnTo>
                      <a:lnTo>
                        <a:pt x="1875" y="2907"/>
                      </a:lnTo>
                      <a:lnTo>
                        <a:pt x="1830" y="2855"/>
                      </a:lnTo>
                      <a:lnTo>
                        <a:pt x="1784" y="2798"/>
                      </a:lnTo>
                      <a:lnTo>
                        <a:pt x="1749" y="2740"/>
                      </a:lnTo>
                      <a:lnTo>
                        <a:pt x="1714" y="2683"/>
                      </a:lnTo>
                      <a:lnTo>
                        <a:pt x="1672" y="2729"/>
                      </a:lnTo>
                      <a:lnTo>
                        <a:pt x="1637" y="2764"/>
                      </a:lnTo>
                      <a:lnTo>
                        <a:pt x="1602" y="2795"/>
                      </a:lnTo>
                      <a:lnTo>
                        <a:pt x="1567" y="2827"/>
                      </a:lnTo>
                      <a:lnTo>
                        <a:pt x="1529" y="2855"/>
                      </a:lnTo>
                      <a:lnTo>
                        <a:pt x="1490" y="2879"/>
                      </a:lnTo>
                      <a:lnTo>
                        <a:pt x="1452" y="2904"/>
                      </a:lnTo>
                      <a:lnTo>
                        <a:pt x="1410" y="2928"/>
                      </a:lnTo>
                      <a:lnTo>
                        <a:pt x="1367" y="2946"/>
                      </a:lnTo>
                      <a:lnTo>
                        <a:pt x="1326" y="2964"/>
                      </a:lnTo>
                      <a:lnTo>
                        <a:pt x="1284" y="2977"/>
                      </a:lnTo>
                      <a:lnTo>
                        <a:pt x="1239" y="2991"/>
                      </a:lnTo>
                      <a:lnTo>
                        <a:pt x="1193" y="3001"/>
                      </a:lnTo>
                      <a:lnTo>
                        <a:pt x="1148" y="3009"/>
                      </a:lnTo>
                      <a:lnTo>
                        <a:pt x="1102" y="3016"/>
                      </a:lnTo>
                      <a:lnTo>
                        <a:pt x="1053" y="3019"/>
                      </a:lnTo>
                      <a:lnTo>
                        <a:pt x="1007" y="3022"/>
                      </a:lnTo>
                      <a:lnTo>
                        <a:pt x="958" y="3019"/>
                      </a:lnTo>
                      <a:lnTo>
                        <a:pt x="913" y="3016"/>
                      </a:lnTo>
                      <a:lnTo>
                        <a:pt x="867" y="3012"/>
                      </a:lnTo>
                      <a:lnTo>
                        <a:pt x="822" y="3001"/>
                      </a:lnTo>
                      <a:lnTo>
                        <a:pt x="780" y="2991"/>
                      </a:lnTo>
                      <a:lnTo>
                        <a:pt x="734" y="2980"/>
                      </a:lnTo>
                      <a:lnTo>
                        <a:pt x="692" y="2967"/>
                      </a:lnTo>
                      <a:lnTo>
                        <a:pt x="650" y="2949"/>
                      </a:lnTo>
                      <a:lnTo>
                        <a:pt x="613" y="2931"/>
                      </a:lnTo>
                      <a:lnTo>
                        <a:pt x="574" y="2910"/>
                      </a:lnTo>
                      <a:lnTo>
                        <a:pt x="535" y="2889"/>
                      </a:lnTo>
                      <a:lnTo>
                        <a:pt x="496" y="2865"/>
                      </a:lnTo>
                      <a:lnTo>
                        <a:pt x="426" y="2813"/>
                      </a:lnTo>
                      <a:lnTo>
                        <a:pt x="363" y="2753"/>
                      </a:lnTo>
                      <a:lnTo>
                        <a:pt x="304" y="2690"/>
                      </a:lnTo>
                      <a:lnTo>
                        <a:pt x="251" y="2620"/>
                      </a:lnTo>
                      <a:lnTo>
                        <a:pt x="227" y="2582"/>
                      </a:lnTo>
                      <a:lnTo>
                        <a:pt x="206" y="2544"/>
                      </a:lnTo>
                      <a:lnTo>
                        <a:pt x="186" y="2505"/>
                      </a:lnTo>
                      <a:lnTo>
                        <a:pt x="168" y="2463"/>
                      </a:lnTo>
                      <a:lnTo>
                        <a:pt x="150" y="2425"/>
                      </a:lnTo>
                      <a:lnTo>
                        <a:pt x="136" y="2383"/>
                      </a:lnTo>
                      <a:lnTo>
                        <a:pt x="123" y="2337"/>
                      </a:lnTo>
                      <a:lnTo>
                        <a:pt x="115" y="2295"/>
                      </a:lnTo>
                      <a:lnTo>
                        <a:pt x="105" y="2250"/>
                      </a:lnTo>
                      <a:lnTo>
                        <a:pt x="102" y="2204"/>
                      </a:lnTo>
                      <a:lnTo>
                        <a:pt x="98" y="2159"/>
                      </a:lnTo>
                      <a:lnTo>
                        <a:pt x="94" y="2109"/>
                      </a:lnTo>
                      <a:lnTo>
                        <a:pt x="98" y="2064"/>
                      </a:lnTo>
                      <a:lnTo>
                        <a:pt x="102" y="2018"/>
                      </a:lnTo>
                      <a:lnTo>
                        <a:pt x="105" y="1973"/>
                      </a:lnTo>
                      <a:lnTo>
                        <a:pt x="115" y="1927"/>
                      </a:lnTo>
                      <a:lnTo>
                        <a:pt x="123" y="1882"/>
                      </a:lnTo>
                      <a:lnTo>
                        <a:pt x="136" y="1840"/>
                      </a:lnTo>
                      <a:lnTo>
                        <a:pt x="150" y="1799"/>
                      </a:lnTo>
                      <a:lnTo>
                        <a:pt x="168" y="1757"/>
                      </a:lnTo>
                      <a:lnTo>
                        <a:pt x="186" y="1715"/>
                      </a:lnTo>
                      <a:lnTo>
                        <a:pt x="206" y="1676"/>
                      </a:lnTo>
                      <a:lnTo>
                        <a:pt x="227" y="1637"/>
                      </a:lnTo>
                      <a:lnTo>
                        <a:pt x="251" y="1603"/>
                      </a:lnTo>
                      <a:lnTo>
                        <a:pt x="304" y="1533"/>
                      </a:lnTo>
                      <a:lnTo>
                        <a:pt x="363" y="1466"/>
                      </a:lnTo>
                      <a:lnTo>
                        <a:pt x="426" y="1407"/>
                      </a:lnTo>
                      <a:lnTo>
                        <a:pt x="462" y="1382"/>
                      </a:lnTo>
                      <a:lnTo>
                        <a:pt x="496" y="1355"/>
                      </a:lnTo>
                      <a:lnTo>
                        <a:pt x="535" y="1333"/>
                      </a:lnTo>
                      <a:lnTo>
                        <a:pt x="574" y="1309"/>
                      </a:lnTo>
                      <a:lnTo>
                        <a:pt x="613" y="1288"/>
                      </a:lnTo>
                      <a:lnTo>
                        <a:pt x="650" y="1270"/>
                      </a:lnTo>
                      <a:lnTo>
                        <a:pt x="692" y="1256"/>
                      </a:lnTo>
                      <a:lnTo>
                        <a:pt x="734" y="1238"/>
                      </a:lnTo>
                      <a:lnTo>
                        <a:pt x="780" y="1228"/>
                      </a:lnTo>
                      <a:lnTo>
                        <a:pt x="822" y="1218"/>
                      </a:lnTo>
                      <a:lnTo>
                        <a:pt x="867" y="1210"/>
                      </a:lnTo>
                      <a:lnTo>
                        <a:pt x="913" y="1204"/>
                      </a:lnTo>
                      <a:lnTo>
                        <a:pt x="958" y="1200"/>
                      </a:lnTo>
                      <a:lnTo>
                        <a:pt x="1007" y="1200"/>
                      </a:lnTo>
                      <a:lnTo>
                        <a:pt x="1200" y="1218"/>
                      </a:lnTo>
                      <a:lnTo>
                        <a:pt x="1207" y="1168"/>
                      </a:lnTo>
                      <a:close/>
                    </a:path>
                  </a:pathLst>
                </a:custGeom>
                <a:solidFill>
                  <a:srgbClr val="43B1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103" name="群組 1102"/>
              <p:cNvGrpSpPr/>
              <p:nvPr/>
            </p:nvGrpSpPr>
            <p:grpSpPr>
              <a:xfrm>
                <a:off x="3502818" y="1366137"/>
                <a:ext cx="3054350" cy="5492750"/>
                <a:chOff x="3518693" y="1331913"/>
                <a:chExt cx="3054350" cy="5492750"/>
              </a:xfrm>
            </p:grpSpPr>
            <p:sp>
              <p:nvSpPr>
                <p:cNvPr id="11" name="Freeform 28"/>
                <p:cNvSpPr>
                  <a:spLocks/>
                </p:cNvSpPr>
                <p:nvPr/>
              </p:nvSpPr>
              <p:spPr bwMode="auto">
                <a:xfrm>
                  <a:off x="5195093" y="2244726"/>
                  <a:ext cx="1004887" cy="1208088"/>
                </a:xfrm>
                <a:custGeom>
                  <a:avLst/>
                  <a:gdLst>
                    <a:gd name="T0" fmla="*/ 1551 w 3164"/>
                    <a:gd name="T1" fmla="*/ 3686 h 3805"/>
                    <a:gd name="T2" fmla="*/ 1330 w 3164"/>
                    <a:gd name="T3" fmla="*/ 3644 h 3805"/>
                    <a:gd name="T4" fmla="*/ 1113 w 3164"/>
                    <a:gd name="T5" fmla="*/ 3641 h 3805"/>
                    <a:gd name="T6" fmla="*/ 907 w 3164"/>
                    <a:gd name="T7" fmla="*/ 3679 h 3805"/>
                    <a:gd name="T8" fmla="*/ 631 w 3164"/>
                    <a:gd name="T9" fmla="*/ 3732 h 3805"/>
                    <a:gd name="T10" fmla="*/ 179 w 3164"/>
                    <a:gd name="T11" fmla="*/ 3794 h 3805"/>
                    <a:gd name="T12" fmla="*/ 14 w 3164"/>
                    <a:gd name="T13" fmla="*/ 3766 h 3805"/>
                    <a:gd name="T14" fmla="*/ 5 w 3164"/>
                    <a:gd name="T15" fmla="*/ 3648 h 3805"/>
                    <a:gd name="T16" fmla="*/ 39 w 3164"/>
                    <a:gd name="T17" fmla="*/ 3521 h 3805"/>
                    <a:gd name="T18" fmla="*/ 109 w 3164"/>
                    <a:gd name="T19" fmla="*/ 3399 h 3805"/>
                    <a:gd name="T20" fmla="*/ 242 w 3164"/>
                    <a:gd name="T21" fmla="*/ 3234 h 3805"/>
                    <a:gd name="T22" fmla="*/ 490 w 3164"/>
                    <a:gd name="T23" fmla="*/ 3000 h 3805"/>
                    <a:gd name="T24" fmla="*/ 861 w 3164"/>
                    <a:gd name="T25" fmla="*/ 2682 h 3805"/>
                    <a:gd name="T26" fmla="*/ 1127 w 3164"/>
                    <a:gd name="T27" fmla="*/ 2335 h 3805"/>
                    <a:gd name="T28" fmla="*/ 1424 w 3164"/>
                    <a:gd name="T29" fmla="*/ 1867 h 3805"/>
                    <a:gd name="T30" fmla="*/ 1760 w 3164"/>
                    <a:gd name="T31" fmla="*/ 1265 h 3805"/>
                    <a:gd name="T32" fmla="*/ 2041 w 3164"/>
                    <a:gd name="T33" fmla="*/ 727 h 3805"/>
                    <a:gd name="T34" fmla="*/ 2257 w 3164"/>
                    <a:gd name="T35" fmla="*/ 370 h 3805"/>
                    <a:gd name="T36" fmla="*/ 2443 w 3164"/>
                    <a:gd name="T37" fmla="*/ 136 h 3805"/>
                    <a:gd name="T38" fmla="*/ 2547 w 3164"/>
                    <a:gd name="T39" fmla="*/ 42 h 3805"/>
                    <a:gd name="T40" fmla="*/ 2643 w 3164"/>
                    <a:gd name="T41" fmla="*/ 3 h 3805"/>
                    <a:gd name="T42" fmla="*/ 2758 w 3164"/>
                    <a:gd name="T43" fmla="*/ 24 h 3805"/>
                    <a:gd name="T44" fmla="*/ 2849 w 3164"/>
                    <a:gd name="T45" fmla="*/ 107 h 3805"/>
                    <a:gd name="T46" fmla="*/ 2901 w 3164"/>
                    <a:gd name="T47" fmla="*/ 237 h 3805"/>
                    <a:gd name="T48" fmla="*/ 2922 w 3164"/>
                    <a:gd name="T49" fmla="*/ 402 h 3805"/>
                    <a:gd name="T50" fmla="*/ 2915 w 3164"/>
                    <a:gd name="T51" fmla="*/ 590 h 3805"/>
                    <a:gd name="T52" fmla="*/ 2849 w 3164"/>
                    <a:gd name="T53" fmla="*/ 992 h 3805"/>
                    <a:gd name="T54" fmla="*/ 2733 w 3164"/>
                    <a:gd name="T55" fmla="*/ 1542 h 3805"/>
                    <a:gd name="T56" fmla="*/ 2733 w 3164"/>
                    <a:gd name="T57" fmla="*/ 1720 h 3805"/>
                    <a:gd name="T58" fmla="*/ 2765 w 3164"/>
                    <a:gd name="T59" fmla="*/ 1891 h 3805"/>
                    <a:gd name="T60" fmla="*/ 2870 w 3164"/>
                    <a:gd name="T61" fmla="*/ 2168 h 3805"/>
                    <a:gd name="T62" fmla="*/ 3069 w 3164"/>
                    <a:gd name="T63" fmla="*/ 2598 h 3805"/>
                    <a:gd name="T64" fmla="*/ 3139 w 3164"/>
                    <a:gd name="T65" fmla="*/ 2815 h 3805"/>
                    <a:gd name="T66" fmla="*/ 3164 w 3164"/>
                    <a:gd name="T67" fmla="*/ 2983 h 3805"/>
                    <a:gd name="T68" fmla="*/ 3149 w 3164"/>
                    <a:gd name="T69" fmla="*/ 3151 h 3805"/>
                    <a:gd name="T70" fmla="*/ 3094 w 3164"/>
                    <a:gd name="T71" fmla="*/ 3325 h 3805"/>
                    <a:gd name="T72" fmla="*/ 3013 w 3164"/>
                    <a:gd name="T73" fmla="*/ 3466 h 3805"/>
                    <a:gd name="T74" fmla="*/ 2922 w 3164"/>
                    <a:gd name="T75" fmla="*/ 3567 h 3805"/>
                    <a:gd name="T76" fmla="*/ 2817 w 3164"/>
                    <a:gd name="T77" fmla="*/ 3648 h 3805"/>
                    <a:gd name="T78" fmla="*/ 2698 w 3164"/>
                    <a:gd name="T79" fmla="*/ 3711 h 3805"/>
                    <a:gd name="T80" fmla="*/ 2481 w 3164"/>
                    <a:gd name="T81" fmla="*/ 3777 h 3805"/>
                    <a:gd name="T82" fmla="*/ 2205 w 3164"/>
                    <a:gd name="T83" fmla="*/ 3805 h 3805"/>
                    <a:gd name="T84" fmla="*/ 1935 w 3164"/>
                    <a:gd name="T85" fmla="*/ 3784 h 3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164" h="3805">
                      <a:moveTo>
                        <a:pt x="1771" y="3748"/>
                      </a:moveTo>
                      <a:lnTo>
                        <a:pt x="1624" y="3707"/>
                      </a:lnTo>
                      <a:lnTo>
                        <a:pt x="1551" y="3686"/>
                      </a:lnTo>
                      <a:lnTo>
                        <a:pt x="1477" y="3669"/>
                      </a:lnTo>
                      <a:lnTo>
                        <a:pt x="1403" y="3654"/>
                      </a:lnTo>
                      <a:lnTo>
                        <a:pt x="1330" y="3644"/>
                      </a:lnTo>
                      <a:lnTo>
                        <a:pt x="1257" y="3636"/>
                      </a:lnTo>
                      <a:lnTo>
                        <a:pt x="1183" y="3636"/>
                      </a:lnTo>
                      <a:lnTo>
                        <a:pt x="1113" y="3641"/>
                      </a:lnTo>
                      <a:lnTo>
                        <a:pt x="1046" y="3651"/>
                      </a:lnTo>
                      <a:lnTo>
                        <a:pt x="977" y="3661"/>
                      </a:lnTo>
                      <a:lnTo>
                        <a:pt x="907" y="3679"/>
                      </a:lnTo>
                      <a:lnTo>
                        <a:pt x="770" y="3711"/>
                      </a:lnTo>
                      <a:lnTo>
                        <a:pt x="701" y="3721"/>
                      </a:lnTo>
                      <a:lnTo>
                        <a:pt x="631" y="3732"/>
                      </a:lnTo>
                      <a:lnTo>
                        <a:pt x="480" y="3753"/>
                      </a:lnTo>
                      <a:lnTo>
                        <a:pt x="329" y="3777"/>
                      </a:lnTo>
                      <a:lnTo>
                        <a:pt x="179" y="3794"/>
                      </a:lnTo>
                      <a:lnTo>
                        <a:pt x="105" y="3802"/>
                      </a:lnTo>
                      <a:lnTo>
                        <a:pt x="29" y="3805"/>
                      </a:lnTo>
                      <a:lnTo>
                        <a:pt x="14" y="3766"/>
                      </a:lnTo>
                      <a:lnTo>
                        <a:pt x="5" y="3727"/>
                      </a:lnTo>
                      <a:lnTo>
                        <a:pt x="0" y="3686"/>
                      </a:lnTo>
                      <a:lnTo>
                        <a:pt x="5" y="3648"/>
                      </a:lnTo>
                      <a:lnTo>
                        <a:pt x="11" y="3605"/>
                      </a:lnTo>
                      <a:lnTo>
                        <a:pt x="21" y="3563"/>
                      </a:lnTo>
                      <a:lnTo>
                        <a:pt x="39" y="3521"/>
                      </a:lnTo>
                      <a:lnTo>
                        <a:pt x="57" y="3484"/>
                      </a:lnTo>
                      <a:lnTo>
                        <a:pt x="81" y="3441"/>
                      </a:lnTo>
                      <a:lnTo>
                        <a:pt x="109" y="3399"/>
                      </a:lnTo>
                      <a:lnTo>
                        <a:pt x="138" y="3357"/>
                      </a:lnTo>
                      <a:lnTo>
                        <a:pt x="172" y="3315"/>
                      </a:lnTo>
                      <a:lnTo>
                        <a:pt x="242" y="3234"/>
                      </a:lnTo>
                      <a:lnTo>
                        <a:pt x="323" y="3154"/>
                      </a:lnTo>
                      <a:lnTo>
                        <a:pt x="407" y="3077"/>
                      </a:lnTo>
                      <a:lnTo>
                        <a:pt x="490" y="3000"/>
                      </a:lnTo>
                      <a:lnTo>
                        <a:pt x="658" y="2861"/>
                      </a:lnTo>
                      <a:lnTo>
                        <a:pt x="801" y="2734"/>
                      </a:lnTo>
                      <a:lnTo>
                        <a:pt x="861" y="2682"/>
                      </a:lnTo>
                      <a:lnTo>
                        <a:pt x="907" y="2632"/>
                      </a:lnTo>
                      <a:lnTo>
                        <a:pt x="1019" y="2486"/>
                      </a:lnTo>
                      <a:lnTo>
                        <a:pt x="1127" y="2335"/>
                      </a:lnTo>
                      <a:lnTo>
                        <a:pt x="1228" y="2181"/>
                      </a:lnTo>
                      <a:lnTo>
                        <a:pt x="1330" y="2024"/>
                      </a:lnTo>
                      <a:lnTo>
                        <a:pt x="1424" y="1867"/>
                      </a:lnTo>
                      <a:lnTo>
                        <a:pt x="1515" y="1706"/>
                      </a:lnTo>
                      <a:lnTo>
                        <a:pt x="1697" y="1385"/>
                      </a:lnTo>
                      <a:lnTo>
                        <a:pt x="1760" y="1265"/>
                      </a:lnTo>
                      <a:lnTo>
                        <a:pt x="1855" y="1077"/>
                      </a:lnTo>
                      <a:lnTo>
                        <a:pt x="1974" y="850"/>
                      </a:lnTo>
                      <a:lnTo>
                        <a:pt x="2041" y="727"/>
                      </a:lnTo>
                      <a:lnTo>
                        <a:pt x="2114" y="605"/>
                      </a:lnTo>
                      <a:lnTo>
                        <a:pt x="2184" y="485"/>
                      </a:lnTo>
                      <a:lnTo>
                        <a:pt x="2257" y="370"/>
                      </a:lnTo>
                      <a:lnTo>
                        <a:pt x="2334" y="266"/>
                      </a:lnTo>
                      <a:lnTo>
                        <a:pt x="2408" y="174"/>
                      </a:lnTo>
                      <a:lnTo>
                        <a:pt x="2443" y="136"/>
                      </a:lnTo>
                      <a:lnTo>
                        <a:pt x="2477" y="100"/>
                      </a:lnTo>
                      <a:lnTo>
                        <a:pt x="2513" y="69"/>
                      </a:lnTo>
                      <a:lnTo>
                        <a:pt x="2547" y="42"/>
                      </a:lnTo>
                      <a:lnTo>
                        <a:pt x="2579" y="24"/>
                      </a:lnTo>
                      <a:lnTo>
                        <a:pt x="2610" y="10"/>
                      </a:lnTo>
                      <a:lnTo>
                        <a:pt x="2643" y="3"/>
                      </a:lnTo>
                      <a:lnTo>
                        <a:pt x="2670" y="0"/>
                      </a:lnTo>
                      <a:lnTo>
                        <a:pt x="2719" y="10"/>
                      </a:lnTo>
                      <a:lnTo>
                        <a:pt x="2758" y="24"/>
                      </a:lnTo>
                      <a:lnTo>
                        <a:pt x="2792" y="48"/>
                      </a:lnTo>
                      <a:lnTo>
                        <a:pt x="2824" y="76"/>
                      </a:lnTo>
                      <a:lnTo>
                        <a:pt x="2849" y="107"/>
                      </a:lnTo>
                      <a:lnTo>
                        <a:pt x="2870" y="146"/>
                      </a:lnTo>
                      <a:lnTo>
                        <a:pt x="2886" y="188"/>
                      </a:lnTo>
                      <a:lnTo>
                        <a:pt x="2901" y="237"/>
                      </a:lnTo>
                      <a:lnTo>
                        <a:pt x="2912" y="290"/>
                      </a:lnTo>
                      <a:lnTo>
                        <a:pt x="2919" y="342"/>
                      </a:lnTo>
                      <a:lnTo>
                        <a:pt x="2922" y="402"/>
                      </a:lnTo>
                      <a:lnTo>
                        <a:pt x="2922" y="461"/>
                      </a:lnTo>
                      <a:lnTo>
                        <a:pt x="2919" y="524"/>
                      </a:lnTo>
                      <a:lnTo>
                        <a:pt x="2915" y="590"/>
                      </a:lnTo>
                      <a:lnTo>
                        <a:pt x="2898" y="723"/>
                      </a:lnTo>
                      <a:lnTo>
                        <a:pt x="2876" y="856"/>
                      </a:lnTo>
                      <a:lnTo>
                        <a:pt x="2849" y="992"/>
                      </a:lnTo>
                      <a:lnTo>
                        <a:pt x="2796" y="1247"/>
                      </a:lnTo>
                      <a:lnTo>
                        <a:pt x="2747" y="1458"/>
                      </a:lnTo>
                      <a:lnTo>
                        <a:pt x="2733" y="1542"/>
                      </a:lnTo>
                      <a:lnTo>
                        <a:pt x="2726" y="1601"/>
                      </a:lnTo>
                      <a:lnTo>
                        <a:pt x="2726" y="1661"/>
                      </a:lnTo>
                      <a:lnTo>
                        <a:pt x="2733" y="1720"/>
                      </a:lnTo>
                      <a:lnTo>
                        <a:pt x="2740" y="1779"/>
                      </a:lnTo>
                      <a:lnTo>
                        <a:pt x="2750" y="1836"/>
                      </a:lnTo>
                      <a:lnTo>
                        <a:pt x="2765" y="1891"/>
                      </a:lnTo>
                      <a:lnTo>
                        <a:pt x="2782" y="1948"/>
                      </a:lnTo>
                      <a:lnTo>
                        <a:pt x="2824" y="2060"/>
                      </a:lnTo>
                      <a:lnTo>
                        <a:pt x="2870" y="2168"/>
                      </a:lnTo>
                      <a:lnTo>
                        <a:pt x="2919" y="2277"/>
                      </a:lnTo>
                      <a:lnTo>
                        <a:pt x="3024" y="2493"/>
                      </a:lnTo>
                      <a:lnTo>
                        <a:pt x="3069" y="2598"/>
                      </a:lnTo>
                      <a:lnTo>
                        <a:pt x="3107" y="2707"/>
                      </a:lnTo>
                      <a:lnTo>
                        <a:pt x="3125" y="2762"/>
                      </a:lnTo>
                      <a:lnTo>
                        <a:pt x="3139" y="2815"/>
                      </a:lnTo>
                      <a:lnTo>
                        <a:pt x="3149" y="2871"/>
                      </a:lnTo>
                      <a:lnTo>
                        <a:pt x="3157" y="2927"/>
                      </a:lnTo>
                      <a:lnTo>
                        <a:pt x="3164" y="2983"/>
                      </a:lnTo>
                      <a:lnTo>
                        <a:pt x="3164" y="3039"/>
                      </a:lnTo>
                      <a:lnTo>
                        <a:pt x="3160" y="3095"/>
                      </a:lnTo>
                      <a:lnTo>
                        <a:pt x="3149" y="3151"/>
                      </a:lnTo>
                      <a:lnTo>
                        <a:pt x="3136" y="3210"/>
                      </a:lnTo>
                      <a:lnTo>
                        <a:pt x="3118" y="3270"/>
                      </a:lnTo>
                      <a:lnTo>
                        <a:pt x="3094" y="3325"/>
                      </a:lnTo>
                      <a:lnTo>
                        <a:pt x="3062" y="3388"/>
                      </a:lnTo>
                      <a:lnTo>
                        <a:pt x="3041" y="3427"/>
                      </a:lnTo>
                      <a:lnTo>
                        <a:pt x="3013" y="3466"/>
                      </a:lnTo>
                      <a:lnTo>
                        <a:pt x="2985" y="3500"/>
                      </a:lnTo>
                      <a:lnTo>
                        <a:pt x="2957" y="3536"/>
                      </a:lnTo>
                      <a:lnTo>
                        <a:pt x="2922" y="3567"/>
                      </a:lnTo>
                      <a:lnTo>
                        <a:pt x="2891" y="3595"/>
                      </a:lnTo>
                      <a:lnTo>
                        <a:pt x="2855" y="3620"/>
                      </a:lnTo>
                      <a:lnTo>
                        <a:pt x="2817" y="3648"/>
                      </a:lnTo>
                      <a:lnTo>
                        <a:pt x="2779" y="3669"/>
                      </a:lnTo>
                      <a:lnTo>
                        <a:pt x="2740" y="3690"/>
                      </a:lnTo>
                      <a:lnTo>
                        <a:pt x="2698" y="3711"/>
                      </a:lnTo>
                      <a:lnTo>
                        <a:pt x="2656" y="3724"/>
                      </a:lnTo>
                      <a:lnTo>
                        <a:pt x="2568" y="3756"/>
                      </a:lnTo>
                      <a:lnTo>
                        <a:pt x="2481" y="3777"/>
                      </a:lnTo>
                      <a:lnTo>
                        <a:pt x="2387" y="3790"/>
                      </a:lnTo>
                      <a:lnTo>
                        <a:pt x="2296" y="3802"/>
                      </a:lnTo>
                      <a:lnTo>
                        <a:pt x="2205" y="3805"/>
                      </a:lnTo>
                      <a:lnTo>
                        <a:pt x="2111" y="3802"/>
                      </a:lnTo>
                      <a:lnTo>
                        <a:pt x="2023" y="3794"/>
                      </a:lnTo>
                      <a:lnTo>
                        <a:pt x="1935" y="3784"/>
                      </a:lnTo>
                      <a:lnTo>
                        <a:pt x="1851" y="3766"/>
                      </a:lnTo>
                      <a:lnTo>
                        <a:pt x="1771" y="3748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" name="Freeform 29"/>
                <p:cNvSpPr>
                  <a:spLocks/>
                </p:cNvSpPr>
                <p:nvPr/>
              </p:nvSpPr>
              <p:spPr bwMode="auto">
                <a:xfrm>
                  <a:off x="3580606" y="3876676"/>
                  <a:ext cx="955675" cy="1995488"/>
                </a:xfrm>
                <a:custGeom>
                  <a:avLst/>
                  <a:gdLst>
                    <a:gd name="T0" fmla="*/ 1549 w 3009"/>
                    <a:gd name="T1" fmla="*/ 5872 h 6282"/>
                    <a:gd name="T2" fmla="*/ 1875 w 3009"/>
                    <a:gd name="T3" fmla="*/ 5663 h 6282"/>
                    <a:gd name="T4" fmla="*/ 2187 w 3009"/>
                    <a:gd name="T5" fmla="*/ 5421 h 6282"/>
                    <a:gd name="T6" fmla="*/ 2459 w 3009"/>
                    <a:gd name="T7" fmla="*/ 5152 h 6282"/>
                    <a:gd name="T8" fmla="*/ 2638 w 3009"/>
                    <a:gd name="T9" fmla="*/ 4918 h 6282"/>
                    <a:gd name="T10" fmla="*/ 2715 w 3009"/>
                    <a:gd name="T11" fmla="*/ 4767 h 6282"/>
                    <a:gd name="T12" fmla="*/ 2771 w 3009"/>
                    <a:gd name="T13" fmla="*/ 4617 h 6282"/>
                    <a:gd name="T14" fmla="*/ 2799 w 3009"/>
                    <a:gd name="T15" fmla="*/ 4442 h 6282"/>
                    <a:gd name="T16" fmla="*/ 2813 w 3009"/>
                    <a:gd name="T17" fmla="*/ 3945 h 6282"/>
                    <a:gd name="T18" fmla="*/ 2868 w 3009"/>
                    <a:gd name="T19" fmla="*/ 3368 h 6282"/>
                    <a:gd name="T20" fmla="*/ 2956 w 3009"/>
                    <a:gd name="T21" fmla="*/ 2605 h 6282"/>
                    <a:gd name="T22" fmla="*/ 3001 w 3009"/>
                    <a:gd name="T23" fmla="*/ 2007 h 6282"/>
                    <a:gd name="T24" fmla="*/ 3009 w 3009"/>
                    <a:gd name="T25" fmla="*/ 1553 h 6282"/>
                    <a:gd name="T26" fmla="*/ 2988 w 3009"/>
                    <a:gd name="T27" fmla="*/ 1116 h 6282"/>
                    <a:gd name="T28" fmla="*/ 2928 w 3009"/>
                    <a:gd name="T29" fmla="*/ 717 h 6282"/>
                    <a:gd name="T30" fmla="*/ 2844 w 3009"/>
                    <a:gd name="T31" fmla="*/ 437 h 6282"/>
                    <a:gd name="T32" fmla="*/ 2774 w 3009"/>
                    <a:gd name="T33" fmla="*/ 294 h 6282"/>
                    <a:gd name="T34" fmla="*/ 2690 w 3009"/>
                    <a:gd name="T35" fmla="*/ 175 h 6282"/>
                    <a:gd name="T36" fmla="*/ 2592 w 3009"/>
                    <a:gd name="T37" fmla="*/ 83 h 6282"/>
                    <a:gd name="T38" fmla="*/ 2474 w 3009"/>
                    <a:gd name="T39" fmla="*/ 21 h 6282"/>
                    <a:gd name="T40" fmla="*/ 2375 w 3009"/>
                    <a:gd name="T41" fmla="*/ 0 h 6282"/>
                    <a:gd name="T42" fmla="*/ 2292 w 3009"/>
                    <a:gd name="T43" fmla="*/ 14 h 6282"/>
                    <a:gd name="T44" fmla="*/ 2208 w 3009"/>
                    <a:gd name="T45" fmla="*/ 56 h 6282"/>
                    <a:gd name="T46" fmla="*/ 2093 w 3009"/>
                    <a:gd name="T47" fmla="*/ 154 h 6282"/>
                    <a:gd name="T48" fmla="*/ 1917 w 3009"/>
                    <a:gd name="T49" fmla="*/ 370 h 6282"/>
                    <a:gd name="T50" fmla="*/ 1746 w 3009"/>
                    <a:gd name="T51" fmla="*/ 654 h 6282"/>
                    <a:gd name="T52" fmla="*/ 1582 w 3009"/>
                    <a:gd name="T53" fmla="*/ 979 h 6282"/>
                    <a:gd name="T54" fmla="*/ 1333 w 3009"/>
                    <a:gd name="T55" fmla="*/ 1564 h 6282"/>
                    <a:gd name="T56" fmla="*/ 1098 w 3009"/>
                    <a:gd name="T57" fmla="*/ 2200 h 6282"/>
                    <a:gd name="T58" fmla="*/ 882 w 3009"/>
                    <a:gd name="T59" fmla="*/ 2847 h 6282"/>
                    <a:gd name="T60" fmla="*/ 444 w 3009"/>
                    <a:gd name="T61" fmla="*/ 4068 h 6282"/>
                    <a:gd name="T62" fmla="*/ 139 w 3009"/>
                    <a:gd name="T63" fmla="*/ 4918 h 6282"/>
                    <a:gd name="T64" fmla="*/ 52 w 3009"/>
                    <a:gd name="T65" fmla="*/ 5201 h 6282"/>
                    <a:gd name="T66" fmla="*/ 3 w 3009"/>
                    <a:gd name="T67" fmla="*/ 5484 h 6282"/>
                    <a:gd name="T68" fmla="*/ 6 w 3009"/>
                    <a:gd name="T69" fmla="*/ 5673 h 6282"/>
                    <a:gd name="T70" fmla="*/ 32 w 3009"/>
                    <a:gd name="T71" fmla="*/ 5813 h 6282"/>
                    <a:gd name="T72" fmla="*/ 84 w 3009"/>
                    <a:gd name="T73" fmla="*/ 5950 h 6282"/>
                    <a:gd name="T74" fmla="*/ 161 w 3009"/>
                    <a:gd name="T75" fmla="*/ 6079 h 6282"/>
                    <a:gd name="T76" fmla="*/ 256 w 3009"/>
                    <a:gd name="T77" fmla="*/ 6177 h 6282"/>
                    <a:gd name="T78" fmla="*/ 357 w 3009"/>
                    <a:gd name="T79" fmla="*/ 6240 h 6282"/>
                    <a:gd name="T80" fmla="*/ 465 w 3009"/>
                    <a:gd name="T81" fmla="*/ 6274 h 6282"/>
                    <a:gd name="T82" fmla="*/ 581 w 3009"/>
                    <a:gd name="T83" fmla="*/ 6282 h 6282"/>
                    <a:gd name="T84" fmla="*/ 699 w 3009"/>
                    <a:gd name="T85" fmla="*/ 6268 h 6282"/>
                    <a:gd name="T86" fmla="*/ 944 w 3009"/>
                    <a:gd name="T87" fmla="*/ 6191 h 6282"/>
                    <a:gd name="T88" fmla="*/ 1186 w 3009"/>
                    <a:gd name="T89" fmla="*/ 6076 h 6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09" h="6282">
                      <a:moveTo>
                        <a:pt x="1337" y="5992"/>
                      </a:moveTo>
                      <a:lnTo>
                        <a:pt x="1442" y="5935"/>
                      </a:lnTo>
                      <a:lnTo>
                        <a:pt x="1549" y="5872"/>
                      </a:lnTo>
                      <a:lnTo>
                        <a:pt x="1655" y="5806"/>
                      </a:lnTo>
                      <a:lnTo>
                        <a:pt x="1767" y="5736"/>
                      </a:lnTo>
                      <a:lnTo>
                        <a:pt x="1875" y="5663"/>
                      </a:lnTo>
                      <a:lnTo>
                        <a:pt x="1981" y="5586"/>
                      </a:lnTo>
                      <a:lnTo>
                        <a:pt x="2085" y="5502"/>
                      </a:lnTo>
                      <a:lnTo>
                        <a:pt x="2187" y="5421"/>
                      </a:lnTo>
                      <a:lnTo>
                        <a:pt x="2284" y="5334"/>
                      </a:lnTo>
                      <a:lnTo>
                        <a:pt x="2375" y="5243"/>
                      </a:lnTo>
                      <a:lnTo>
                        <a:pt x="2459" y="5152"/>
                      </a:lnTo>
                      <a:lnTo>
                        <a:pt x="2537" y="5061"/>
                      </a:lnTo>
                      <a:lnTo>
                        <a:pt x="2607" y="4964"/>
                      </a:lnTo>
                      <a:lnTo>
                        <a:pt x="2638" y="4918"/>
                      </a:lnTo>
                      <a:lnTo>
                        <a:pt x="2666" y="4868"/>
                      </a:lnTo>
                      <a:lnTo>
                        <a:pt x="2694" y="4819"/>
                      </a:lnTo>
                      <a:lnTo>
                        <a:pt x="2715" y="4767"/>
                      </a:lnTo>
                      <a:lnTo>
                        <a:pt x="2735" y="4719"/>
                      </a:lnTo>
                      <a:lnTo>
                        <a:pt x="2753" y="4670"/>
                      </a:lnTo>
                      <a:lnTo>
                        <a:pt x="2771" y="4617"/>
                      </a:lnTo>
                      <a:lnTo>
                        <a:pt x="2782" y="4561"/>
                      </a:lnTo>
                      <a:lnTo>
                        <a:pt x="2792" y="4501"/>
                      </a:lnTo>
                      <a:lnTo>
                        <a:pt x="2799" y="4442"/>
                      </a:lnTo>
                      <a:lnTo>
                        <a:pt x="2806" y="4320"/>
                      </a:lnTo>
                      <a:lnTo>
                        <a:pt x="2810" y="4193"/>
                      </a:lnTo>
                      <a:lnTo>
                        <a:pt x="2813" y="3945"/>
                      </a:lnTo>
                      <a:lnTo>
                        <a:pt x="2816" y="3823"/>
                      </a:lnTo>
                      <a:lnTo>
                        <a:pt x="2827" y="3711"/>
                      </a:lnTo>
                      <a:lnTo>
                        <a:pt x="2868" y="3368"/>
                      </a:lnTo>
                      <a:lnTo>
                        <a:pt x="2897" y="3141"/>
                      </a:lnTo>
                      <a:lnTo>
                        <a:pt x="2928" y="2886"/>
                      </a:lnTo>
                      <a:lnTo>
                        <a:pt x="2956" y="2605"/>
                      </a:lnTo>
                      <a:lnTo>
                        <a:pt x="2980" y="2312"/>
                      </a:lnTo>
                      <a:lnTo>
                        <a:pt x="2991" y="2161"/>
                      </a:lnTo>
                      <a:lnTo>
                        <a:pt x="3001" y="2007"/>
                      </a:lnTo>
                      <a:lnTo>
                        <a:pt x="3006" y="1857"/>
                      </a:lnTo>
                      <a:lnTo>
                        <a:pt x="3009" y="1703"/>
                      </a:lnTo>
                      <a:lnTo>
                        <a:pt x="3009" y="1553"/>
                      </a:lnTo>
                      <a:lnTo>
                        <a:pt x="3006" y="1402"/>
                      </a:lnTo>
                      <a:lnTo>
                        <a:pt x="2998" y="1256"/>
                      </a:lnTo>
                      <a:lnTo>
                        <a:pt x="2988" y="1116"/>
                      </a:lnTo>
                      <a:lnTo>
                        <a:pt x="2974" y="975"/>
                      </a:lnTo>
                      <a:lnTo>
                        <a:pt x="2953" y="842"/>
                      </a:lnTo>
                      <a:lnTo>
                        <a:pt x="2928" y="717"/>
                      </a:lnTo>
                      <a:lnTo>
                        <a:pt x="2901" y="598"/>
                      </a:lnTo>
                      <a:lnTo>
                        <a:pt x="2865" y="490"/>
                      </a:lnTo>
                      <a:lnTo>
                        <a:pt x="2844" y="437"/>
                      </a:lnTo>
                      <a:lnTo>
                        <a:pt x="2823" y="385"/>
                      </a:lnTo>
                      <a:lnTo>
                        <a:pt x="2799" y="339"/>
                      </a:lnTo>
                      <a:lnTo>
                        <a:pt x="2774" y="294"/>
                      </a:lnTo>
                      <a:lnTo>
                        <a:pt x="2750" y="252"/>
                      </a:lnTo>
                      <a:lnTo>
                        <a:pt x="2722" y="213"/>
                      </a:lnTo>
                      <a:lnTo>
                        <a:pt x="2690" y="175"/>
                      </a:lnTo>
                      <a:lnTo>
                        <a:pt x="2659" y="140"/>
                      </a:lnTo>
                      <a:lnTo>
                        <a:pt x="2628" y="112"/>
                      </a:lnTo>
                      <a:lnTo>
                        <a:pt x="2592" y="83"/>
                      </a:lnTo>
                      <a:lnTo>
                        <a:pt x="2554" y="59"/>
                      </a:lnTo>
                      <a:lnTo>
                        <a:pt x="2516" y="38"/>
                      </a:lnTo>
                      <a:lnTo>
                        <a:pt x="2474" y="21"/>
                      </a:lnTo>
                      <a:lnTo>
                        <a:pt x="2432" y="7"/>
                      </a:lnTo>
                      <a:lnTo>
                        <a:pt x="2404" y="0"/>
                      </a:lnTo>
                      <a:lnTo>
                        <a:pt x="2375" y="0"/>
                      </a:lnTo>
                      <a:lnTo>
                        <a:pt x="2347" y="0"/>
                      </a:lnTo>
                      <a:lnTo>
                        <a:pt x="2320" y="7"/>
                      </a:lnTo>
                      <a:lnTo>
                        <a:pt x="2292" y="14"/>
                      </a:lnTo>
                      <a:lnTo>
                        <a:pt x="2263" y="25"/>
                      </a:lnTo>
                      <a:lnTo>
                        <a:pt x="2236" y="38"/>
                      </a:lnTo>
                      <a:lnTo>
                        <a:pt x="2208" y="56"/>
                      </a:lnTo>
                      <a:lnTo>
                        <a:pt x="2180" y="77"/>
                      </a:lnTo>
                      <a:lnTo>
                        <a:pt x="2151" y="101"/>
                      </a:lnTo>
                      <a:lnTo>
                        <a:pt x="2093" y="154"/>
                      </a:lnTo>
                      <a:lnTo>
                        <a:pt x="2036" y="216"/>
                      </a:lnTo>
                      <a:lnTo>
                        <a:pt x="1977" y="291"/>
                      </a:lnTo>
                      <a:lnTo>
                        <a:pt x="1917" y="370"/>
                      </a:lnTo>
                      <a:lnTo>
                        <a:pt x="1861" y="458"/>
                      </a:lnTo>
                      <a:lnTo>
                        <a:pt x="1805" y="552"/>
                      </a:lnTo>
                      <a:lnTo>
                        <a:pt x="1746" y="654"/>
                      </a:lnTo>
                      <a:lnTo>
                        <a:pt x="1690" y="759"/>
                      </a:lnTo>
                      <a:lnTo>
                        <a:pt x="1637" y="867"/>
                      </a:lnTo>
                      <a:lnTo>
                        <a:pt x="1582" y="979"/>
                      </a:lnTo>
                      <a:lnTo>
                        <a:pt x="1528" y="1095"/>
                      </a:lnTo>
                      <a:lnTo>
                        <a:pt x="1427" y="1329"/>
                      </a:lnTo>
                      <a:lnTo>
                        <a:pt x="1333" y="1564"/>
                      </a:lnTo>
                      <a:lnTo>
                        <a:pt x="1246" y="1791"/>
                      </a:lnTo>
                      <a:lnTo>
                        <a:pt x="1165" y="2004"/>
                      </a:lnTo>
                      <a:lnTo>
                        <a:pt x="1098" y="2200"/>
                      </a:lnTo>
                      <a:lnTo>
                        <a:pt x="1040" y="2368"/>
                      </a:lnTo>
                      <a:lnTo>
                        <a:pt x="962" y="2602"/>
                      </a:lnTo>
                      <a:lnTo>
                        <a:pt x="882" y="2847"/>
                      </a:lnTo>
                      <a:lnTo>
                        <a:pt x="795" y="3092"/>
                      </a:lnTo>
                      <a:lnTo>
                        <a:pt x="619" y="3582"/>
                      </a:lnTo>
                      <a:lnTo>
                        <a:pt x="444" y="4068"/>
                      </a:lnTo>
                      <a:lnTo>
                        <a:pt x="269" y="4558"/>
                      </a:lnTo>
                      <a:lnTo>
                        <a:pt x="206" y="4736"/>
                      </a:lnTo>
                      <a:lnTo>
                        <a:pt x="139" y="4918"/>
                      </a:lnTo>
                      <a:lnTo>
                        <a:pt x="108" y="5012"/>
                      </a:lnTo>
                      <a:lnTo>
                        <a:pt x="77" y="5106"/>
                      </a:lnTo>
                      <a:lnTo>
                        <a:pt x="52" y="5201"/>
                      </a:lnTo>
                      <a:lnTo>
                        <a:pt x="32" y="5296"/>
                      </a:lnTo>
                      <a:lnTo>
                        <a:pt x="14" y="5390"/>
                      </a:lnTo>
                      <a:lnTo>
                        <a:pt x="3" y="5484"/>
                      </a:lnTo>
                      <a:lnTo>
                        <a:pt x="0" y="5582"/>
                      </a:lnTo>
                      <a:lnTo>
                        <a:pt x="3" y="5627"/>
                      </a:lnTo>
                      <a:lnTo>
                        <a:pt x="6" y="5673"/>
                      </a:lnTo>
                      <a:lnTo>
                        <a:pt x="14" y="5723"/>
                      </a:lnTo>
                      <a:lnTo>
                        <a:pt x="21" y="5768"/>
                      </a:lnTo>
                      <a:lnTo>
                        <a:pt x="32" y="5813"/>
                      </a:lnTo>
                      <a:lnTo>
                        <a:pt x="45" y="5859"/>
                      </a:lnTo>
                      <a:lnTo>
                        <a:pt x="63" y="5904"/>
                      </a:lnTo>
                      <a:lnTo>
                        <a:pt x="84" y="5950"/>
                      </a:lnTo>
                      <a:lnTo>
                        <a:pt x="105" y="5992"/>
                      </a:lnTo>
                      <a:lnTo>
                        <a:pt x="133" y="6037"/>
                      </a:lnTo>
                      <a:lnTo>
                        <a:pt x="161" y="6079"/>
                      </a:lnTo>
                      <a:lnTo>
                        <a:pt x="193" y="6114"/>
                      </a:lnTo>
                      <a:lnTo>
                        <a:pt x="220" y="6149"/>
                      </a:lnTo>
                      <a:lnTo>
                        <a:pt x="256" y="6177"/>
                      </a:lnTo>
                      <a:lnTo>
                        <a:pt x="287" y="6201"/>
                      </a:lnTo>
                      <a:lnTo>
                        <a:pt x="322" y="6222"/>
                      </a:lnTo>
                      <a:lnTo>
                        <a:pt x="357" y="6240"/>
                      </a:lnTo>
                      <a:lnTo>
                        <a:pt x="392" y="6258"/>
                      </a:lnTo>
                      <a:lnTo>
                        <a:pt x="427" y="6268"/>
                      </a:lnTo>
                      <a:lnTo>
                        <a:pt x="465" y="6274"/>
                      </a:lnTo>
                      <a:lnTo>
                        <a:pt x="504" y="6282"/>
                      </a:lnTo>
                      <a:lnTo>
                        <a:pt x="542" y="6282"/>
                      </a:lnTo>
                      <a:lnTo>
                        <a:pt x="581" y="6282"/>
                      </a:lnTo>
                      <a:lnTo>
                        <a:pt x="619" y="6282"/>
                      </a:lnTo>
                      <a:lnTo>
                        <a:pt x="662" y="6274"/>
                      </a:lnTo>
                      <a:lnTo>
                        <a:pt x="699" y="6268"/>
                      </a:lnTo>
                      <a:lnTo>
                        <a:pt x="780" y="6250"/>
                      </a:lnTo>
                      <a:lnTo>
                        <a:pt x="864" y="6222"/>
                      </a:lnTo>
                      <a:lnTo>
                        <a:pt x="944" y="6191"/>
                      </a:lnTo>
                      <a:lnTo>
                        <a:pt x="1025" y="6156"/>
                      </a:lnTo>
                      <a:lnTo>
                        <a:pt x="1106" y="6114"/>
                      </a:lnTo>
                      <a:lnTo>
                        <a:pt x="1186" y="6076"/>
                      </a:lnTo>
                      <a:lnTo>
                        <a:pt x="1337" y="5992"/>
                      </a:lnTo>
                      <a:close/>
                    </a:path>
                  </a:pathLst>
                </a:custGeom>
                <a:solidFill>
                  <a:srgbClr val="E17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" name="Freeform 30"/>
                <p:cNvSpPr>
                  <a:spLocks noEditPoints="1"/>
                </p:cNvSpPr>
                <p:nvPr/>
              </p:nvSpPr>
              <p:spPr bwMode="auto">
                <a:xfrm>
                  <a:off x="3561556" y="3857626"/>
                  <a:ext cx="993775" cy="2035175"/>
                </a:xfrm>
                <a:custGeom>
                  <a:avLst/>
                  <a:gdLst>
                    <a:gd name="T0" fmla="*/ 273 w 3134"/>
                    <a:gd name="T1" fmla="*/ 4600 h 6412"/>
                    <a:gd name="T2" fmla="*/ 66 w 3134"/>
                    <a:gd name="T3" fmla="*/ 5202 h 6412"/>
                    <a:gd name="T4" fmla="*/ 3 w 3134"/>
                    <a:gd name="T5" fmla="*/ 5547 h 6412"/>
                    <a:gd name="T6" fmla="*/ 32 w 3134"/>
                    <a:gd name="T7" fmla="*/ 5886 h 6412"/>
                    <a:gd name="T8" fmla="*/ 95 w 3134"/>
                    <a:gd name="T9" fmla="*/ 6052 h 6412"/>
                    <a:gd name="T10" fmla="*/ 207 w 3134"/>
                    <a:gd name="T11" fmla="*/ 6219 h 6412"/>
                    <a:gd name="T12" fmla="*/ 343 w 3134"/>
                    <a:gd name="T13" fmla="*/ 6337 h 6412"/>
                    <a:gd name="T14" fmla="*/ 497 w 3134"/>
                    <a:gd name="T15" fmla="*/ 6397 h 6412"/>
                    <a:gd name="T16" fmla="*/ 661 w 3134"/>
                    <a:gd name="T17" fmla="*/ 6408 h 6412"/>
                    <a:gd name="T18" fmla="*/ 913 w 3134"/>
                    <a:gd name="T19" fmla="*/ 6355 h 6412"/>
                    <a:gd name="T20" fmla="*/ 1245 w 3134"/>
                    <a:gd name="T21" fmla="*/ 6212 h 6412"/>
                    <a:gd name="T22" fmla="*/ 1718 w 3134"/>
                    <a:gd name="T23" fmla="*/ 5946 h 6412"/>
                    <a:gd name="T24" fmla="*/ 2144 w 3134"/>
                    <a:gd name="T25" fmla="*/ 5649 h 6412"/>
                    <a:gd name="T26" fmla="*/ 2547 w 3134"/>
                    <a:gd name="T27" fmla="*/ 5285 h 6412"/>
                    <a:gd name="T28" fmla="*/ 2746 w 3134"/>
                    <a:gd name="T29" fmla="*/ 5027 h 6412"/>
                    <a:gd name="T30" fmla="*/ 2858 w 3134"/>
                    <a:gd name="T31" fmla="*/ 4809 h 6412"/>
                    <a:gd name="T32" fmla="*/ 2921 w 3134"/>
                    <a:gd name="T33" fmla="*/ 4533 h 6412"/>
                    <a:gd name="T34" fmla="*/ 2939 w 3134"/>
                    <a:gd name="T35" fmla="*/ 4135 h 6412"/>
                    <a:gd name="T36" fmla="*/ 3064 w 3134"/>
                    <a:gd name="T37" fmla="*/ 2868 h 6412"/>
                    <a:gd name="T38" fmla="*/ 3131 w 3134"/>
                    <a:gd name="T39" fmla="*/ 1913 h 6412"/>
                    <a:gd name="T40" fmla="*/ 3128 w 3134"/>
                    <a:gd name="T41" fmla="*/ 1361 h 6412"/>
                    <a:gd name="T42" fmla="*/ 3072 w 3134"/>
                    <a:gd name="T43" fmla="*/ 853 h 6412"/>
                    <a:gd name="T44" fmla="*/ 2946 w 3134"/>
                    <a:gd name="T45" fmla="*/ 430 h 6412"/>
                    <a:gd name="T46" fmla="*/ 2852 w 3134"/>
                    <a:gd name="T47" fmla="*/ 263 h 6412"/>
                    <a:gd name="T48" fmla="*/ 2732 w 3134"/>
                    <a:gd name="T49" fmla="*/ 130 h 6412"/>
                    <a:gd name="T50" fmla="*/ 2592 w 3134"/>
                    <a:gd name="T51" fmla="*/ 39 h 6412"/>
                    <a:gd name="T52" fmla="*/ 2432 w 3134"/>
                    <a:gd name="T53" fmla="*/ 0 h 6412"/>
                    <a:gd name="T54" fmla="*/ 2267 w 3134"/>
                    <a:gd name="T55" fmla="*/ 49 h 6412"/>
                    <a:gd name="T56" fmla="*/ 2092 w 3134"/>
                    <a:gd name="T57" fmla="*/ 192 h 6412"/>
                    <a:gd name="T58" fmla="*/ 1907 w 3134"/>
                    <a:gd name="T59" fmla="*/ 430 h 6412"/>
                    <a:gd name="T60" fmla="*/ 1714 w 3134"/>
                    <a:gd name="T61" fmla="*/ 759 h 6412"/>
                    <a:gd name="T62" fmla="*/ 1302 w 3134"/>
                    <a:gd name="T63" fmla="*/ 1689 h 6412"/>
                    <a:gd name="T64" fmla="*/ 248 w 3134"/>
                    <a:gd name="T65" fmla="*/ 6065 h 6412"/>
                    <a:gd name="T66" fmla="*/ 175 w 3134"/>
                    <a:gd name="T67" fmla="*/ 5922 h 6412"/>
                    <a:gd name="T68" fmla="*/ 126 w 3134"/>
                    <a:gd name="T69" fmla="*/ 5614 h 6412"/>
                    <a:gd name="T70" fmla="*/ 171 w 3134"/>
                    <a:gd name="T71" fmla="*/ 5299 h 6412"/>
                    <a:gd name="T72" fmla="*/ 325 w 3134"/>
                    <a:gd name="T73" fmla="*/ 4827 h 6412"/>
                    <a:gd name="T74" fmla="*/ 1091 w 3134"/>
                    <a:gd name="T75" fmla="*/ 2668 h 6412"/>
                    <a:gd name="T76" fmla="*/ 1494 w 3134"/>
                    <a:gd name="T77" fmla="*/ 1553 h 6412"/>
                    <a:gd name="T78" fmla="*/ 1868 w 3134"/>
                    <a:gd name="T79" fmla="*/ 738 h 6412"/>
                    <a:gd name="T80" fmla="*/ 2086 w 3134"/>
                    <a:gd name="T81" fmla="*/ 396 h 6412"/>
                    <a:gd name="T82" fmla="*/ 2239 w 3134"/>
                    <a:gd name="T83" fmla="*/ 221 h 6412"/>
                    <a:gd name="T84" fmla="*/ 2383 w 3134"/>
                    <a:gd name="T85" fmla="*/ 133 h 6412"/>
                    <a:gd name="T86" fmla="*/ 2516 w 3134"/>
                    <a:gd name="T87" fmla="*/ 143 h 6412"/>
                    <a:gd name="T88" fmla="*/ 2645 w 3134"/>
                    <a:gd name="T89" fmla="*/ 217 h 6412"/>
                    <a:gd name="T90" fmla="*/ 2753 w 3134"/>
                    <a:gd name="T91" fmla="*/ 336 h 6412"/>
                    <a:gd name="T92" fmla="*/ 2855 w 3134"/>
                    <a:gd name="T93" fmla="*/ 535 h 6412"/>
                    <a:gd name="T94" fmla="*/ 2960 w 3134"/>
                    <a:gd name="T95" fmla="*/ 951 h 6412"/>
                    <a:gd name="T96" fmla="*/ 3006 w 3134"/>
                    <a:gd name="T97" fmla="*/ 1448 h 6412"/>
                    <a:gd name="T98" fmla="*/ 2998 w 3134"/>
                    <a:gd name="T99" fmla="*/ 2127 h 6412"/>
                    <a:gd name="T100" fmla="*/ 2907 w 3134"/>
                    <a:gd name="T101" fmla="*/ 3137 h 6412"/>
                    <a:gd name="T102" fmla="*/ 2809 w 3134"/>
                    <a:gd name="T103" fmla="*/ 4289 h 6412"/>
                    <a:gd name="T104" fmla="*/ 2774 w 3134"/>
                    <a:gd name="T105" fmla="*/ 4649 h 6412"/>
                    <a:gd name="T106" fmla="*/ 2686 w 3134"/>
                    <a:gd name="T107" fmla="*/ 4876 h 6412"/>
                    <a:gd name="T108" fmla="*/ 2550 w 3134"/>
                    <a:gd name="T109" fmla="*/ 5082 h 6412"/>
                    <a:gd name="T110" fmla="*/ 2229 w 3134"/>
                    <a:gd name="T111" fmla="*/ 5418 h 6412"/>
                    <a:gd name="T112" fmla="*/ 1812 w 3134"/>
                    <a:gd name="T113" fmla="*/ 5732 h 6412"/>
                    <a:gd name="T114" fmla="*/ 1372 w 3134"/>
                    <a:gd name="T115" fmla="*/ 5998 h 6412"/>
                    <a:gd name="T116" fmla="*/ 1004 w 3134"/>
                    <a:gd name="T117" fmla="*/ 6185 h 6412"/>
                    <a:gd name="T118" fmla="*/ 707 w 3134"/>
                    <a:gd name="T119" fmla="*/ 6279 h 6412"/>
                    <a:gd name="T120" fmla="*/ 543 w 3134"/>
                    <a:gd name="T121" fmla="*/ 6279 h 6412"/>
                    <a:gd name="T122" fmla="*/ 426 w 3134"/>
                    <a:gd name="T123" fmla="*/ 6240 h 6412"/>
                    <a:gd name="T124" fmla="*/ 319 w 3134"/>
                    <a:gd name="T125" fmla="*/ 6156 h 6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134" h="6412">
                      <a:moveTo>
                        <a:pt x="969" y="2631"/>
                      </a:moveTo>
                      <a:lnTo>
                        <a:pt x="965" y="2644"/>
                      </a:lnTo>
                      <a:lnTo>
                        <a:pt x="556" y="3812"/>
                      </a:lnTo>
                      <a:lnTo>
                        <a:pt x="273" y="4600"/>
                      </a:lnTo>
                      <a:lnTo>
                        <a:pt x="207" y="4785"/>
                      </a:lnTo>
                      <a:lnTo>
                        <a:pt x="147" y="4949"/>
                      </a:lnTo>
                      <a:lnTo>
                        <a:pt x="91" y="5117"/>
                      </a:lnTo>
                      <a:lnTo>
                        <a:pt x="66" y="5202"/>
                      </a:lnTo>
                      <a:lnTo>
                        <a:pt x="45" y="5288"/>
                      </a:lnTo>
                      <a:lnTo>
                        <a:pt x="24" y="5372"/>
                      </a:lnTo>
                      <a:lnTo>
                        <a:pt x="11" y="5460"/>
                      </a:lnTo>
                      <a:lnTo>
                        <a:pt x="3" y="5547"/>
                      </a:lnTo>
                      <a:lnTo>
                        <a:pt x="0" y="5632"/>
                      </a:lnTo>
                      <a:lnTo>
                        <a:pt x="3" y="5719"/>
                      </a:lnTo>
                      <a:lnTo>
                        <a:pt x="14" y="5802"/>
                      </a:lnTo>
                      <a:lnTo>
                        <a:pt x="32" y="5886"/>
                      </a:lnTo>
                      <a:lnTo>
                        <a:pt x="45" y="5929"/>
                      </a:lnTo>
                      <a:lnTo>
                        <a:pt x="59" y="5971"/>
                      </a:lnTo>
                      <a:lnTo>
                        <a:pt x="77" y="6013"/>
                      </a:lnTo>
                      <a:lnTo>
                        <a:pt x="95" y="6052"/>
                      </a:lnTo>
                      <a:lnTo>
                        <a:pt x="119" y="6093"/>
                      </a:lnTo>
                      <a:lnTo>
                        <a:pt x="144" y="6135"/>
                      </a:lnTo>
                      <a:lnTo>
                        <a:pt x="171" y="6177"/>
                      </a:lnTo>
                      <a:lnTo>
                        <a:pt x="207" y="6219"/>
                      </a:lnTo>
                      <a:lnTo>
                        <a:pt x="238" y="6254"/>
                      </a:lnTo>
                      <a:lnTo>
                        <a:pt x="273" y="6285"/>
                      </a:lnTo>
                      <a:lnTo>
                        <a:pt x="308" y="6313"/>
                      </a:lnTo>
                      <a:lnTo>
                        <a:pt x="343" y="6337"/>
                      </a:lnTo>
                      <a:lnTo>
                        <a:pt x="381" y="6359"/>
                      </a:lnTo>
                      <a:lnTo>
                        <a:pt x="420" y="6376"/>
                      </a:lnTo>
                      <a:lnTo>
                        <a:pt x="459" y="6387"/>
                      </a:lnTo>
                      <a:lnTo>
                        <a:pt x="497" y="6397"/>
                      </a:lnTo>
                      <a:lnTo>
                        <a:pt x="538" y="6404"/>
                      </a:lnTo>
                      <a:lnTo>
                        <a:pt x="577" y="6408"/>
                      </a:lnTo>
                      <a:lnTo>
                        <a:pt x="619" y="6412"/>
                      </a:lnTo>
                      <a:lnTo>
                        <a:pt x="661" y="6408"/>
                      </a:lnTo>
                      <a:lnTo>
                        <a:pt x="703" y="6404"/>
                      </a:lnTo>
                      <a:lnTo>
                        <a:pt x="746" y="6401"/>
                      </a:lnTo>
                      <a:lnTo>
                        <a:pt x="829" y="6380"/>
                      </a:lnTo>
                      <a:lnTo>
                        <a:pt x="913" y="6355"/>
                      </a:lnTo>
                      <a:lnTo>
                        <a:pt x="997" y="6324"/>
                      </a:lnTo>
                      <a:lnTo>
                        <a:pt x="1081" y="6289"/>
                      </a:lnTo>
                      <a:lnTo>
                        <a:pt x="1165" y="6251"/>
                      </a:lnTo>
                      <a:lnTo>
                        <a:pt x="1245" y="6212"/>
                      </a:lnTo>
                      <a:lnTo>
                        <a:pt x="1400" y="6128"/>
                      </a:lnTo>
                      <a:lnTo>
                        <a:pt x="1431" y="6110"/>
                      </a:lnTo>
                      <a:lnTo>
                        <a:pt x="1617" y="6006"/>
                      </a:lnTo>
                      <a:lnTo>
                        <a:pt x="1718" y="5946"/>
                      </a:lnTo>
                      <a:lnTo>
                        <a:pt x="1823" y="5880"/>
                      </a:lnTo>
                      <a:lnTo>
                        <a:pt x="1927" y="5807"/>
                      </a:lnTo>
                      <a:lnTo>
                        <a:pt x="2036" y="5732"/>
                      </a:lnTo>
                      <a:lnTo>
                        <a:pt x="2144" y="5649"/>
                      </a:lnTo>
                      <a:lnTo>
                        <a:pt x="2253" y="5565"/>
                      </a:lnTo>
                      <a:lnTo>
                        <a:pt x="2355" y="5474"/>
                      </a:lnTo>
                      <a:lnTo>
                        <a:pt x="2453" y="5383"/>
                      </a:lnTo>
                      <a:lnTo>
                        <a:pt x="2547" y="5285"/>
                      </a:lnTo>
                      <a:lnTo>
                        <a:pt x="2634" y="5184"/>
                      </a:lnTo>
                      <a:lnTo>
                        <a:pt x="2673" y="5131"/>
                      </a:lnTo>
                      <a:lnTo>
                        <a:pt x="2712" y="5079"/>
                      </a:lnTo>
                      <a:lnTo>
                        <a:pt x="2746" y="5027"/>
                      </a:lnTo>
                      <a:lnTo>
                        <a:pt x="2778" y="4973"/>
                      </a:lnTo>
                      <a:lnTo>
                        <a:pt x="2806" y="4918"/>
                      </a:lnTo>
                      <a:lnTo>
                        <a:pt x="2834" y="4861"/>
                      </a:lnTo>
                      <a:lnTo>
                        <a:pt x="2858" y="4809"/>
                      </a:lnTo>
                      <a:lnTo>
                        <a:pt x="2876" y="4750"/>
                      </a:lnTo>
                      <a:lnTo>
                        <a:pt x="2897" y="4680"/>
                      </a:lnTo>
                      <a:lnTo>
                        <a:pt x="2910" y="4610"/>
                      </a:lnTo>
                      <a:lnTo>
                        <a:pt x="2921" y="4533"/>
                      </a:lnTo>
                      <a:lnTo>
                        <a:pt x="2928" y="4456"/>
                      </a:lnTo>
                      <a:lnTo>
                        <a:pt x="2936" y="4376"/>
                      </a:lnTo>
                      <a:lnTo>
                        <a:pt x="2936" y="4295"/>
                      </a:lnTo>
                      <a:lnTo>
                        <a:pt x="2939" y="4135"/>
                      </a:lnTo>
                      <a:lnTo>
                        <a:pt x="2952" y="3781"/>
                      </a:lnTo>
                      <a:lnTo>
                        <a:pt x="2981" y="3539"/>
                      </a:lnTo>
                      <a:lnTo>
                        <a:pt x="3037" y="3116"/>
                      </a:lnTo>
                      <a:lnTo>
                        <a:pt x="3064" y="2868"/>
                      </a:lnTo>
                      <a:lnTo>
                        <a:pt x="3089" y="2610"/>
                      </a:lnTo>
                      <a:lnTo>
                        <a:pt x="3110" y="2333"/>
                      </a:lnTo>
                      <a:lnTo>
                        <a:pt x="3128" y="2057"/>
                      </a:lnTo>
                      <a:lnTo>
                        <a:pt x="3131" y="1913"/>
                      </a:lnTo>
                      <a:lnTo>
                        <a:pt x="3134" y="1773"/>
                      </a:lnTo>
                      <a:lnTo>
                        <a:pt x="3134" y="1637"/>
                      </a:lnTo>
                      <a:lnTo>
                        <a:pt x="3134" y="1497"/>
                      </a:lnTo>
                      <a:lnTo>
                        <a:pt x="3128" y="1361"/>
                      </a:lnTo>
                      <a:lnTo>
                        <a:pt x="3118" y="1228"/>
                      </a:lnTo>
                      <a:lnTo>
                        <a:pt x="3107" y="1102"/>
                      </a:lnTo>
                      <a:lnTo>
                        <a:pt x="3089" y="976"/>
                      </a:lnTo>
                      <a:lnTo>
                        <a:pt x="3072" y="853"/>
                      </a:lnTo>
                      <a:lnTo>
                        <a:pt x="3048" y="738"/>
                      </a:lnTo>
                      <a:lnTo>
                        <a:pt x="3016" y="630"/>
                      </a:lnTo>
                      <a:lnTo>
                        <a:pt x="2985" y="524"/>
                      </a:lnTo>
                      <a:lnTo>
                        <a:pt x="2946" y="430"/>
                      </a:lnTo>
                      <a:lnTo>
                        <a:pt x="2921" y="385"/>
                      </a:lnTo>
                      <a:lnTo>
                        <a:pt x="2900" y="343"/>
                      </a:lnTo>
                      <a:lnTo>
                        <a:pt x="2876" y="300"/>
                      </a:lnTo>
                      <a:lnTo>
                        <a:pt x="2852" y="263"/>
                      </a:lnTo>
                      <a:lnTo>
                        <a:pt x="2824" y="224"/>
                      </a:lnTo>
                      <a:lnTo>
                        <a:pt x="2795" y="192"/>
                      </a:lnTo>
                      <a:lnTo>
                        <a:pt x="2764" y="157"/>
                      </a:lnTo>
                      <a:lnTo>
                        <a:pt x="2732" y="130"/>
                      </a:lnTo>
                      <a:lnTo>
                        <a:pt x="2701" y="101"/>
                      </a:lnTo>
                      <a:lnTo>
                        <a:pt x="2667" y="77"/>
                      </a:lnTo>
                      <a:lnTo>
                        <a:pt x="2631" y="56"/>
                      </a:lnTo>
                      <a:lnTo>
                        <a:pt x="2592" y="39"/>
                      </a:lnTo>
                      <a:lnTo>
                        <a:pt x="2550" y="21"/>
                      </a:lnTo>
                      <a:lnTo>
                        <a:pt x="2512" y="10"/>
                      </a:lnTo>
                      <a:lnTo>
                        <a:pt x="2470" y="0"/>
                      </a:lnTo>
                      <a:lnTo>
                        <a:pt x="2432" y="0"/>
                      </a:lnTo>
                      <a:lnTo>
                        <a:pt x="2389" y="3"/>
                      </a:lnTo>
                      <a:lnTo>
                        <a:pt x="2351" y="13"/>
                      </a:lnTo>
                      <a:lnTo>
                        <a:pt x="2310" y="28"/>
                      </a:lnTo>
                      <a:lnTo>
                        <a:pt x="2267" y="49"/>
                      </a:lnTo>
                      <a:lnTo>
                        <a:pt x="2222" y="77"/>
                      </a:lnTo>
                      <a:lnTo>
                        <a:pt x="2180" y="112"/>
                      </a:lnTo>
                      <a:lnTo>
                        <a:pt x="2134" y="151"/>
                      </a:lnTo>
                      <a:lnTo>
                        <a:pt x="2092" y="192"/>
                      </a:lnTo>
                      <a:lnTo>
                        <a:pt x="2047" y="245"/>
                      </a:lnTo>
                      <a:lnTo>
                        <a:pt x="2001" y="300"/>
                      </a:lnTo>
                      <a:lnTo>
                        <a:pt x="1953" y="364"/>
                      </a:lnTo>
                      <a:lnTo>
                        <a:pt x="1907" y="430"/>
                      </a:lnTo>
                      <a:lnTo>
                        <a:pt x="1857" y="503"/>
                      </a:lnTo>
                      <a:lnTo>
                        <a:pt x="1812" y="584"/>
                      </a:lnTo>
                      <a:lnTo>
                        <a:pt x="1763" y="668"/>
                      </a:lnTo>
                      <a:lnTo>
                        <a:pt x="1714" y="759"/>
                      </a:lnTo>
                      <a:lnTo>
                        <a:pt x="1612" y="959"/>
                      </a:lnTo>
                      <a:lnTo>
                        <a:pt x="1512" y="1179"/>
                      </a:lnTo>
                      <a:lnTo>
                        <a:pt x="1406" y="1424"/>
                      </a:lnTo>
                      <a:lnTo>
                        <a:pt x="1302" y="1689"/>
                      </a:lnTo>
                      <a:lnTo>
                        <a:pt x="1193" y="1979"/>
                      </a:lnTo>
                      <a:lnTo>
                        <a:pt x="1085" y="2295"/>
                      </a:lnTo>
                      <a:lnTo>
                        <a:pt x="969" y="2631"/>
                      </a:lnTo>
                      <a:close/>
                      <a:moveTo>
                        <a:pt x="248" y="6065"/>
                      </a:moveTo>
                      <a:lnTo>
                        <a:pt x="227" y="6030"/>
                      </a:lnTo>
                      <a:lnTo>
                        <a:pt x="207" y="5995"/>
                      </a:lnTo>
                      <a:lnTo>
                        <a:pt x="192" y="5956"/>
                      </a:lnTo>
                      <a:lnTo>
                        <a:pt x="175" y="5922"/>
                      </a:lnTo>
                      <a:lnTo>
                        <a:pt x="154" y="5844"/>
                      </a:lnTo>
                      <a:lnTo>
                        <a:pt x="136" y="5771"/>
                      </a:lnTo>
                      <a:lnTo>
                        <a:pt x="129" y="5695"/>
                      </a:lnTo>
                      <a:lnTo>
                        <a:pt x="126" y="5614"/>
                      </a:lnTo>
                      <a:lnTo>
                        <a:pt x="133" y="5537"/>
                      </a:lnTo>
                      <a:lnTo>
                        <a:pt x="140" y="5456"/>
                      </a:lnTo>
                      <a:lnTo>
                        <a:pt x="154" y="5376"/>
                      </a:lnTo>
                      <a:lnTo>
                        <a:pt x="171" y="5299"/>
                      </a:lnTo>
                      <a:lnTo>
                        <a:pt x="192" y="5218"/>
                      </a:lnTo>
                      <a:lnTo>
                        <a:pt x="217" y="5138"/>
                      </a:lnTo>
                      <a:lnTo>
                        <a:pt x="269" y="4981"/>
                      </a:lnTo>
                      <a:lnTo>
                        <a:pt x="325" y="4827"/>
                      </a:lnTo>
                      <a:lnTo>
                        <a:pt x="392" y="4642"/>
                      </a:lnTo>
                      <a:lnTo>
                        <a:pt x="676" y="3854"/>
                      </a:lnTo>
                      <a:lnTo>
                        <a:pt x="1085" y="2686"/>
                      </a:lnTo>
                      <a:lnTo>
                        <a:pt x="1091" y="2668"/>
                      </a:lnTo>
                      <a:lnTo>
                        <a:pt x="1193" y="2365"/>
                      </a:lnTo>
                      <a:lnTo>
                        <a:pt x="1294" y="2075"/>
                      </a:lnTo>
                      <a:lnTo>
                        <a:pt x="1396" y="1805"/>
                      </a:lnTo>
                      <a:lnTo>
                        <a:pt x="1494" y="1553"/>
                      </a:lnTo>
                      <a:lnTo>
                        <a:pt x="1591" y="1319"/>
                      </a:lnTo>
                      <a:lnTo>
                        <a:pt x="1687" y="1105"/>
                      </a:lnTo>
                      <a:lnTo>
                        <a:pt x="1778" y="913"/>
                      </a:lnTo>
                      <a:lnTo>
                        <a:pt x="1868" y="738"/>
                      </a:lnTo>
                      <a:lnTo>
                        <a:pt x="1956" y="584"/>
                      </a:lnTo>
                      <a:lnTo>
                        <a:pt x="2001" y="518"/>
                      </a:lnTo>
                      <a:lnTo>
                        <a:pt x="2044" y="454"/>
                      </a:lnTo>
                      <a:lnTo>
                        <a:pt x="2086" y="396"/>
                      </a:lnTo>
                      <a:lnTo>
                        <a:pt x="2123" y="343"/>
                      </a:lnTo>
                      <a:lnTo>
                        <a:pt x="2162" y="297"/>
                      </a:lnTo>
                      <a:lnTo>
                        <a:pt x="2204" y="255"/>
                      </a:lnTo>
                      <a:lnTo>
                        <a:pt x="2239" y="221"/>
                      </a:lnTo>
                      <a:lnTo>
                        <a:pt x="2277" y="188"/>
                      </a:lnTo>
                      <a:lnTo>
                        <a:pt x="2313" y="164"/>
                      </a:lnTo>
                      <a:lnTo>
                        <a:pt x="2347" y="146"/>
                      </a:lnTo>
                      <a:lnTo>
                        <a:pt x="2383" y="133"/>
                      </a:lnTo>
                      <a:lnTo>
                        <a:pt x="2414" y="125"/>
                      </a:lnTo>
                      <a:lnTo>
                        <a:pt x="2446" y="125"/>
                      </a:lnTo>
                      <a:lnTo>
                        <a:pt x="2477" y="130"/>
                      </a:lnTo>
                      <a:lnTo>
                        <a:pt x="2516" y="143"/>
                      </a:lnTo>
                      <a:lnTo>
                        <a:pt x="2550" y="157"/>
                      </a:lnTo>
                      <a:lnTo>
                        <a:pt x="2582" y="175"/>
                      </a:lnTo>
                      <a:lnTo>
                        <a:pt x="2613" y="196"/>
                      </a:lnTo>
                      <a:lnTo>
                        <a:pt x="2645" y="217"/>
                      </a:lnTo>
                      <a:lnTo>
                        <a:pt x="2673" y="245"/>
                      </a:lnTo>
                      <a:lnTo>
                        <a:pt x="2701" y="273"/>
                      </a:lnTo>
                      <a:lnTo>
                        <a:pt x="2729" y="304"/>
                      </a:lnTo>
                      <a:lnTo>
                        <a:pt x="2753" y="336"/>
                      </a:lnTo>
                      <a:lnTo>
                        <a:pt x="2774" y="370"/>
                      </a:lnTo>
                      <a:lnTo>
                        <a:pt x="2798" y="409"/>
                      </a:lnTo>
                      <a:lnTo>
                        <a:pt x="2816" y="451"/>
                      </a:lnTo>
                      <a:lnTo>
                        <a:pt x="2855" y="535"/>
                      </a:lnTo>
                      <a:lnTo>
                        <a:pt x="2890" y="630"/>
                      </a:lnTo>
                      <a:lnTo>
                        <a:pt x="2918" y="731"/>
                      </a:lnTo>
                      <a:lnTo>
                        <a:pt x="2943" y="839"/>
                      </a:lnTo>
                      <a:lnTo>
                        <a:pt x="2960" y="951"/>
                      </a:lnTo>
                      <a:lnTo>
                        <a:pt x="2977" y="1071"/>
                      </a:lnTo>
                      <a:lnTo>
                        <a:pt x="2991" y="1192"/>
                      </a:lnTo>
                      <a:lnTo>
                        <a:pt x="2998" y="1319"/>
                      </a:lnTo>
                      <a:lnTo>
                        <a:pt x="3006" y="1448"/>
                      </a:lnTo>
                      <a:lnTo>
                        <a:pt x="3009" y="1581"/>
                      </a:lnTo>
                      <a:lnTo>
                        <a:pt x="3009" y="1718"/>
                      </a:lnTo>
                      <a:lnTo>
                        <a:pt x="3009" y="1854"/>
                      </a:lnTo>
                      <a:lnTo>
                        <a:pt x="2998" y="2127"/>
                      </a:lnTo>
                      <a:lnTo>
                        <a:pt x="2981" y="2396"/>
                      </a:lnTo>
                      <a:lnTo>
                        <a:pt x="2957" y="2658"/>
                      </a:lnTo>
                      <a:lnTo>
                        <a:pt x="2931" y="2907"/>
                      </a:lnTo>
                      <a:lnTo>
                        <a:pt x="2907" y="3137"/>
                      </a:lnTo>
                      <a:lnTo>
                        <a:pt x="2858" y="3522"/>
                      </a:lnTo>
                      <a:lnTo>
                        <a:pt x="2827" y="3767"/>
                      </a:lnTo>
                      <a:lnTo>
                        <a:pt x="2813" y="4135"/>
                      </a:lnTo>
                      <a:lnTo>
                        <a:pt x="2809" y="4289"/>
                      </a:lnTo>
                      <a:lnTo>
                        <a:pt x="2803" y="4438"/>
                      </a:lnTo>
                      <a:lnTo>
                        <a:pt x="2798" y="4512"/>
                      </a:lnTo>
                      <a:lnTo>
                        <a:pt x="2788" y="4582"/>
                      </a:lnTo>
                      <a:lnTo>
                        <a:pt x="2774" y="4649"/>
                      </a:lnTo>
                      <a:lnTo>
                        <a:pt x="2757" y="4712"/>
                      </a:lnTo>
                      <a:lnTo>
                        <a:pt x="2740" y="4767"/>
                      </a:lnTo>
                      <a:lnTo>
                        <a:pt x="2715" y="4819"/>
                      </a:lnTo>
                      <a:lnTo>
                        <a:pt x="2686" y="4876"/>
                      </a:lnTo>
                      <a:lnTo>
                        <a:pt x="2659" y="4928"/>
                      </a:lnTo>
                      <a:lnTo>
                        <a:pt x="2624" y="4981"/>
                      </a:lnTo>
                      <a:lnTo>
                        <a:pt x="2589" y="5033"/>
                      </a:lnTo>
                      <a:lnTo>
                        <a:pt x="2550" y="5082"/>
                      </a:lnTo>
                      <a:lnTo>
                        <a:pt x="2512" y="5135"/>
                      </a:lnTo>
                      <a:lnTo>
                        <a:pt x="2425" y="5233"/>
                      </a:lnTo>
                      <a:lnTo>
                        <a:pt x="2330" y="5327"/>
                      </a:lnTo>
                      <a:lnTo>
                        <a:pt x="2229" y="5418"/>
                      </a:lnTo>
                      <a:lnTo>
                        <a:pt x="2127" y="5502"/>
                      </a:lnTo>
                      <a:lnTo>
                        <a:pt x="2023" y="5586"/>
                      </a:lnTo>
                      <a:lnTo>
                        <a:pt x="1914" y="5663"/>
                      </a:lnTo>
                      <a:lnTo>
                        <a:pt x="1812" y="5732"/>
                      </a:lnTo>
                      <a:lnTo>
                        <a:pt x="1711" y="5799"/>
                      </a:lnTo>
                      <a:lnTo>
                        <a:pt x="1612" y="5859"/>
                      </a:lnTo>
                      <a:lnTo>
                        <a:pt x="1521" y="5914"/>
                      </a:lnTo>
                      <a:lnTo>
                        <a:pt x="1372" y="5998"/>
                      </a:lnTo>
                      <a:lnTo>
                        <a:pt x="1340" y="6016"/>
                      </a:lnTo>
                      <a:lnTo>
                        <a:pt x="1165" y="6107"/>
                      </a:lnTo>
                      <a:lnTo>
                        <a:pt x="1085" y="6149"/>
                      </a:lnTo>
                      <a:lnTo>
                        <a:pt x="1004" y="6185"/>
                      </a:lnTo>
                      <a:lnTo>
                        <a:pt x="924" y="6219"/>
                      </a:lnTo>
                      <a:lnTo>
                        <a:pt x="850" y="6243"/>
                      </a:lnTo>
                      <a:lnTo>
                        <a:pt x="777" y="6264"/>
                      </a:lnTo>
                      <a:lnTo>
                        <a:pt x="707" y="6279"/>
                      </a:lnTo>
                      <a:lnTo>
                        <a:pt x="640" y="6285"/>
                      </a:lnTo>
                      <a:lnTo>
                        <a:pt x="605" y="6285"/>
                      </a:lnTo>
                      <a:lnTo>
                        <a:pt x="574" y="6282"/>
                      </a:lnTo>
                      <a:lnTo>
                        <a:pt x="543" y="6279"/>
                      </a:lnTo>
                      <a:lnTo>
                        <a:pt x="514" y="6271"/>
                      </a:lnTo>
                      <a:lnTo>
                        <a:pt x="483" y="6264"/>
                      </a:lnTo>
                      <a:lnTo>
                        <a:pt x="455" y="6251"/>
                      </a:lnTo>
                      <a:lnTo>
                        <a:pt x="426" y="6240"/>
                      </a:lnTo>
                      <a:lnTo>
                        <a:pt x="399" y="6222"/>
                      </a:lnTo>
                      <a:lnTo>
                        <a:pt x="371" y="6201"/>
                      </a:lnTo>
                      <a:lnTo>
                        <a:pt x="347" y="6180"/>
                      </a:lnTo>
                      <a:lnTo>
                        <a:pt x="319" y="6156"/>
                      </a:lnTo>
                      <a:lnTo>
                        <a:pt x="293" y="6128"/>
                      </a:lnTo>
                      <a:lnTo>
                        <a:pt x="273" y="6100"/>
                      </a:lnTo>
                      <a:lnTo>
                        <a:pt x="248" y="6065"/>
                      </a:lnTo>
                      <a:close/>
                    </a:path>
                  </a:pathLst>
                </a:custGeom>
                <a:solidFill>
                  <a:srgbClr val="C52A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4" name="Freeform 31"/>
                <p:cNvSpPr>
                  <a:spLocks/>
                </p:cNvSpPr>
                <p:nvPr/>
              </p:nvSpPr>
              <p:spPr bwMode="auto">
                <a:xfrm>
                  <a:off x="4763293" y="3208338"/>
                  <a:ext cx="665162" cy="682625"/>
                </a:xfrm>
                <a:custGeom>
                  <a:avLst/>
                  <a:gdLst>
                    <a:gd name="T0" fmla="*/ 77 w 2095"/>
                    <a:gd name="T1" fmla="*/ 1973 h 2148"/>
                    <a:gd name="T2" fmla="*/ 122 w 2095"/>
                    <a:gd name="T3" fmla="*/ 2011 h 2148"/>
                    <a:gd name="T4" fmla="*/ 178 w 2095"/>
                    <a:gd name="T5" fmla="*/ 2046 h 2148"/>
                    <a:gd name="T6" fmla="*/ 248 w 2095"/>
                    <a:gd name="T7" fmla="*/ 2071 h 2148"/>
                    <a:gd name="T8" fmla="*/ 395 w 2095"/>
                    <a:gd name="T9" fmla="*/ 2103 h 2148"/>
                    <a:gd name="T10" fmla="*/ 539 w 2095"/>
                    <a:gd name="T11" fmla="*/ 2137 h 2148"/>
                    <a:gd name="T12" fmla="*/ 640 w 2095"/>
                    <a:gd name="T13" fmla="*/ 2148 h 2148"/>
                    <a:gd name="T14" fmla="*/ 930 w 2095"/>
                    <a:gd name="T15" fmla="*/ 2144 h 2148"/>
                    <a:gd name="T16" fmla="*/ 1162 w 2095"/>
                    <a:gd name="T17" fmla="*/ 2134 h 2148"/>
                    <a:gd name="T18" fmla="*/ 1392 w 2095"/>
                    <a:gd name="T19" fmla="*/ 2106 h 2148"/>
                    <a:gd name="T20" fmla="*/ 1504 w 2095"/>
                    <a:gd name="T21" fmla="*/ 2077 h 2148"/>
                    <a:gd name="T22" fmla="*/ 1616 w 2095"/>
                    <a:gd name="T23" fmla="*/ 2043 h 2148"/>
                    <a:gd name="T24" fmla="*/ 1741 w 2095"/>
                    <a:gd name="T25" fmla="*/ 1980 h 2148"/>
                    <a:gd name="T26" fmla="*/ 1833 w 2095"/>
                    <a:gd name="T27" fmla="*/ 1925 h 2148"/>
                    <a:gd name="T28" fmla="*/ 1920 w 2095"/>
                    <a:gd name="T29" fmla="*/ 1858 h 2148"/>
                    <a:gd name="T30" fmla="*/ 1997 w 2095"/>
                    <a:gd name="T31" fmla="*/ 1780 h 2148"/>
                    <a:gd name="T32" fmla="*/ 2057 w 2095"/>
                    <a:gd name="T33" fmla="*/ 1693 h 2148"/>
                    <a:gd name="T34" fmla="*/ 2092 w 2095"/>
                    <a:gd name="T35" fmla="*/ 1599 h 2148"/>
                    <a:gd name="T36" fmla="*/ 2095 w 2095"/>
                    <a:gd name="T37" fmla="*/ 1547 h 2148"/>
                    <a:gd name="T38" fmla="*/ 2092 w 2095"/>
                    <a:gd name="T39" fmla="*/ 1497 h 2148"/>
                    <a:gd name="T40" fmla="*/ 2082 w 2095"/>
                    <a:gd name="T41" fmla="*/ 1441 h 2148"/>
                    <a:gd name="T42" fmla="*/ 2071 w 2095"/>
                    <a:gd name="T43" fmla="*/ 1312 h 2148"/>
                    <a:gd name="T44" fmla="*/ 2028 w 2095"/>
                    <a:gd name="T45" fmla="*/ 1049 h 2148"/>
                    <a:gd name="T46" fmla="*/ 1994 w 2095"/>
                    <a:gd name="T47" fmla="*/ 804 h 2148"/>
                    <a:gd name="T48" fmla="*/ 1970 w 2095"/>
                    <a:gd name="T49" fmla="*/ 458 h 2148"/>
                    <a:gd name="T50" fmla="*/ 1938 w 2095"/>
                    <a:gd name="T51" fmla="*/ 116 h 2148"/>
                    <a:gd name="T52" fmla="*/ 1853 w 2095"/>
                    <a:gd name="T53" fmla="*/ 0 h 2148"/>
                    <a:gd name="T54" fmla="*/ 1641 w 2095"/>
                    <a:gd name="T55" fmla="*/ 0 h 2148"/>
                    <a:gd name="T56" fmla="*/ 1365 w 2095"/>
                    <a:gd name="T57" fmla="*/ 7 h 2148"/>
                    <a:gd name="T58" fmla="*/ 1084 w 2095"/>
                    <a:gd name="T59" fmla="*/ 21 h 2148"/>
                    <a:gd name="T60" fmla="*/ 531 w 2095"/>
                    <a:gd name="T61" fmla="*/ 74 h 2148"/>
                    <a:gd name="T62" fmla="*/ 346 w 2095"/>
                    <a:gd name="T63" fmla="*/ 95 h 2148"/>
                    <a:gd name="T64" fmla="*/ 252 w 2095"/>
                    <a:gd name="T65" fmla="*/ 95 h 2148"/>
                    <a:gd name="T66" fmla="*/ 157 w 2095"/>
                    <a:gd name="T67" fmla="*/ 84 h 2148"/>
                    <a:gd name="T68" fmla="*/ 146 w 2095"/>
                    <a:gd name="T69" fmla="*/ 290 h 2148"/>
                    <a:gd name="T70" fmla="*/ 150 w 2095"/>
                    <a:gd name="T71" fmla="*/ 707 h 2148"/>
                    <a:gd name="T72" fmla="*/ 150 w 2095"/>
                    <a:gd name="T73" fmla="*/ 913 h 2148"/>
                    <a:gd name="T74" fmla="*/ 136 w 2095"/>
                    <a:gd name="T75" fmla="*/ 1028 h 2148"/>
                    <a:gd name="T76" fmla="*/ 108 w 2095"/>
                    <a:gd name="T77" fmla="*/ 1158 h 2148"/>
                    <a:gd name="T78" fmla="*/ 34 w 2095"/>
                    <a:gd name="T79" fmla="*/ 1445 h 2148"/>
                    <a:gd name="T80" fmla="*/ 10 w 2095"/>
                    <a:gd name="T81" fmla="*/ 1589 h 2148"/>
                    <a:gd name="T82" fmla="*/ 0 w 2095"/>
                    <a:gd name="T83" fmla="*/ 1721 h 2148"/>
                    <a:gd name="T84" fmla="*/ 7 w 2095"/>
                    <a:gd name="T85" fmla="*/ 1816 h 2148"/>
                    <a:gd name="T86" fmla="*/ 21 w 2095"/>
                    <a:gd name="T87" fmla="*/ 1871 h 2148"/>
                    <a:gd name="T88" fmla="*/ 45 w 2095"/>
                    <a:gd name="T89" fmla="*/ 1925 h 2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095" h="2148">
                      <a:moveTo>
                        <a:pt x="59" y="1949"/>
                      </a:moveTo>
                      <a:lnTo>
                        <a:pt x="77" y="1973"/>
                      </a:lnTo>
                      <a:lnTo>
                        <a:pt x="98" y="1994"/>
                      </a:lnTo>
                      <a:lnTo>
                        <a:pt x="122" y="2011"/>
                      </a:lnTo>
                      <a:lnTo>
                        <a:pt x="150" y="2029"/>
                      </a:lnTo>
                      <a:lnTo>
                        <a:pt x="178" y="2046"/>
                      </a:lnTo>
                      <a:lnTo>
                        <a:pt x="213" y="2061"/>
                      </a:lnTo>
                      <a:lnTo>
                        <a:pt x="248" y="2071"/>
                      </a:lnTo>
                      <a:lnTo>
                        <a:pt x="290" y="2082"/>
                      </a:lnTo>
                      <a:lnTo>
                        <a:pt x="395" y="2103"/>
                      </a:lnTo>
                      <a:lnTo>
                        <a:pt x="489" y="2127"/>
                      </a:lnTo>
                      <a:lnTo>
                        <a:pt x="539" y="2137"/>
                      </a:lnTo>
                      <a:lnTo>
                        <a:pt x="588" y="2144"/>
                      </a:lnTo>
                      <a:lnTo>
                        <a:pt x="640" y="2148"/>
                      </a:lnTo>
                      <a:lnTo>
                        <a:pt x="699" y="2148"/>
                      </a:lnTo>
                      <a:lnTo>
                        <a:pt x="930" y="2144"/>
                      </a:lnTo>
                      <a:lnTo>
                        <a:pt x="1045" y="2141"/>
                      </a:lnTo>
                      <a:lnTo>
                        <a:pt x="1162" y="2134"/>
                      </a:lnTo>
                      <a:lnTo>
                        <a:pt x="1277" y="2123"/>
                      </a:lnTo>
                      <a:lnTo>
                        <a:pt x="1392" y="2106"/>
                      </a:lnTo>
                      <a:lnTo>
                        <a:pt x="1448" y="2092"/>
                      </a:lnTo>
                      <a:lnTo>
                        <a:pt x="1504" y="2077"/>
                      </a:lnTo>
                      <a:lnTo>
                        <a:pt x="1560" y="2061"/>
                      </a:lnTo>
                      <a:lnTo>
                        <a:pt x="1616" y="2043"/>
                      </a:lnTo>
                      <a:lnTo>
                        <a:pt x="1696" y="2004"/>
                      </a:lnTo>
                      <a:lnTo>
                        <a:pt x="1741" y="1980"/>
                      </a:lnTo>
                      <a:lnTo>
                        <a:pt x="1788" y="1956"/>
                      </a:lnTo>
                      <a:lnTo>
                        <a:pt x="1833" y="1925"/>
                      </a:lnTo>
                      <a:lnTo>
                        <a:pt x="1879" y="1892"/>
                      </a:lnTo>
                      <a:lnTo>
                        <a:pt x="1920" y="1858"/>
                      </a:lnTo>
                      <a:lnTo>
                        <a:pt x="1962" y="1819"/>
                      </a:lnTo>
                      <a:lnTo>
                        <a:pt x="1997" y="1780"/>
                      </a:lnTo>
                      <a:lnTo>
                        <a:pt x="2028" y="1735"/>
                      </a:lnTo>
                      <a:lnTo>
                        <a:pt x="2057" y="1693"/>
                      </a:lnTo>
                      <a:lnTo>
                        <a:pt x="2077" y="1644"/>
                      </a:lnTo>
                      <a:lnTo>
                        <a:pt x="2092" y="1599"/>
                      </a:lnTo>
                      <a:lnTo>
                        <a:pt x="2095" y="1571"/>
                      </a:lnTo>
                      <a:lnTo>
                        <a:pt x="2095" y="1547"/>
                      </a:lnTo>
                      <a:lnTo>
                        <a:pt x="2095" y="1522"/>
                      </a:lnTo>
                      <a:lnTo>
                        <a:pt x="2092" y="1497"/>
                      </a:lnTo>
                      <a:lnTo>
                        <a:pt x="2088" y="1469"/>
                      </a:lnTo>
                      <a:lnTo>
                        <a:pt x="2082" y="1441"/>
                      </a:lnTo>
                      <a:lnTo>
                        <a:pt x="2077" y="1378"/>
                      </a:lnTo>
                      <a:lnTo>
                        <a:pt x="2071" y="1312"/>
                      </a:lnTo>
                      <a:lnTo>
                        <a:pt x="2050" y="1182"/>
                      </a:lnTo>
                      <a:lnTo>
                        <a:pt x="2028" y="1049"/>
                      </a:lnTo>
                      <a:lnTo>
                        <a:pt x="2007" y="916"/>
                      </a:lnTo>
                      <a:lnTo>
                        <a:pt x="1994" y="804"/>
                      </a:lnTo>
                      <a:lnTo>
                        <a:pt x="1983" y="689"/>
                      </a:lnTo>
                      <a:lnTo>
                        <a:pt x="1970" y="458"/>
                      </a:lnTo>
                      <a:lnTo>
                        <a:pt x="1952" y="231"/>
                      </a:lnTo>
                      <a:lnTo>
                        <a:pt x="1938" y="116"/>
                      </a:lnTo>
                      <a:lnTo>
                        <a:pt x="1924" y="4"/>
                      </a:lnTo>
                      <a:lnTo>
                        <a:pt x="1853" y="0"/>
                      </a:lnTo>
                      <a:lnTo>
                        <a:pt x="1784" y="0"/>
                      </a:lnTo>
                      <a:lnTo>
                        <a:pt x="1641" y="0"/>
                      </a:lnTo>
                      <a:lnTo>
                        <a:pt x="1501" y="0"/>
                      </a:lnTo>
                      <a:lnTo>
                        <a:pt x="1365" y="7"/>
                      </a:lnTo>
                      <a:lnTo>
                        <a:pt x="1224" y="11"/>
                      </a:lnTo>
                      <a:lnTo>
                        <a:pt x="1084" y="21"/>
                      </a:lnTo>
                      <a:lnTo>
                        <a:pt x="808" y="42"/>
                      </a:lnTo>
                      <a:lnTo>
                        <a:pt x="531" y="74"/>
                      </a:lnTo>
                      <a:lnTo>
                        <a:pt x="437" y="84"/>
                      </a:lnTo>
                      <a:lnTo>
                        <a:pt x="346" y="95"/>
                      </a:lnTo>
                      <a:lnTo>
                        <a:pt x="297" y="95"/>
                      </a:lnTo>
                      <a:lnTo>
                        <a:pt x="252" y="95"/>
                      </a:lnTo>
                      <a:lnTo>
                        <a:pt x="203" y="92"/>
                      </a:lnTo>
                      <a:lnTo>
                        <a:pt x="157" y="84"/>
                      </a:lnTo>
                      <a:lnTo>
                        <a:pt x="150" y="189"/>
                      </a:lnTo>
                      <a:lnTo>
                        <a:pt x="146" y="290"/>
                      </a:lnTo>
                      <a:lnTo>
                        <a:pt x="146" y="501"/>
                      </a:lnTo>
                      <a:lnTo>
                        <a:pt x="150" y="707"/>
                      </a:lnTo>
                      <a:lnTo>
                        <a:pt x="150" y="812"/>
                      </a:lnTo>
                      <a:lnTo>
                        <a:pt x="150" y="913"/>
                      </a:lnTo>
                      <a:lnTo>
                        <a:pt x="146" y="969"/>
                      </a:lnTo>
                      <a:lnTo>
                        <a:pt x="136" y="1028"/>
                      </a:lnTo>
                      <a:lnTo>
                        <a:pt x="122" y="1091"/>
                      </a:lnTo>
                      <a:lnTo>
                        <a:pt x="108" y="1158"/>
                      </a:lnTo>
                      <a:lnTo>
                        <a:pt x="73" y="1298"/>
                      </a:lnTo>
                      <a:lnTo>
                        <a:pt x="34" y="1445"/>
                      </a:lnTo>
                      <a:lnTo>
                        <a:pt x="21" y="1515"/>
                      </a:lnTo>
                      <a:lnTo>
                        <a:pt x="10" y="1589"/>
                      </a:lnTo>
                      <a:lnTo>
                        <a:pt x="0" y="1654"/>
                      </a:lnTo>
                      <a:lnTo>
                        <a:pt x="0" y="1721"/>
                      </a:lnTo>
                      <a:lnTo>
                        <a:pt x="3" y="1784"/>
                      </a:lnTo>
                      <a:lnTo>
                        <a:pt x="7" y="1816"/>
                      </a:lnTo>
                      <a:lnTo>
                        <a:pt x="13" y="1844"/>
                      </a:lnTo>
                      <a:lnTo>
                        <a:pt x="21" y="1871"/>
                      </a:lnTo>
                      <a:lnTo>
                        <a:pt x="31" y="1899"/>
                      </a:lnTo>
                      <a:lnTo>
                        <a:pt x="45" y="1925"/>
                      </a:lnTo>
                      <a:lnTo>
                        <a:pt x="59" y="1949"/>
                      </a:lnTo>
                      <a:close/>
                    </a:path>
                  </a:pathLst>
                </a:custGeom>
                <a:solidFill>
                  <a:srgbClr val="EBB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5" name="Freeform 32"/>
                <p:cNvSpPr>
                  <a:spLocks/>
                </p:cNvSpPr>
                <p:nvPr/>
              </p:nvSpPr>
              <p:spPr bwMode="auto">
                <a:xfrm>
                  <a:off x="3988593" y="3570288"/>
                  <a:ext cx="2289175" cy="3252788"/>
                </a:xfrm>
                <a:custGeom>
                  <a:avLst/>
                  <a:gdLst>
                    <a:gd name="T0" fmla="*/ 843 w 7208"/>
                    <a:gd name="T1" fmla="*/ 7373 h 10245"/>
                    <a:gd name="T2" fmla="*/ 780 w 7208"/>
                    <a:gd name="T3" fmla="*/ 8226 h 10245"/>
                    <a:gd name="T4" fmla="*/ 697 w 7208"/>
                    <a:gd name="T5" fmla="*/ 8807 h 10245"/>
                    <a:gd name="T6" fmla="*/ 371 w 7208"/>
                    <a:gd name="T7" fmla="*/ 9902 h 10245"/>
                    <a:gd name="T8" fmla="*/ 7057 w 7208"/>
                    <a:gd name="T9" fmla="*/ 9840 h 10245"/>
                    <a:gd name="T10" fmla="*/ 6554 w 7208"/>
                    <a:gd name="T11" fmla="*/ 8401 h 10245"/>
                    <a:gd name="T12" fmla="*/ 6259 w 7208"/>
                    <a:gd name="T13" fmla="*/ 7409 h 10245"/>
                    <a:gd name="T14" fmla="*/ 6088 w 7208"/>
                    <a:gd name="T15" fmla="*/ 6622 h 10245"/>
                    <a:gd name="T16" fmla="*/ 6056 w 7208"/>
                    <a:gd name="T17" fmla="*/ 6223 h 10245"/>
                    <a:gd name="T18" fmla="*/ 6088 w 7208"/>
                    <a:gd name="T19" fmla="*/ 5821 h 10245"/>
                    <a:gd name="T20" fmla="*/ 6189 w 7208"/>
                    <a:gd name="T21" fmla="*/ 5310 h 10245"/>
                    <a:gd name="T22" fmla="*/ 6483 w 7208"/>
                    <a:gd name="T23" fmla="*/ 4275 h 10245"/>
                    <a:gd name="T24" fmla="*/ 6627 w 7208"/>
                    <a:gd name="T25" fmla="*/ 3659 h 10245"/>
                    <a:gd name="T26" fmla="*/ 6669 w 7208"/>
                    <a:gd name="T27" fmla="*/ 3256 h 10245"/>
                    <a:gd name="T28" fmla="*/ 6732 w 7208"/>
                    <a:gd name="T29" fmla="*/ 2794 h 10245"/>
                    <a:gd name="T30" fmla="*/ 6833 w 7208"/>
                    <a:gd name="T31" fmla="*/ 2256 h 10245"/>
                    <a:gd name="T32" fmla="*/ 6844 w 7208"/>
                    <a:gd name="T33" fmla="*/ 1941 h 10245"/>
                    <a:gd name="T34" fmla="*/ 6808 w 7208"/>
                    <a:gd name="T35" fmla="*/ 1728 h 10245"/>
                    <a:gd name="T36" fmla="*/ 6724 w 7208"/>
                    <a:gd name="T37" fmla="*/ 1511 h 10245"/>
                    <a:gd name="T38" fmla="*/ 6560 w 7208"/>
                    <a:gd name="T39" fmla="*/ 1281 h 10245"/>
                    <a:gd name="T40" fmla="*/ 6330 w 7208"/>
                    <a:gd name="T41" fmla="*/ 1067 h 10245"/>
                    <a:gd name="T42" fmla="*/ 5825 w 7208"/>
                    <a:gd name="T43" fmla="*/ 707 h 10245"/>
                    <a:gd name="T44" fmla="*/ 5269 w 7208"/>
                    <a:gd name="T45" fmla="*/ 402 h 10245"/>
                    <a:gd name="T46" fmla="*/ 4678 w 7208"/>
                    <a:gd name="T47" fmla="*/ 63 h 10245"/>
                    <a:gd name="T48" fmla="*/ 4219 w 7208"/>
                    <a:gd name="T49" fmla="*/ 389 h 10245"/>
                    <a:gd name="T50" fmla="*/ 3915 w 7208"/>
                    <a:gd name="T51" fmla="*/ 622 h 10245"/>
                    <a:gd name="T52" fmla="*/ 3601 w 7208"/>
                    <a:gd name="T53" fmla="*/ 783 h 10245"/>
                    <a:gd name="T54" fmla="*/ 3362 w 7208"/>
                    <a:gd name="T55" fmla="*/ 836 h 10245"/>
                    <a:gd name="T56" fmla="*/ 3127 w 7208"/>
                    <a:gd name="T57" fmla="*/ 833 h 10245"/>
                    <a:gd name="T58" fmla="*/ 2900 w 7208"/>
                    <a:gd name="T59" fmla="*/ 780 h 10245"/>
                    <a:gd name="T60" fmla="*/ 2687 w 7208"/>
                    <a:gd name="T61" fmla="*/ 686 h 10245"/>
                    <a:gd name="T62" fmla="*/ 2435 w 7208"/>
                    <a:gd name="T63" fmla="*/ 517 h 10245"/>
                    <a:gd name="T64" fmla="*/ 2092 w 7208"/>
                    <a:gd name="T65" fmla="*/ 171 h 10245"/>
                    <a:gd name="T66" fmla="*/ 1686 w 7208"/>
                    <a:gd name="T67" fmla="*/ 399 h 10245"/>
                    <a:gd name="T68" fmla="*/ 1508 w 7208"/>
                    <a:gd name="T69" fmla="*/ 553 h 10245"/>
                    <a:gd name="T70" fmla="*/ 1344 w 7208"/>
                    <a:gd name="T71" fmla="*/ 770 h 10245"/>
                    <a:gd name="T72" fmla="*/ 1085 w 7208"/>
                    <a:gd name="T73" fmla="*/ 1273 h 10245"/>
                    <a:gd name="T74" fmla="*/ 846 w 7208"/>
                    <a:gd name="T75" fmla="*/ 1871 h 10245"/>
                    <a:gd name="T76" fmla="*/ 664 w 7208"/>
                    <a:gd name="T77" fmla="*/ 2343 h 10245"/>
                    <a:gd name="T78" fmla="*/ 286 w 7208"/>
                    <a:gd name="T79" fmla="*/ 3081 h 10245"/>
                    <a:gd name="T80" fmla="*/ 101 w 7208"/>
                    <a:gd name="T81" fmla="*/ 3519 h 10245"/>
                    <a:gd name="T82" fmla="*/ 17 w 7208"/>
                    <a:gd name="T83" fmla="*/ 3855 h 10245"/>
                    <a:gd name="T84" fmla="*/ 0 w 7208"/>
                    <a:gd name="T85" fmla="*/ 4068 h 10245"/>
                    <a:gd name="T86" fmla="*/ 63 w 7208"/>
                    <a:gd name="T87" fmla="*/ 4478 h 10245"/>
                    <a:gd name="T88" fmla="*/ 213 w 7208"/>
                    <a:gd name="T89" fmla="*/ 4865 h 10245"/>
                    <a:gd name="T90" fmla="*/ 521 w 7208"/>
                    <a:gd name="T91" fmla="*/ 5443 h 10245"/>
                    <a:gd name="T92" fmla="*/ 682 w 7208"/>
                    <a:gd name="T93" fmla="*/ 5831 h 10245"/>
                    <a:gd name="T94" fmla="*/ 770 w 7208"/>
                    <a:gd name="T95" fmla="*/ 6208 h 10245"/>
                    <a:gd name="T96" fmla="*/ 818 w 7208"/>
                    <a:gd name="T97" fmla="*/ 6713 h 10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208" h="10245">
                      <a:moveTo>
                        <a:pt x="836" y="6940"/>
                      </a:moveTo>
                      <a:lnTo>
                        <a:pt x="840" y="7048"/>
                      </a:lnTo>
                      <a:lnTo>
                        <a:pt x="843" y="7157"/>
                      </a:lnTo>
                      <a:lnTo>
                        <a:pt x="843" y="7373"/>
                      </a:lnTo>
                      <a:lnTo>
                        <a:pt x="836" y="7587"/>
                      </a:lnTo>
                      <a:lnTo>
                        <a:pt x="822" y="7800"/>
                      </a:lnTo>
                      <a:lnTo>
                        <a:pt x="805" y="8014"/>
                      </a:lnTo>
                      <a:lnTo>
                        <a:pt x="780" y="8226"/>
                      </a:lnTo>
                      <a:lnTo>
                        <a:pt x="755" y="8440"/>
                      </a:lnTo>
                      <a:lnTo>
                        <a:pt x="724" y="8657"/>
                      </a:lnTo>
                      <a:lnTo>
                        <a:pt x="713" y="8724"/>
                      </a:lnTo>
                      <a:lnTo>
                        <a:pt x="697" y="8807"/>
                      </a:lnTo>
                      <a:lnTo>
                        <a:pt x="647" y="8996"/>
                      </a:lnTo>
                      <a:lnTo>
                        <a:pt x="585" y="9217"/>
                      </a:lnTo>
                      <a:lnTo>
                        <a:pt x="515" y="9448"/>
                      </a:lnTo>
                      <a:lnTo>
                        <a:pt x="371" y="9902"/>
                      </a:lnTo>
                      <a:lnTo>
                        <a:pt x="311" y="10095"/>
                      </a:lnTo>
                      <a:lnTo>
                        <a:pt x="265" y="10245"/>
                      </a:lnTo>
                      <a:lnTo>
                        <a:pt x="7208" y="10245"/>
                      </a:lnTo>
                      <a:lnTo>
                        <a:pt x="7057" y="9840"/>
                      </a:lnTo>
                      <a:lnTo>
                        <a:pt x="6893" y="9384"/>
                      </a:lnTo>
                      <a:lnTo>
                        <a:pt x="6721" y="8902"/>
                      </a:lnTo>
                      <a:lnTo>
                        <a:pt x="6637" y="8653"/>
                      </a:lnTo>
                      <a:lnTo>
                        <a:pt x="6554" y="8401"/>
                      </a:lnTo>
                      <a:lnTo>
                        <a:pt x="6473" y="8150"/>
                      </a:lnTo>
                      <a:lnTo>
                        <a:pt x="6396" y="7902"/>
                      </a:lnTo>
                      <a:lnTo>
                        <a:pt x="6325" y="7653"/>
                      </a:lnTo>
                      <a:lnTo>
                        <a:pt x="6259" y="7409"/>
                      </a:lnTo>
                      <a:lnTo>
                        <a:pt x="6200" y="7174"/>
                      </a:lnTo>
                      <a:lnTo>
                        <a:pt x="6147" y="6943"/>
                      </a:lnTo>
                      <a:lnTo>
                        <a:pt x="6106" y="6726"/>
                      </a:lnTo>
                      <a:lnTo>
                        <a:pt x="6088" y="6622"/>
                      </a:lnTo>
                      <a:lnTo>
                        <a:pt x="6074" y="6517"/>
                      </a:lnTo>
                      <a:lnTo>
                        <a:pt x="6064" y="6418"/>
                      </a:lnTo>
                      <a:lnTo>
                        <a:pt x="6056" y="6320"/>
                      </a:lnTo>
                      <a:lnTo>
                        <a:pt x="6056" y="6223"/>
                      </a:lnTo>
                      <a:lnTo>
                        <a:pt x="6059" y="6121"/>
                      </a:lnTo>
                      <a:lnTo>
                        <a:pt x="6064" y="6023"/>
                      </a:lnTo>
                      <a:lnTo>
                        <a:pt x="6074" y="5921"/>
                      </a:lnTo>
                      <a:lnTo>
                        <a:pt x="6088" y="5821"/>
                      </a:lnTo>
                      <a:lnTo>
                        <a:pt x="6101" y="5719"/>
                      </a:lnTo>
                      <a:lnTo>
                        <a:pt x="6122" y="5618"/>
                      </a:lnTo>
                      <a:lnTo>
                        <a:pt x="6143" y="5516"/>
                      </a:lnTo>
                      <a:lnTo>
                        <a:pt x="6189" y="5310"/>
                      </a:lnTo>
                      <a:lnTo>
                        <a:pt x="6245" y="5104"/>
                      </a:lnTo>
                      <a:lnTo>
                        <a:pt x="6304" y="4896"/>
                      </a:lnTo>
                      <a:lnTo>
                        <a:pt x="6424" y="4481"/>
                      </a:lnTo>
                      <a:lnTo>
                        <a:pt x="6483" y="4275"/>
                      </a:lnTo>
                      <a:lnTo>
                        <a:pt x="6539" y="4068"/>
                      </a:lnTo>
                      <a:lnTo>
                        <a:pt x="6585" y="3861"/>
                      </a:lnTo>
                      <a:lnTo>
                        <a:pt x="6606" y="3761"/>
                      </a:lnTo>
                      <a:lnTo>
                        <a:pt x="6627" y="3659"/>
                      </a:lnTo>
                      <a:lnTo>
                        <a:pt x="6640" y="3557"/>
                      </a:lnTo>
                      <a:lnTo>
                        <a:pt x="6654" y="3456"/>
                      </a:lnTo>
                      <a:lnTo>
                        <a:pt x="6661" y="3354"/>
                      </a:lnTo>
                      <a:lnTo>
                        <a:pt x="6669" y="3256"/>
                      </a:lnTo>
                      <a:lnTo>
                        <a:pt x="6675" y="3138"/>
                      </a:lnTo>
                      <a:lnTo>
                        <a:pt x="6690" y="3018"/>
                      </a:lnTo>
                      <a:lnTo>
                        <a:pt x="6711" y="2906"/>
                      </a:lnTo>
                      <a:lnTo>
                        <a:pt x="6732" y="2794"/>
                      </a:lnTo>
                      <a:lnTo>
                        <a:pt x="6777" y="2575"/>
                      </a:lnTo>
                      <a:lnTo>
                        <a:pt x="6799" y="2470"/>
                      </a:lnTo>
                      <a:lnTo>
                        <a:pt x="6818" y="2361"/>
                      </a:lnTo>
                      <a:lnTo>
                        <a:pt x="6833" y="2256"/>
                      </a:lnTo>
                      <a:lnTo>
                        <a:pt x="6844" y="2152"/>
                      </a:lnTo>
                      <a:lnTo>
                        <a:pt x="6847" y="2046"/>
                      </a:lnTo>
                      <a:lnTo>
                        <a:pt x="6847" y="1994"/>
                      </a:lnTo>
                      <a:lnTo>
                        <a:pt x="6844" y="1941"/>
                      </a:lnTo>
                      <a:lnTo>
                        <a:pt x="6840" y="1889"/>
                      </a:lnTo>
                      <a:lnTo>
                        <a:pt x="6833" y="1832"/>
                      </a:lnTo>
                      <a:lnTo>
                        <a:pt x="6823" y="1780"/>
                      </a:lnTo>
                      <a:lnTo>
                        <a:pt x="6808" y="1728"/>
                      </a:lnTo>
                      <a:lnTo>
                        <a:pt x="6791" y="1672"/>
                      </a:lnTo>
                      <a:lnTo>
                        <a:pt x="6773" y="1620"/>
                      </a:lnTo>
                      <a:lnTo>
                        <a:pt x="6749" y="1563"/>
                      </a:lnTo>
                      <a:lnTo>
                        <a:pt x="6724" y="1511"/>
                      </a:lnTo>
                      <a:lnTo>
                        <a:pt x="6690" y="1451"/>
                      </a:lnTo>
                      <a:lnTo>
                        <a:pt x="6651" y="1393"/>
                      </a:lnTo>
                      <a:lnTo>
                        <a:pt x="6609" y="1336"/>
                      </a:lnTo>
                      <a:lnTo>
                        <a:pt x="6560" y="1281"/>
                      </a:lnTo>
                      <a:lnTo>
                        <a:pt x="6508" y="1224"/>
                      </a:lnTo>
                      <a:lnTo>
                        <a:pt x="6452" y="1172"/>
                      </a:lnTo>
                      <a:lnTo>
                        <a:pt x="6392" y="1116"/>
                      </a:lnTo>
                      <a:lnTo>
                        <a:pt x="6330" y="1067"/>
                      </a:lnTo>
                      <a:lnTo>
                        <a:pt x="6203" y="966"/>
                      </a:lnTo>
                      <a:lnTo>
                        <a:pt x="6074" y="874"/>
                      </a:lnTo>
                      <a:lnTo>
                        <a:pt x="5944" y="788"/>
                      </a:lnTo>
                      <a:lnTo>
                        <a:pt x="5825" y="707"/>
                      </a:lnTo>
                      <a:lnTo>
                        <a:pt x="5762" y="668"/>
                      </a:lnTo>
                      <a:lnTo>
                        <a:pt x="5699" y="629"/>
                      </a:lnTo>
                      <a:lnTo>
                        <a:pt x="5566" y="556"/>
                      </a:lnTo>
                      <a:lnTo>
                        <a:pt x="5269" y="402"/>
                      </a:lnTo>
                      <a:lnTo>
                        <a:pt x="5111" y="319"/>
                      </a:lnTo>
                      <a:lnTo>
                        <a:pt x="4944" y="223"/>
                      </a:lnTo>
                      <a:lnTo>
                        <a:pt x="4769" y="119"/>
                      </a:lnTo>
                      <a:lnTo>
                        <a:pt x="4678" y="63"/>
                      </a:lnTo>
                      <a:lnTo>
                        <a:pt x="4587" y="0"/>
                      </a:lnTo>
                      <a:lnTo>
                        <a:pt x="4394" y="214"/>
                      </a:lnTo>
                      <a:lnTo>
                        <a:pt x="4307" y="304"/>
                      </a:lnTo>
                      <a:lnTo>
                        <a:pt x="4219" y="389"/>
                      </a:lnTo>
                      <a:lnTo>
                        <a:pt x="4128" y="468"/>
                      </a:lnTo>
                      <a:lnTo>
                        <a:pt x="4031" y="546"/>
                      </a:lnTo>
                      <a:lnTo>
                        <a:pt x="3974" y="584"/>
                      </a:lnTo>
                      <a:lnTo>
                        <a:pt x="3915" y="622"/>
                      </a:lnTo>
                      <a:lnTo>
                        <a:pt x="3778" y="703"/>
                      </a:lnTo>
                      <a:lnTo>
                        <a:pt x="3719" y="734"/>
                      </a:lnTo>
                      <a:lnTo>
                        <a:pt x="3659" y="762"/>
                      </a:lnTo>
                      <a:lnTo>
                        <a:pt x="3601" y="783"/>
                      </a:lnTo>
                      <a:lnTo>
                        <a:pt x="3541" y="804"/>
                      </a:lnTo>
                      <a:lnTo>
                        <a:pt x="3481" y="819"/>
                      </a:lnTo>
                      <a:lnTo>
                        <a:pt x="3422" y="829"/>
                      </a:lnTo>
                      <a:lnTo>
                        <a:pt x="3362" y="836"/>
                      </a:lnTo>
                      <a:lnTo>
                        <a:pt x="3303" y="843"/>
                      </a:lnTo>
                      <a:lnTo>
                        <a:pt x="3244" y="843"/>
                      </a:lnTo>
                      <a:lnTo>
                        <a:pt x="3187" y="840"/>
                      </a:lnTo>
                      <a:lnTo>
                        <a:pt x="3127" y="833"/>
                      </a:lnTo>
                      <a:lnTo>
                        <a:pt x="3072" y="825"/>
                      </a:lnTo>
                      <a:lnTo>
                        <a:pt x="3012" y="812"/>
                      </a:lnTo>
                      <a:lnTo>
                        <a:pt x="2957" y="798"/>
                      </a:lnTo>
                      <a:lnTo>
                        <a:pt x="2900" y="780"/>
                      </a:lnTo>
                      <a:lnTo>
                        <a:pt x="2848" y="759"/>
                      </a:lnTo>
                      <a:lnTo>
                        <a:pt x="2792" y="738"/>
                      </a:lnTo>
                      <a:lnTo>
                        <a:pt x="2739" y="713"/>
                      </a:lnTo>
                      <a:lnTo>
                        <a:pt x="2687" y="686"/>
                      </a:lnTo>
                      <a:lnTo>
                        <a:pt x="2634" y="655"/>
                      </a:lnTo>
                      <a:lnTo>
                        <a:pt x="2582" y="622"/>
                      </a:lnTo>
                      <a:lnTo>
                        <a:pt x="2533" y="591"/>
                      </a:lnTo>
                      <a:lnTo>
                        <a:pt x="2435" y="517"/>
                      </a:lnTo>
                      <a:lnTo>
                        <a:pt x="2340" y="437"/>
                      </a:lnTo>
                      <a:lnTo>
                        <a:pt x="2253" y="353"/>
                      </a:lnTo>
                      <a:lnTo>
                        <a:pt x="2173" y="266"/>
                      </a:lnTo>
                      <a:lnTo>
                        <a:pt x="2092" y="171"/>
                      </a:lnTo>
                      <a:lnTo>
                        <a:pt x="1959" y="241"/>
                      </a:lnTo>
                      <a:lnTo>
                        <a:pt x="1840" y="304"/>
                      </a:lnTo>
                      <a:lnTo>
                        <a:pt x="1735" y="368"/>
                      </a:lnTo>
                      <a:lnTo>
                        <a:pt x="1686" y="399"/>
                      </a:lnTo>
                      <a:lnTo>
                        <a:pt x="1638" y="434"/>
                      </a:lnTo>
                      <a:lnTo>
                        <a:pt x="1592" y="468"/>
                      </a:lnTo>
                      <a:lnTo>
                        <a:pt x="1550" y="510"/>
                      </a:lnTo>
                      <a:lnTo>
                        <a:pt x="1508" y="553"/>
                      </a:lnTo>
                      <a:lnTo>
                        <a:pt x="1466" y="598"/>
                      </a:lnTo>
                      <a:lnTo>
                        <a:pt x="1424" y="650"/>
                      </a:lnTo>
                      <a:lnTo>
                        <a:pt x="1382" y="707"/>
                      </a:lnTo>
                      <a:lnTo>
                        <a:pt x="1344" y="770"/>
                      </a:lnTo>
                      <a:lnTo>
                        <a:pt x="1302" y="840"/>
                      </a:lnTo>
                      <a:lnTo>
                        <a:pt x="1224" y="983"/>
                      </a:lnTo>
                      <a:lnTo>
                        <a:pt x="1154" y="1127"/>
                      </a:lnTo>
                      <a:lnTo>
                        <a:pt x="1085" y="1273"/>
                      </a:lnTo>
                      <a:lnTo>
                        <a:pt x="1021" y="1420"/>
                      </a:lnTo>
                      <a:lnTo>
                        <a:pt x="958" y="1567"/>
                      </a:lnTo>
                      <a:lnTo>
                        <a:pt x="903" y="1717"/>
                      </a:lnTo>
                      <a:lnTo>
                        <a:pt x="846" y="1871"/>
                      </a:lnTo>
                      <a:lnTo>
                        <a:pt x="794" y="2022"/>
                      </a:lnTo>
                      <a:lnTo>
                        <a:pt x="755" y="2131"/>
                      </a:lnTo>
                      <a:lnTo>
                        <a:pt x="710" y="2238"/>
                      </a:lnTo>
                      <a:lnTo>
                        <a:pt x="664" y="2343"/>
                      </a:lnTo>
                      <a:lnTo>
                        <a:pt x="612" y="2449"/>
                      </a:lnTo>
                      <a:lnTo>
                        <a:pt x="507" y="2658"/>
                      </a:lnTo>
                      <a:lnTo>
                        <a:pt x="395" y="2869"/>
                      </a:lnTo>
                      <a:lnTo>
                        <a:pt x="286" y="3081"/>
                      </a:lnTo>
                      <a:lnTo>
                        <a:pt x="238" y="3190"/>
                      </a:lnTo>
                      <a:lnTo>
                        <a:pt x="189" y="3299"/>
                      </a:lnTo>
                      <a:lnTo>
                        <a:pt x="143" y="3407"/>
                      </a:lnTo>
                      <a:lnTo>
                        <a:pt x="101" y="3519"/>
                      </a:lnTo>
                      <a:lnTo>
                        <a:pt x="67" y="3631"/>
                      </a:lnTo>
                      <a:lnTo>
                        <a:pt x="38" y="3743"/>
                      </a:lnTo>
                      <a:lnTo>
                        <a:pt x="25" y="3798"/>
                      </a:lnTo>
                      <a:lnTo>
                        <a:pt x="17" y="3855"/>
                      </a:lnTo>
                      <a:lnTo>
                        <a:pt x="10" y="3907"/>
                      </a:lnTo>
                      <a:lnTo>
                        <a:pt x="4" y="3963"/>
                      </a:lnTo>
                      <a:lnTo>
                        <a:pt x="4" y="4015"/>
                      </a:lnTo>
                      <a:lnTo>
                        <a:pt x="0" y="4068"/>
                      </a:lnTo>
                      <a:lnTo>
                        <a:pt x="7" y="4173"/>
                      </a:lnTo>
                      <a:lnTo>
                        <a:pt x="17" y="4275"/>
                      </a:lnTo>
                      <a:lnTo>
                        <a:pt x="38" y="4376"/>
                      </a:lnTo>
                      <a:lnTo>
                        <a:pt x="63" y="4478"/>
                      </a:lnTo>
                      <a:lnTo>
                        <a:pt x="95" y="4575"/>
                      </a:lnTo>
                      <a:lnTo>
                        <a:pt x="129" y="4673"/>
                      </a:lnTo>
                      <a:lnTo>
                        <a:pt x="171" y="4771"/>
                      </a:lnTo>
                      <a:lnTo>
                        <a:pt x="213" y="4865"/>
                      </a:lnTo>
                      <a:lnTo>
                        <a:pt x="262" y="4963"/>
                      </a:lnTo>
                      <a:lnTo>
                        <a:pt x="361" y="5152"/>
                      </a:lnTo>
                      <a:lnTo>
                        <a:pt x="465" y="5341"/>
                      </a:lnTo>
                      <a:lnTo>
                        <a:pt x="521" y="5443"/>
                      </a:lnTo>
                      <a:lnTo>
                        <a:pt x="570" y="5544"/>
                      </a:lnTo>
                      <a:lnTo>
                        <a:pt x="612" y="5642"/>
                      </a:lnTo>
                      <a:lnTo>
                        <a:pt x="651" y="5736"/>
                      </a:lnTo>
                      <a:lnTo>
                        <a:pt x="682" y="5831"/>
                      </a:lnTo>
                      <a:lnTo>
                        <a:pt x="710" y="5925"/>
                      </a:lnTo>
                      <a:lnTo>
                        <a:pt x="731" y="6020"/>
                      </a:lnTo>
                      <a:lnTo>
                        <a:pt x="752" y="6111"/>
                      </a:lnTo>
                      <a:lnTo>
                        <a:pt x="770" y="6208"/>
                      </a:lnTo>
                      <a:lnTo>
                        <a:pt x="784" y="6303"/>
                      </a:lnTo>
                      <a:lnTo>
                        <a:pt x="794" y="6401"/>
                      </a:lnTo>
                      <a:lnTo>
                        <a:pt x="805" y="6502"/>
                      </a:lnTo>
                      <a:lnTo>
                        <a:pt x="818" y="6713"/>
                      </a:lnTo>
                      <a:lnTo>
                        <a:pt x="836" y="6940"/>
                      </a:lnTo>
                      <a:close/>
                    </a:path>
                  </a:pathLst>
                </a:custGeom>
                <a:solidFill>
                  <a:srgbClr val="D327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6" name="Freeform 33"/>
                <p:cNvSpPr>
                  <a:spLocks/>
                </p:cNvSpPr>
                <p:nvPr/>
              </p:nvSpPr>
              <p:spPr bwMode="auto">
                <a:xfrm>
                  <a:off x="4144168" y="2073276"/>
                  <a:ext cx="685800" cy="1293813"/>
                </a:xfrm>
                <a:custGeom>
                  <a:avLst/>
                  <a:gdLst>
                    <a:gd name="T0" fmla="*/ 298 w 2163"/>
                    <a:gd name="T1" fmla="*/ 3956 h 4075"/>
                    <a:gd name="T2" fmla="*/ 354 w 2163"/>
                    <a:gd name="T3" fmla="*/ 3994 h 4075"/>
                    <a:gd name="T4" fmla="*/ 445 w 2163"/>
                    <a:gd name="T5" fmla="*/ 4036 h 4075"/>
                    <a:gd name="T6" fmla="*/ 571 w 2163"/>
                    <a:gd name="T7" fmla="*/ 4072 h 4075"/>
                    <a:gd name="T8" fmla="*/ 707 w 2163"/>
                    <a:gd name="T9" fmla="*/ 4075 h 4075"/>
                    <a:gd name="T10" fmla="*/ 847 w 2163"/>
                    <a:gd name="T11" fmla="*/ 4061 h 4075"/>
                    <a:gd name="T12" fmla="*/ 991 w 2163"/>
                    <a:gd name="T13" fmla="*/ 4030 h 4075"/>
                    <a:gd name="T14" fmla="*/ 1134 w 2163"/>
                    <a:gd name="T15" fmla="*/ 3984 h 4075"/>
                    <a:gd name="T16" fmla="*/ 1348 w 2163"/>
                    <a:gd name="T17" fmla="*/ 3900 h 4075"/>
                    <a:gd name="T18" fmla="*/ 1618 w 2163"/>
                    <a:gd name="T19" fmla="*/ 3777 h 4075"/>
                    <a:gd name="T20" fmla="*/ 1851 w 2163"/>
                    <a:gd name="T21" fmla="*/ 3676 h 4075"/>
                    <a:gd name="T22" fmla="*/ 1953 w 2163"/>
                    <a:gd name="T23" fmla="*/ 3644 h 4075"/>
                    <a:gd name="T24" fmla="*/ 2041 w 2163"/>
                    <a:gd name="T25" fmla="*/ 3631 h 4075"/>
                    <a:gd name="T26" fmla="*/ 2111 w 2163"/>
                    <a:gd name="T27" fmla="*/ 3634 h 4075"/>
                    <a:gd name="T28" fmla="*/ 2148 w 2163"/>
                    <a:gd name="T29" fmla="*/ 3655 h 4075"/>
                    <a:gd name="T30" fmla="*/ 2062 w 2163"/>
                    <a:gd name="T31" fmla="*/ 3553 h 4075"/>
                    <a:gd name="T32" fmla="*/ 1884 w 2163"/>
                    <a:gd name="T33" fmla="*/ 3316 h 4075"/>
                    <a:gd name="T34" fmla="*/ 1726 w 2163"/>
                    <a:gd name="T35" fmla="*/ 3064 h 4075"/>
                    <a:gd name="T36" fmla="*/ 1585 w 2163"/>
                    <a:gd name="T37" fmla="*/ 2799 h 4075"/>
                    <a:gd name="T38" fmla="*/ 1463 w 2163"/>
                    <a:gd name="T39" fmla="*/ 2522 h 4075"/>
                    <a:gd name="T40" fmla="*/ 1351 w 2163"/>
                    <a:gd name="T41" fmla="*/ 2242 h 4075"/>
                    <a:gd name="T42" fmla="*/ 1204 w 2163"/>
                    <a:gd name="T43" fmla="*/ 1822 h 4075"/>
                    <a:gd name="T44" fmla="*/ 1074 w 2163"/>
                    <a:gd name="T45" fmla="*/ 1417 h 4075"/>
                    <a:gd name="T46" fmla="*/ 942 w 2163"/>
                    <a:gd name="T47" fmla="*/ 966 h 4075"/>
                    <a:gd name="T48" fmla="*/ 855 w 2163"/>
                    <a:gd name="T49" fmla="*/ 700 h 4075"/>
                    <a:gd name="T50" fmla="*/ 756 w 2163"/>
                    <a:gd name="T51" fmla="*/ 441 h 4075"/>
                    <a:gd name="T52" fmla="*/ 652 w 2163"/>
                    <a:gd name="T53" fmla="*/ 220 h 4075"/>
                    <a:gd name="T54" fmla="*/ 596 w 2163"/>
                    <a:gd name="T55" fmla="*/ 133 h 4075"/>
                    <a:gd name="T56" fmla="*/ 540 w 2163"/>
                    <a:gd name="T57" fmla="*/ 63 h 4075"/>
                    <a:gd name="T58" fmla="*/ 484 w 2163"/>
                    <a:gd name="T59" fmla="*/ 17 h 4075"/>
                    <a:gd name="T60" fmla="*/ 424 w 2163"/>
                    <a:gd name="T61" fmla="*/ 0 h 4075"/>
                    <a:gd name="T62" fmla="*/ 344 w 2163"/>
                    <a:gd name="T63" fmla="*/ 4 h 4075"/>
                    <a:gd name="T64" fmla="*/ 270 w 2163"/>
                    <a:gd name="T65" fmla="*/ 32 h 4075"/>
                    <a:gd name="T66" fmla="*/ 211 w 2163"/>
                    <a:gd name="T67" fmla="*/ 80 h 4075"/>
                    <a:gd name="T68" fmla="*/ 162 w 2163"/>
                    <a:gd name="T69" fmla="*/ 147 h 4075"/>
                    <a:gd name="T70" fmla="*/ 123 w 2163"/>
                    <a:gd name="T71" fmla="*/ 228 h 4075"/>
                    <a:gd name="T72" fmla="*/ 96 w 2163"/>
                    <a:gd name="T73" fmla="*/ 319 h 4075"/>
                    <a:gd name="T74" fmla="*/ 71 w 2163"/>
                    <a:gd name="T75" fmla="*/ 423 h 4075"/>
                    <a:gd name="T76" fmla="*/ 46 w 2163"/>
                    <a:gd name="T77" fmla="*/ 643 h 4075"/>
                    <a:gd name="T78" fmla="*/ 46 w 2163"/>
                    <a:gd name="T79" fmla="*/ 867 h 4075"/>
                    <a:gd name="T80" fmla="*/ 57 w 2163"/>
                    <a:gd name="T81" fmla="*/ 1070 h 4075"/>
                    <a:gd name="T82" fmla="*/ 78 w 2163"/>
                    <a:gd name="T83" fmla="*/ 1231 h 4075"/>
                    <a:gd name="T84" fmla="*/ 141 w 2163"/>
                    <a:gd name="T85" fmla="*/ 1535 h 4075"/>
                    <a:gd name="T86" fmla="*/ 208 w 2163"/>
                    <a:gd name="T87" fmla="*/ 1861 h 4075"/>
                    <a:gd name="T88" fmla="*/ 232 w 2163"/>
                    <a:gd name="T89" fmla="*/ 2067 h 4075"/>
                    <a:gd name="T90" fmla="*/ 239 w 2163"/>
                    <a:gd name="T91" fmla="*/ 2267 h 4075"/>
                    <a:gd name="T92" fmla="*/ 224 w 2163"/>
                    <a:gd name="T93" fmla="*/ 2470 h 4075"/>
                    <a:gd name="T94" fmla="*/ 183 w 2163"/>
                    <a:gd name="T95" fmla="*/ 2687 h 4075"/>
                    <a:gd name="T96" fmla="*/ 109 w 2163"/>
                    <a:gd name="T97" fmla="*/ 2924 h 4075"/>
                    <a:gd name="T98" fmla="*/ 36 w 2163"/>
                    <a:gd name="T99" fmla="*/ 3113 h 4075"/>
                    <a:gd name="T100" fmla="*/ 8 w 2163"/>
                    <a:gd name="T101" fmla="*/ 3235 h 4075"/>
                    <a:gd name="T102" fmla="*/ 0 w 2163"/>
                    <a:gd name="T103" fmla="*/ 3362 h 4075"/>
                    <a:gd name="T104" fmla="*/ 11 w 2163"/>
                    <a:gd name="T105" fmla="*/ 3480 h 4075"/>
                    <a:gd name="T106" fmla="*/ 39 w 2163"/>
                    <a:gd name="T107" fmla="*/ 3592 h 4075"/>
                    <a:gd name="T108" fmla="*/ 88 w 2163"/>
                    <a:gd name="T109" fmla="*/ 3701 h 4075"/>
                    <a:gd name="T110" fmla="*/ 148 w 2163"/>
                    <a:gd name="T111" fmla="*/ 3802 h 4075"/>
                    <a:gd name="T112" fmla="*/ 224 w 2163"/>
                    <a:gd name="T113" fmla="*/ 3894 h 4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63" h="4075">
                      <a:moveTo>
                        <a:pt x="270" y="3931"/>
                      </a:moveTo>
                      <a:lnTo>
                        <a:pt x="298" y="3956"/>
                      </a:lnTo>
                      <a:lnTo>
                        <a:pt x="326" y="3977"/>
                      </a:lnTo>
                      <a:lnTo>
                        <a:pt x="354" y="3994"/>
                      </a:lnTo>
                      <a:lnTo>
                        <a:pt x="382" y="4012"/>
                      </a:lnTo>
                      <a:lnTo>
                        <a:pt x="445" y="4036"/>
                      </a:lnTo>
                      <a:lnTo>
                        <a:pt x="508" y="4058"/>
                      </a:lnTo>
                      <a:lnTo>
                        <a:pt x="571" y="4072"/>
                      </a:lnTo>
                      <a:lnTo>
                        <a:pt x="638" y="4075"/>
                      </a:lnTo>
                      <a:lnTo>
                        <a:pt x="707" y="4075"/>
                      </a:lnTo>
                      <a:lnTo>
                        <a:pt x="777" y="4072"/>
                      </a:lnTo>
                      <a:lnTo>
                        <a:pt x="847" y="4061"/>
                      </a:lnTo>
                      <a:lnTo>
                        <a:pt x="917" y="4046"/>
                      </a:lnTo>
                      <a:lnTo>
                        <a:pt x="991" y="4030"/>
                      </a:lnTo>
                      <a:lnTo>
                        <a:pt x="1061" y="4009"/>
                      </a:lnTo>
                      <a:lnTo>
                        <a:pt x="1134" y="3984"/>
                      </a:lnTo>
                      <a:lnTo>
                        <a:pt x="1204" y="3956"/>
                      </a:lnTo>
                      <a:lnTo>
                        <a:pt x="1348" y="3900"/>
                      </a:lnTo>
                      <a:lnTo>
                        <a:pt x="1484" y="3837"/>
                      </a:lnTo>
                      <a:lnTo>
                        <a:pt x="1618" y="3777"/>
                      </a:lnTo>
                      <a:lnTo>
                        <a:pt x="1739" y="3725"/>
                      </a:lnTo>
                      <a:lnTo>
                        <a:pt x="1851" y="3676"/>
                      </a:lnTo>
                      <a:lnTo>
                        <a:pt x="1905" y="3659"/>
                      </a:lnTo>
                      <a:lnTo>
                        <a:pt x="1953" y="3644"/>
                      </a:lnTo>
                      <a:lnTo>
                        <a:pt x="1999" y="3634"/>
                      </a:lnTo>
                      <a:lnTo>
                        <a:pt x="2041" y="3631"/>
                      </a:lnTo>
                      <a:lnTo>
                        <a:pt x="2075" y="3631"/>
                      </a:lnTo>
                      <a:lnTo>
                        <a:pt x="2111" y="3634"/>
                      </a:lnTo>
                      <a:lnTo>
                        <a:pt x="2138" y="3649"/>
                      </a:lnTo>
                      <a:lnTo>
                        <a:pt x="2148" y="3655"/>
                      </a:lnTo>
                      <a:lnTo>
                        <a:pt x="2163" y="3665"/>
                      </a:lnTo>
                      <a:lnTo>
                        <a:pt x="2062" y="3553"/>
                      </a:lnTo>
                      <a:lnTo>
                        <a:pt x="1971" y="3438"/>
                      </a:lnTo>
                      <a:lnTo>
                        <a:pt x="1884" y="3316"/>
                      </a:lnTo>
                      <a:lnTo>
                        <a:pt x="1803" y="3190"/>
                      </a:lnTo>
                      <a:lnTo>
                        <a:pt x="1726" y="3064"/>
                      </a:lnTo>
                      <a:lnTo>
                        <a:pt x="1655" y="2932"/>
                      </a:lnTo>
                      <a:lnTo>
                        <a:pt x="1585" y="2799"/>
                      </a:lnTo>
                      <a:lnTo>
                        <a:pt x="1522" y="2661"/>
                      </a:lnTo>
                      <a:lnTo>
                        <a:pt x="1463" y="2522"/>
                      </a:lnTo>
                      <a:lnTo>
                        <a:pt x="1407" y="2385"/>
                      </a:lnTo>
                      <a:lnTo>
                        <a:pt x="1351" y="2242"/>
                      </a:lnTo>
                      <a:lnTo>
                        <a:pt x="1298" y="2102"/>
                      </a:lnTo>
                      <a:lnTo>
                        <a:pt x="1204" y="1822"/>
                      </a:lnTo>
                      <a:lnTo>
                        <a:pt x="1113" y="1547"/>
                      </a:lnTo>
                      <a:lnTo>
                        <a:pt x="1074" y="1417"/>
                      </a:lnTo>
                      <a:lnTo>
                        <a:pt x="1016" y="1214"/>
                      </a:lnTo>
                      <a:lnTo>
                        <a:pt x="942" y="966"/>
                      </a:lnTo>
                      <a:lnTo>
                        <a:pt x="900" y="833"/>
                      </a:lnTo>
                      <a:lnTo>
                        <a:pt x="855" y="700"/>
                      </a:lnTo>
                      <a:lnTo>
                        <a:pt x="809" y="567"/>
                      </a:lnTo>
                      <a:lnTo>
                        <a:pt x="756" y="441"/>
                      </a:lnTo>
                      <a:lnTo>
                        <a:pt x="704" y="325"/>
                      </a:lnTo>
                      <a:lnTo>
                        <a:pt x="652" y="220"/>
                      </a:lnTo>
                      <a:lnTo>
                        <a:pt x="623" y="175"/>
                      </a:lnTo>
                      <a:lnTo>
                        <a:pt x="596" y="133"/>
                      </a:lnTo>
                      <a:lnTo>
                        <a:pt x="568" y="98"/>
                      </a:lnTo>
                      <a:lnTo>
                        <a:pt x="540" y="63"/>
                      </a:lnTo>
                      <a:lnTo>
                        <a:pt x="511" y="38"/>
                      </a:lnTo>
                      <a:lnTo>
                        <a:pt x="484" y="17"/>
                      </a:lnTo>
                      <a:lnTo>
                        <a:pt x="456" y="7"/>
                      </a:lnTo>
                      <a:lnTo>
                        <a:pt x="424" y="0"/>
                      </a:lnTo>
                      <a:lnTo>
                        <a:pt x="382" y="0"/>
                      </a:lnTo>
                      <a:lnTo>
                        <a:pt x="344" y="4"/>
                      </a:lnTo>
                      <a:lnTo>
                        <a:pt x="305" y="14"/>
                      </a:lnTo>
                      <a:lnTo>
                        <a:pt x="270" y="32"/>
                      </a:lnTo>
                      <a:lnTo>
                        <a:pt x="239" y="53"/>
                      </a:lnTo>
                      <a:lnTo>
                        <a:pt x="211" y="80"/>
                      </a:lnTo>
                      <a:lnTo>
                        <a:pt x="187" y="112"/>
                      </a:lnTo>
                      <a:lnTo>
                        <a:pt x="162" y="147"/>
                      </a:lnTo>
                      <a:lnTo>
                        <a:pt x="141" y="186"/>
                      </a:lnTo>
                      <a:lnTo>
                        <a:pt x="123" y="228"/>
                      </a:lnTo>
                      <a:lnTo>
                        <a:pt x="109" y="273"/>
                      </a:lnTo>
                      <a:lnTo>
                        <a:pt x="96" y="319"/>
                      </a:lnTo>
                      <a:lnTo>
                        <a:pt x="81" y="371"/>
                      </a:lnTo>
                      <a:lnTo>
                        <a:pt x="71" y="423"/>
                      </a:lnTo>
                      <a:lnTo>
                        <a:pt x="57" y="531"/>
                      </a:lnTo>
                      <a:lnTo>
                        <a:pt x="46" y="643"/>
                      </a:lnTo>
                      <a:lnTo>
                        <a:pt x="42" y="755"/>
                      </a:lnTo>
                      <a:lnTo>
                        <a:pt x="46" y="867"/>
                      </a:lnTo>
                      <a:lnTo>
                        <a:pt x="50" y="973"/>
                      </a:lnTo>
                      <a:lnTo>
                        <a:pt x="57" y="1070"/>
                      </a:lnTo>
                      <a:lnTo>
                        <a:pt x="67" y="1158"/>
                      </a:lnTo>
                      <a:lnTo>
                        <a:pt x="78" y="1231"/>
                      </a:lnTo>
                      <a:lnTo>
                        <a:pt x="88" y="1291"/>
                      </a:lnTo>
                      <a:lnTo>
                        <a:pt x="141" y="1535"/>
                      </a:lnTo>
                      <a:lnTo>
                        <a:pt x="187" y="1756"/>
                      </a:lnTo>
                      <a:lnTo>
                        <a:pt x="208" y="1861"/>
                      </a:lnTo>
                      <a:lnTo>
                        <a:pt x="221" y="1965"/>
                      </a:lnTo>
                      <a:lnTo>
                        <a:pt x="232" y="2067"/>
                      </a:lnTo>
                      <a:lnTo>
                        <a:pt x="239" y="2165"/>
                      </a:lnTo>
                      <a:lnTo>
                        <a:pt x="239" y="2267"/>
                      </a:lnTo>
                      <a:lnTo>
                        <a:pt x="235" y="2368"/>
                      </a:lnTo>
                      <a:lnTo>
                        <a:pt x="224" y="2470"/>
                      </a:lnTo>
                      <a:lnTo>
                        <a:pt x="208" y="2578"/>
                      </a:lnTo>
                      <a:lnTo>
                        <a:pt x="183" y="2687"/>
                      </a:lnTo>
                      <a:lnTo>
                        <a:pt x="151" y="2802"/>
                      </a:lnTo>
                      <a:lnTo>
                        <a:pt x="109" y="2924"/>
                      </a:lnTo>
                      <a:lnTo>
                        <a:pt x="60" y="3050"/>
                      </a:lnTo>
                      <a:lnTo>
                        <a:pt x="36" y="3113"/>
                      </a:lnTo>
                      <a:lnTo>
                        <a:pt x="21" y="3175"/>
                      </a:lnTo>
                      <a:lnTo>
                        <a:pt x="8" y="3235"/>
                      </a:lnTo>
                      <a:lnTo>
                        <a:pt x="0" y="3298"/>
                      </a:lnTo>
                      <a:lnTo>
                        <a:pt x="0" y="3362"/>
                      </a:lnTo>
                      <a:lnTo>
                        <a:pt x="5" y="3420"/>
                      </a:lnTo>
                      <a:lnTo>
                        <a:pt x="11" y="3480"/>
                      </a:lnTo>
                      <a:lnTo>
                        <a:pt x="26" y="3537"/>
                      </a:lnTo>
                      <a:lnTo>
                        <a:pt x="39" y="3592"/>
                      </a:lnTo>
                      <a:lnTo>
                        <a:pt x="60" y="3649"/>
                      </a:lnTo>
                      <a:lnTo>
                        <a:pt x="88" y="3701"/>
                      </a:lnTo>
                      <a:lnTo>
                        <a:pt x="117" y="3753"/>
                      </a:lnTo>
                      <a:lnTo>
                        <a:pt x="148" y="3802"/>
                      </a:lnTo>
                      <a:lnTo>
                        <a:pt x="187" y="3848"/>
                      </a:lnTo>
                      <a:lnTo>
                        <a:pt x="224" y="3894"/>
                      </a:lnTo>
                      <a:lnTo>
                        <a:pt x="270" y="3931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7" name="Freeform 34"/>
                <p:cNvSpPr>
                  <a:spLocks/>
                </p:cNvSpPr>
                <p:nvPr/>
              </p:nvSpPr>
              <p:spPr bwMode="auto">
                <a:xfrm>
                  <a:off x="4250531" y="1592263"/>
                  <a:ext cx="1687512" cy="1911350"/>
                </a:xfrm>
                <a:custGeom>
                  <a:avLst/>
                  <a:gdLst>
                    <a:gd name="T0" fmla="*/ 938 w 5315"/>
                    <a:gd name="T1" fmla="*/ 336 h 6020"/>
                    <a:gd name="T2" fmla="*/ 686 w 5315"/>
                    <a:gd name="T3" fmla="*/ 524 h 6020"/>
                    <a:gd name="T4" fmla="*/ 483 w 5315"/>
                    <a:gd name="T5" fmla="*/ 752 h 6020"/>
                    <a:gd name="T6" fmla="*/ 316 w 5315"/>
                    <a:gd name="T7" fmla="*/ 1008 h 6020"/>
                    <a:gd name="T8" fmla="*/ 179 w 5315"/>
                    <a:gd name="T9" fmla="*/ 1295 h 6020"/>
                    <a:gd name="T10" fmla="*/ 78 w 5315"/>
                    <a:gd name="T11" fmla="*/ 1577 h 6020"/>
                    <a:gd name="T12" fmla="*/ 26 w 5315"/>
                    <a:gd name="T13" fmla="*/ 1809 h 6020"/>
                    <a:gd name="T14" fmla="*/ 5 w 5315"/>
                    <a:gd name="T15" fmla="*/ 2033 h 6020"/>
                    <a:gd name="T16" fmla="*/ 15 w 5315"/>
                    <a:gd name="T17" fmla="*/ 2406 h 6020"/>
                    <a:gd name="T18" fmla="*/ 67 w 5315"/>
                    <a:gd name="T19" fmla="*/ 2946 h 6020"/>
                    <a:gd name="T20" fmla="*/ 154 w 5315"/>
                    <a:gd name="T21" fmla="*/ 3530 h 6020"/>
                    <a:gd name="T22" fmla="*/ 245 w 5315"/>
                    <a:gd name="T23" fmla="*/ 3907 h 6020"/>
                    <a:gd name="T24" fmla="*/ 340 w 5315"/>
                    <a:gd name="T25" fmla="*/ 4201 h 6020"/>
                    <a:gd name="T26" fmla="*/ 438 w 5315"/>
                    <a:gd name="T27" fmla="*/ 4449 h 6020"/>
                    <a:gd name="T28" fmla="*/ 550 w 5315"/>
                    <a:gd name="T29" fmla="*/ 4670 h 6020"/>
                    <a:gd name="T30" fmla="*/ 683 w 5315"/>
                    <a:gd name="T31" fmla="*/ 4883 h 6020"/>
                    <a:gd name="T32" fmla="*/ 834 w 5315"/>
                    <a:gd name="T33" fmla="*/ 5082 h 6020"/>
                    <a:gd name="T34" fmla="*/ 1001 w 5315"/>
                    <a:gd name="T35" fmla="*/ 5275 h 6020"/>
                    <a:gd name="T36" fmla="*/ 1186 w 5315"/>
                    <a:gd name="T37" fmla="*/ 5450 h 6020"/>
                    <a:gd name="T38" fmla="*/ 1386 w 5315"/>
                    <a:gd name="T39" fmla="*/ 5607 h 6020"/>
                    <a:gd name="T40" fmla="*/ 1600 w 5315"/>
                    <a:gd name="T41" fmla="*/ 5744 h 6020"/>
                    <a:gd name="T42" fmla="*/ 1827 w 5315"/>
                    <a:gd name="T43" fmla="*/ 5859 h 6020"/>
                    <a:gd name="T44" fmla="*/ 2062 w 5315"/>
                    <a:gd name="T45" fmla="*/ 5946 h 6020"/>
                    <a:gd name="T46" fmla="*/ 2310 w 5315"/>
                    <a:gd name="T47" fmla="*/ 6005 h 6020"/>
                    <a:gd name="T48" fmla="*/ 2471 w 5315"/>
                    <a:gd name="T49" fmla="*/ 6020 h 6020"/>
                    <a:gd name="T50" fmla="*/ 2734 w 5315"/>
                    <a:gd name="T51" fmla="*/ 5985 h 6020"/>
                    <a:gd name="T52" fmla="*/ 2995 w 5315"/>
                    <a:gd name="T53" fmla="*/ 5901 h 6020"/>
                    <a:gd name="T54" fmla="*/ 3251 w 5315"/>
                    <a:gd name="T55" fmla="*/ 5786 h 6020"/>
                    <a:gd name="T56" fmla="*/ 3629 w 5315"/>
                    <a:gd name="T57" fmla="*/ 5572 h 6020"/>
                    <a:gd name="T58" fmla="*/ 3853 w 5315"/>
                    <a:gd name="T59" fmla="*/ 5418 h 6020"/>
                    <a:gd name="T60" fmla="*/ 4059 w 5315"/>
                    <a:gd name="T61" fmla="*/ 5243 h 6020"/>
                    <a:gd name="T62" fmla="*/ 4252 w 5315"/>
                    <a:gd name="T63" fmla="*/ 5051 h 6020"/>
                    <a:gd name="T64" fmla="*/ 4419 w 5315"/>
                    <a:gd name="T65" fmla="*/ 4845 h 6020"/>
                    <a:gd name="T66" fmla="*/ 4570 w 5315"/>
                    <a:gd name="T67" fmla="*/ 4617 h 6020"/>
                    <a:gd name="T68" fmla="*/ 4745 w 5315"/>
                    <a:gd name="T69" fmla="*/ 4268 h 6020"/>
                    <a:gd name="T70" fmla="*/ 4940 w 5315"/>
                    <a:gd name="T71" fmla="*/ 3763 h 6020"/>
                    <a:gd name="T72" fmla="*/ 5091 w 5315"/>
                    <a:gd name="T73" fmla="*/ 3397 h 6020"/>
                    <a:gd name="T74" fmla="*/ 5185 w 5315"/>
                    <a:gd name="T75" fmla="*/ 3110 h 6020"/>
                    <a:gd name="T76" fmla="*/ 5245 w 5315"/>
                    <a:gd name="T77" fmla="*/ 2816 h 6020"/>
                    <a:gd name="T78" fmla="*/ 5281 w 5315"/>
                    <a:gd name="T79" fmla="*/ 2515 h 6020"/>
                    <a:gd name="T80" fmla="*/ 5312 w 5315"/>
                    <a:gd name="T81" fmla="*/ 1913 h 6020"/>
                    <a:gd name="T82" fmla="*/ 5312 w 5315"/>
                    <a:gd name="T83" fmla="*/ 1606 h 6020"/>
                    <a:gd name="T84" fmla="*/ 5281 w 5315"/>
                    <a:gd name="T85" fmla="*/ 1298 h 6020"/>
                    <a:gd name="T86" fmla="*/ 5200 w 5315"/>
                    <a:gd name="T87" fmla="*/ 1001 h 6020"/>
                    <a:gd name="T88" fmla="*/ 5133 w 5315"/>
                    <a:gd name="T89" fmla="*/ 863 h 6020"/>
                    <a:gd name="T90" fmla="*/ 5052 w 5315"/>
                    <a:gd name="T91" fmla="*/ 742 h 6020"/>
                    <a:gd name="T92" fmla="*/ 4952 w 5315"/>
                    <a:gd name="T93" fmla="*/ 630 h 6020"/>
                    <a:gd name="T94" fmla="*/ 4829 w 5315"/>
                    <a:gd name="T95" fmla="*/ 532 h 6020"/>
                    <a:gd name="T96" fmla="*/ 4626 w 5315"/>
                    <a:gd name="T97" fmla="*/ 427 h 6020"/>
                    <a:gd name="T98" fmla="*/ 4304 w 5315"/>
                    <a:gd name="T99" fmla="*/ 308 h 6020"/>
                    <a:gd name="T100" fmla="*/ 3860 w 5315"/>
                    <a:gd name="T101" fmla="*/ 182 h 6020"/>
                    <a:gd name="T102" fmla="*/ 3230 w 5315"/>
                    <a:gd name="T103" fmla="*/ 52 h 6020"/>
                    <a:gd name="T104" fmla="*/ 2908 w 5315"/>
                    <a:gd name="T105" fmla="*/ 18 h 6020"/>
                    <a:gd name="T106" fmla="*/ 2589 w 5315"/>
                    <a:gd name="T107" fmla="*/ 0 h 6020"/>
                    <a:gd name="T108" fmla="*/ 2268 w 5315"/>
                    <a:gd name="T109" fmla="*/ 4 h 6020"/>
                    <a:gd name="T110" fmla="*/ 1893 w 5315"/>
                    <a:gd name="T111" fmla="*/ 35 h 6020"/>
                    <a:gd name="T112" fmla="*/ 1502 w 5315"/>
                    <a:gd name="T113" fmla="*/ 109 h 6020"/>
                    <a:gd name="T114" fmla="*/ 1191 w 5315"/>
                    <a:gd name="T115" fmla="*/ 210 h 6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315" h="6020">
                      <a:moveTo>
                        <a:pt x="1131" y="234"/>
                      </a:moveTo>
                      <a:lnTo>
                        <a:pt x="1033" y="283"/>
                      </a:lnTo>
                      <a:lnTo>
                        <a:pt x="938" y="336"/>
                      </a:lnTo>
                      <a:lnTo>
                        <a:pt x="850" y="395"/>
                      </a:lnTo>
                      <a:lnTo>
                        <a:pt x="767" y="458"/>
                      </a:lnTo>
                      <a:lnTo>
                        <a:pt x="686" y="524"/>
                      </a:lnTo>
                      <a:lnTo>
                        <a:pt x="616" y="599"/>
                      </a:lnTo>
                      <a:lnTo>
                        <a:pt x="547" y="672"/>
                      </a:lnTo>
                      <a:lnTo>
                        <a:pt x="483" y="752"/>
                      </a:lnTo>
                      <a:lnTo>
                        <a:pt x="420" y="832"/>
                      </a:lnTo>
                      <a:lnTo>
                        <a:pt x="368" y="920"/>
                      </a:lnTo>
                      <a:lnTo>
                        <a:pt x="316" y="1008"/>
                      </a:lnTo>
                      <a:lnTo>
                        <a:pt x="266" y="1102"/>
                      </a:lnTo>
                      <a:lnTo>
                        <a:pt x="221" y="1196"/>
                      </a:lnTo>
                      <a:lnTo>
                        <a:pt x="179" y="1295"/>
                      </a:lnTo>
                      <a:lnTo>
                        <a:pt x="141" y="1392"/>
                      </a:lnTo>
                      <a:lnTo>
                        <a:pt x="105" y="1494"/>
                      </a:lnTo>
                      <a:lnTo>
                        <a:pt x="78" y="1577"/>
                      </a:lnTo>
                      <a:lnTo>
                        <a:pt x="57" y="1655"/>
                      </a:lnTo>
                      <a:lnTo>
                        <a:pt x="39" y="1731"/>
                      </a:lnTo>
                      <a:lnTo>
                        <a:pt x="26" y="1809"/>
                      </a:lnTo>
                      <a:lnTo>
                        <a:pt x="15" y="1885"/>
                      </a:lnTo>
                      <a:lnTo>
                        <a:pt x="8" y="1958"/>
                      </a:lnTo>
                      <a:lnTo>
                        <a:pt x="5" y="2033"/>
                      </a:lnTo>
                      <a:lnTo>
                        <a:pt x="0" y="2106"/>
                      </a:lnTo>
                      <a:lnTo>
                        <a:pt x="5" y="2256"/>
                      </a:lnTo>
                      <a:lnTo>
                        <a:pt x="15" y="2406"/>
                      </a:lnTo>
                      <a:lnTo>
                        <a:pt x="29" y="2568"/>
                      </a:lnTo>
                      <a:lnTo>
                        <a:pt x="46" y="2732"/>
                      </a:lnTo>
                      <a:lnTo>
                        <a:pt x="67" y="2946"/>
                      </a:lnTo>
                      <a:lnTo>
                        <a:pt x="92" y="3148"/>
                      </a:lnTo>
                      <a:lnTo>
                        <a:pt x="120" y="3340"/>
                      </a:lnTo>
                      <a:lnTo>
                        <a:pt x="154" y="3530"/>
                      </a:lnTo>
                      <a:lnTo>
                        <a:pt x="193" y="3715"/>
                      </a:lnTo>
                      <a:lnTo>
                        <a:pt x="217" y="3809"/>
                      </a:lnTo>
                      <a:lnTo>
                        <a:pt x="245" y="3907"/>
                      </a:lnTo>
                      <a:lnTo>
                        <a:pt x="274" y="4002"/>
                      </a:lnTo>
                      <a:lnTo>
                        <a:pt x="305" y="4099"/>
                      </a:lnTo>
                      <a:lnTo>
                        <a:pt x="340" y="4201"/>
                      </a:lnTo>
                      <a:lnTo>
                        <a:pt x="378" y="4302"/>
                      </a:lnTo>
                      <a:lnTo>
                        <a:pt x="407" y="4376"/>
                      </a:lnTo>
                      <a:lnTo>
                        <a:pt x="438" y="4449"/>
                      </a:lnTo>
                      <a:lnTo>
                        <a:pt x="473" y="4522"/>
                      </a:lnTo>
                      <a:lnTo>
                        <a:pt x="511" y="4596"/>
                      </a:lnTo>
                      <a:lnTo>
                        <a:pt x="550" y="4670"/>
                      </a:lnTo>
                      <a:lnTo>
                        <a:pt x="592" y="4740"/>
                      </a:lnTo>
                      <a:lnTo>
                        <a:pt x="637" y="4813"/>
                      </a:lnTo>
                      <a:lnTo>
                        <a:pt x="683" y="4883"/>
                      </a:lnTo>
                      <a:lnTo>
                        <a:pt x="732" y="4949"/>
                      </a:lnTo>
                      <a:lnTo>
                        <a:pt x="780" y="5019"/>
                      </a:lnTo>
                      <a:lnTo>
                        <a:pt x="834" y="5082"/>
                      </a:lnTo>
                      <a:lnTo>
                        <a:pt x="889" y="5149"/>
                      </a:lnTo>
                      <a:lnTo>
                        <a:pt x="946" y="5212"/>
                      </a:lnTo>
                      <a:lnTo>
                        <a:pt x="1001" y="5275"/>
                      </a:lnTo>
                      <a:lnTo>
                        <a:pt x="1064" y="5334"/>
                      </a:lnTo>
                      <a:lnTo>
                        <a:pt x="1124" y="5393"/>
                      </a:lnTo>
                      <a:lnTo>
                        <a:pt x="1186" y="5450"/>
                      </a:lnTo>
                      <a:lnTo>
                        <a:pt x="1253" y="5502"/>
                      </a:lnTo>
                      <a:lnTo>
                        <a:pt x="1319" y="5554"/>
                      </a:lnTo>
                      <a:lnTo>
                        <a:pt x="1386" y="5607"/>
                      </a:lnTo>
                      <a:lnTo>
                        <a:pt x="1457" y="5656"/>
                      </a:lnTo>
                      <a:lnTo>
                        <a:pt x="1530" y="5702"/>
                      </a:lnTo>
                      <a:lnTo>
                        <a:pt x="1600" y="5744"/>
                      </a:lnTo>
                      <a:lnTo>
                        <a:pt x="1676" y="5786"/>
                      </a:lnTo>
                      <a:lnTo>
                        <a:pt x="1750" y="5823"/>
                      </a:lnTo>
                      <a:lnTo>
                        <a:pt x="1827" y="5859"/>
                      </a:lnTo>
                      <a:lnTo>
                        <a:pt x="1904" y="5890"/>
                      </a:lnTo>
                      <a:lnTo>
                        <a:pt x="1984" y="5922"/>
                      </a:lnTo>
                      <a:lnTo>
                        <a:pt x="2062" y="5946"/>
                      </a:lnTo>
                      <a:lnTo>
                        <a:pt x="2145" y="5971"/>
                      </a:lnTo>
                      <a:lnTo>
                        <a:pt x="2226" y="5992"/>
                      </a:lnTo>
                      <a:lnTo>
                        <a:pt x="2310" y="6005"/>
                      </a:lnTo>
                      <a:lnTo>
                        <a:pt x="2348" y="6013"/>
                      </a:lnTo>
                      <a:lnTo>
                        <a:pt x="2390" y="6016"/>
                      </a:lnTo>
                      <a:lnTo>
                        <a:pt x="2471" y="6020"/>
                      </a:lnTo>
                      <a:lnTo>
                        <a:pt x="2558" y="6016"/>
                      </a:lnTo>
                      <a:lnTo>
                        <a:pt x="2646" y="6002"/>
                      </a:lnTo>
                      <a:lnTo>
                        <a:pt x="2734" y="5985"/>
                      </a:lnTo>
                      <a:lnTo>
                        <a:pt x="2821" y="5964"/>
                      </a:lnTo>
                      <a:lnTo>
                        <a:pt x="2908" y="5935"/>
                      </a:lnTo>
                      <a:lnTo>
                        <a:pt x="2995" y="5901"/>
                      </a:lnTo>
                      <a:lnTo>
                        <a:pt x="3083" y="5866"/>
                      </a:lnTo>
                      <a:lnTo>
                        <a:pt x="3170" y="5827"/>
                      </a:lnTo>
                      <a:lnTo>
                        <a:pt x="3251" y="5786"/>
                      </a:lnTo>
                      <a:lnTo>
                        <a:pt x="3335" y="5744"/>
                      </a:lnTo>
                      <a:lnTo>
                        <a:pt x="3488" y="5659"/>
                      </a:lnTo>
                      <a:lnTo>
                        <a:pt x="3629" y="5572"/>
                      </a:lnTo>
                      <a:lnTo>
                        <a:pt x="3702" y="5523"/>
                      </a:lnTo>
                      <a:lnTo>
                        <a:pt x="3779" y="5471"/>
                      </a:lnTo>
                      <a:lnTo>
                        <a:pt x="3853" y="5418"/>
                      </a:lnTo>
                      <a:lnTo>
                        <a:pt x="3923" y="5362"/>
                      </a:lnTo>
                      <a:lnTo>
                        <a:pt x="3993" y="5303"/>
                      </a:lnTo>
                      <a:lnTo>
                        <a:pt x="4059" y="5243"/>
                      </a:lnTo>
                      <a:lnTo>
                        <a:pt x="4126" y="5181"/>
                      </a:lnTo>
                      <a:lnTo>
                        <a:pt x="4189" y="5118"/>
                      </a:lnTo>
                      <a:lnTo>
                        <a:pt x="4252" y="5051"/>
                      </a:lnTo>
                      <a:lnTo>
                        <a:pt x="4308" y="4985"/>
                      </a:lnTo>
                      <a:lnTo>
                        <a:pt x="4367" y="4915"/>
                      </a:lnTo>
                      <a:lnTo>
                        <a:pt x="4419" y="4845"/>
                      </a:lnTo>
                      <a:lnTo>
                        <a:pt x="4472" y="4771"/>
                      </a:lnTo>
                      <a:lnTo>
                        <a:pt x="4521" y="4694"/>
                      </a:lnTo>
                      <a:lnTo>
                        <a:pt x="4570" y="4617"/>
                      </a:lnTo>
                      <a:lnTo>
                        <a:pt x="4616" y="4537"/>
                      </a:lnTo>
                      <a:lnTo>
                        <a:pt x="4686" y="4401"/>
                      </a:lnTo>
                      <a:lnTo>
                        <a:pt x="4745" y="4268"/>
                      </a:lnTo>
                      <a:lnTo>
                        <a:pt x="4797" y="4141"/>
                      </a:lnTo>
                      <a:lnTo>
                        <a:pt x="4846" y="4015"/>
                      </a:lnTo>
                      <a:lnTo>
                        <a:pt x="4940" y="3763"/>
                      </a:lnTo>
                      <a:lnTo>
                        <a:pt x="4994" y="3630"/>
                      </a:lnTo>
                      <a:lnTo>
                        <a:pt x="5052" y="3491"/>
                      </a:lnTo>
                      <a:lnTo>
                        <a:pt x="5091" y="3397"/>
                      </a:lnTo>
                      <a:lnTo>
                        <a:pt x="5127" y="3301"/>
                      </a:lnTo>
                      <a:lnTo>
                        <a:pt x="5158" y="3204"/>
                      </a:lnTo>
                      <a:lnTo>
                        <a:pt x="5185" y="3110"/>
                      </a:lnTo>
                      <a:lnTo>
                        <a:pt x="5210" y="3012"/>
                      </a:lnTo>
                      <a:lnTo>
                        <a:pt x="5228" y="2913"/>
                      </a:lnTo>
                      <a:lnTo>
                        <a:pt x="5245" y="2816"/>
                      </a:lnTo>
                      <a:lnTo>
                        <a:pt x="5260" y="2714"/>
                      </a:lnTo>
                      <a:lnTo>
                        <a:pt x="5273" y="2617"/>
                      </a:lnTo>
                      <a:lnTo>
                        <a:pt x="5281" y="2515"/>
                      </a:lnTo>
                      <a:lnTo>
                        <a:pt x="5294" y="2315"/>
                      </a:lnTo>
                      <a:lnTo>
                        <a:pt x="5305" y="2112"/>
                      </a:lnTo>
                      <a:lnTo>
                        <a:pt x="5312" y="1913"/>
                      </a:lnTo>
                      <a:lnTo>
                        <a:pt x="5315" y="1812"/>
                      </a:lnTo>
                      <a:lnTo>
                        <a:pt x="5315" y="1710"/>
                      </a:lnTo>
                      <a:lnTo>
                        <a:pt x="5312" y="1606"/>
                      </a:lnTo>
                      <a:lnTo>
                        <a:pt x="5305" y="1501"/>
                      </a:lnTo>
                      <a:lnTo>
                        <a:pt x="5294" y="1399"/>
                      </a:lnTo>
                      <a:lnTo>
                        <a:pt x="5281" y="1298"/>
                      </a:lnTo>
                      <a:lnTo>
                        <a:pt x="5260" y="1196"/>
                      </a:lnTo>
                      <a:lnTo>
                        <a:pt x="5231" y="1098"/>
                      </a:lnTo>
                      <a:lnTo>
                        <a:pt x="5200" y="1001"/>
                      </a:lnTo>
                      <a:lnTo>
                        <a:pt x="5179" y="955"/>
                      </a:lnTo>
                      <a:lnTo>
                        <a:pt x="5158" y="909"/>
                      </a:lnTo>
                      <a:lnTo>
                        <a:pt x="5133" y="863"/>
                      </a:lnTo>
                      <a:lnTo>
                        <a:pt x="5109" y="822"/>
                      </a:lnTo>
                      <a:lnTo>
                        <a:pt x="5081" y="780"/>
                      </a:lnTo>
                      <a:lnTo>
                        <a:pt x="5052" y="742"/>
                      </a:lnTo>
                      <a:lnTo>
                        <a:pt x="5021" y="699"/>
                      </a:lnTo>
                      <a:lnTo>
                        <a:pt x="4986" y="665"/>
                      </a:lnTo>
                      <a:lnTo>
                        <a:pt x="4952" y="630"/>
                      </a:lnTo>
                      <a:lnTo>
                        <a:pt x="4913" y="594"/>
                      </a:lnTo>
                      <a:lnTo>
                        <a:pt x="4871" y="563"/>
                      </a:lnTo>
                      <a:lnTo>
                        <a:pt x="4829" y="532"/>
                      </a:lnTo>
                      <a:lnTo>
                        <a:pt x="4780" y="503"/>
                      </a:lnTo>
                      <a:lnTo>
                        <a:pt x="4731" y="476"/>
                      </a:lnTo>
                      <a:lnTo>
                        <a:pt x="4626" y="427"/>
                      </a:lnTo>
                      <a:lnTo>
                        <a:pt x="4521" y="381"/>
                      </a:lnTo>
                      <a:lnTo>
                        <a:pt x="4413" y="343"/>
                      </a:lnTo>
                      <a:lnTo>
                        <a:pt x="4304" y="308"/>
                      </a:lnTo>
                      <a:lnTo>
                        <a:pt x="4196" y="273"/>
                      </a:lnTo>
                      <a:lnTo>
                        <a:pt x="4084" y="242"/>
                      </a:lnTo>
                      <a:lnTo>
                        <a:pt x="3860" y="182"/>
                      </a:lnTo>
                      <a:lnTo>
                        <a:pt x="3654" y="133"/>
                      </a:lnTo>
                      <a:lnTo>
                        <a:pt x="3443" y="88"/>
                      </a:lnTo>
                      <a:lnTo>
                        <a:pt x="3230" y="52"/>
                      </a:lnTo>
                      <a:lnTo>
                        <a:pt x="3125" y="39"/>
                      </a:lnTo>
                      <a:lnTo>
                        <a:pt x="3016" y="28"/>
                      </a:lnTo>
                      <a:lnTo>
                        <a:pt x="2908" y="18"/>
                      </a:lnTo>
                      <a:lnTo>
                        <a:pt x="2803" y="10"/>
                      </a:lnTo>
                      <a:lnTo>
                        <a:pt x="2695" y="4"/>
                      </a:lnTo>
                      <a:lnTo>
                        <a:pt x="2589" y="0"/>
                      </a:lnTo>
                      <a:lnTo>
                        <a:pt x="2481" y="0"/>
                      </a:lnTo>
                      <a:lnTo>
                        <a:pt x="2373" y="0"/>
                      </a:lnTo>
                      <a:lnTo>
                        <a:pt x="2268" y="4"/>
                      </a:lnTo>
                      <a:lnTo>
                        <a:pt x="2159" y="10"/>
                      </a:lnTo>
                      <a:lnTo>
                        <a:pt x="2026" y="21"/>
                      </a:lnTo>
                      <a:lnTo>
                        <a:pt x="1893" y="35"/>
                      </a:lnTo>
                      <a:lnTo>
                        <a:pt x="1760" y="56"/>
                      </a:lnTo>
                      <a:lnTo>
                        <a:pt x="1631" y="77"/>
                      </a:lnTo>
                      <a:lnTo>
                        <a:pt x="1502" y="109"/>
                      </a:lnTo>
                      <a:lnTo>
                        <a:pt x="1376" y="143"/>
                      </a:lnTo>
                      <a:lnTo>
                        <a:pt x="1253" y="185"/>
                      </a:lnTo>
                      <a:lnTo>
                        <a:pt x="1191" y="210"/>
                      </a:lnTo>
                      <a:lnTo>
                        <a:pt x="1131" y="234"/>
                      </a:lnTo>
                      <a:close/>
                    </a:path>
                  </a:pathLst>
                </a:custGeom>
                <a:solidFill>
                  <a:srgbClr val="EFCB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8" name="Freeform 35"/>
                <p:cNvSpPr>
                  <a:spLocks/>
                </p:cNvSpPr>
                <p:nvPr/>
              </p:nvSpPr>
              <p:spPr bwMode="auto">
                <a:xfrm>
                  <a:off x="4147343" y="1331913"/>
                  <a:ext cx="1989137" cy="1712913"/>
                </a:xfrm>
                <a:custGeom>
                  <a:avLst/>
                  <a:gdLst>
                    <a:gd name="T0" fmla="*/ 420 w 6263"/>
                    <a:gd name="T1" fmla="*/ 1329 h 5393"/>
                    <a:gd name="T2" fmla="*/ 784 w 6263"/>
                    <a:gd name="T3" fmla="*/ 902 h 5393"/>
                    <a:gd name="T4" fmla="*/ 1225 w 6263"/>
                    <a:gd name="T5" fmla="*/ 550 h 5393"/>
                    <a:gd name="T6" fmla="*/ 1715 w 6263"/>
                    <a:gd name="T7" fmla="*/ 280 h 5393"/>
                    <a:gd name="T8" fmla="*/ 2134 w 6263"/>
                    <a:gd name="T9" fmla="*/ 130 h 5393"/>
                    <a:gd name="T10" fmla="*/ 2512 w 6263"/>
                    <a:gd name="T11" fmla="*/ 39 h 5393"/>
                    <a:gd name="T12" fmla="*/ 2893 w 6263"/>
                    <a:gd name="T13" fmla="*/ 0 h 5393"/>
                    <a:gd name="T14" fmla="*/ 3289 w 6263"/>
                    <a:gd name="T15" fmla="*/ 14 h 5393"/>
                    <a:gd name="T16" fmla="*/ 3846 w 6263"/>
                    <a:gd name="T17" fmla="*/ 98 h 5393"/>
                    <a:gd name="T18" fmla="*/ 4402 w 6263"/>
                    <a:gd name="T19" fmla="*/ 245 h 5393"/>
                    <a:gd name="T20" fmla="*/ 4699 w 6263"/>
                    <a:gd name="T21" fmla="*/ 375 h 5393"/>
                    <a:gd name="T22" fmla="*/ 4962 w 6263"/>
                    <a:gd name="T23" fmla="*/ 542 h 5393"/>
                    <a:gd name="T24" fmla="*/ 5165 w 6263"/>
                    <a:gd name="T25" fmla="*/ 756 h 5393"/>
                    <a:gd name="T26" fmla="*/ 5290 w 6263"/>
                    <a:gd name="T27" fmla="*/ 1018 h 5393"/>
                    <a:gd name="T28" fmla="*/ 5350 w 6263"/>
                    <a:gd name="T29" fmla="*/ 1242 h 5393"/>
                    <a:gd name="T30" fmla="*/ 5447 w 6263"/>
                    <a:gd name="T31" fmla="*/ 1221 h 5393"/>
                    <a:gd name="T32" fmla="*/ 5580 w 6263"/>
                    <a:gd name="T33" fmla="*/ 1256 h 5393"/>
                    <a:gd name="T34" fmla="*/ 5783 w 6263"/>
                    <a:gd name="T35" fmla="*/ 1403 h 5393"/>
                    <a:gd name="T36" fmla="*/ 5952 w 6263"/>
                    <a:gd name="T37" fmla="*/ 1599 h 5393"/>
                    <a:gd name="T38" fmla="*/ 6078 w 6263"/>
                    <a:gd name="T39" fmla="*/ 1830 h 5393"/>
                    <a:gd name="T40" fmla="*/ 6211 w 6263"/>
                    <a:gd name="T41" fmla="*/ 2245 h 5393"/>
                    <a:gd name="T42" fmla="*/ 6260 w 6263"/>
                    <a:gd name="T43" fmla="*/ 2689 h 5393"/>
                    <a:gd name="T44" fmla="*/ 6239 w 6263"/>
                    <a:gd name="T45" fmla="*/ 3145 h 5393"/>
                    <a:gd name="T46" fmla="*/ 6148 w 6263"/>
                    <a:gd name="T47" fmla="*/ 3603 h 5393"/>
                    <a:gd name="T48" fmla="*/ 5997 w 6263"/>
                    <a:gd name="T49" fmla="*/ 4044 h 5393"/>
                    <a:gd name="T50" fmla="*/ 5798 w 6263"/>
                    <a:gd name="T51" fmla="*/ 4456 h 5393"/>
                    <a:gd name="T52" fmla="*/ 5549 w 6263"/>
                    <a:gd name="T53" fmla="*/ 4824 h 5393"/>
                    <a:gd name="T54" fmla="*/ 5304 w 6263"/>
                    <a:gd name="T55" fmla="*/ 5093 h 5393"/>
                    <a:gd name="T56" fmla="*/ 5035 w 6263"/>
                    <a:gd name="T57" fmla="*/ 5302 h 5393"/>
                    <a:gd name="T58" fmla="*/ 4972 w 6263"/>
                    <a:gd name="T59" fmla="*/ 5393 h 5393"/>
                    <a:gd name="T60" fmla="*/ 5210 w 6263"/>
                    <a:gd name="T61" fmla="*/ 4659 h 5393"/>
                    <a:gd name="T62" fmla="*/ 5322 w 6263"/>
                    <a:gd name="T63" fmla="*/ 4128 h 5393"/>
                    <a:gd name="T64" fmla="*/ 5335 w 6263"/>
                    <a:gd name="T65" fmla="*/ 3676 h 5393"/>
                    <a:gd name="T66" fmla="*/ 5298 w 6263"/>
                    <a:gd name="T67" fmla="*/ 3432 h 5393"/>
                    <a:gd name="T68" fmla="*/ 5038 w 6263"/>
                    <a:gd name="T69" fmla="*/ 2665 h 5393"/>
                    <a:gd name="T70" fmla="*/ 4563 w 6263"/>
                    <a:gd name="T71" fmla="*/ 1494 h 5393"/>
                    <a:gd name="T72" fmla="*/ 3810 w 6263"/>
                    <a:gd name="T73" fmla="*/ 1760 h 5393"/>
                    <a:gd name="T74" fmla="*/ 3328 w 6263"/>
                    <a:gd name="T75" fmla="*/ 1903 h 5393"/>
                    <a:gd name="T76" fmla="*/ 2950 w 6263"/>
                    <a:gd name="T77" fmla="*/ 1966 h 5393"/>
                    <a:gd name="T78" fmla="*/ 2505 w 6263"/>
                    <a:gd name="T79" fmla="*/ 1962 h 5393"/>
                    <a:gd name="T80" fmla="*/ 1970 w 6263"/>
                    <a:gd name="T81" fmla="*/ 1935 h 5393"/>
                    <a:gd name="T82" fmla="*/ 1616 w 6263"/>
                    <a:gd name="T83" fmla="*/ 1966 h 5393"/>
                    <a:gd name="T84" fmla="*/ 1319 w 6263"/>
                    <a:gd name="T85" fmla="*/ 2047 h 5393"/>
                    <a:gd name="T86" fmla="*/ 1071 w 6263"/>
                    <a:gd name="T87" fmla="*/ 2162 h 5393"/>
                    <a:gd name="T88" fmla="*/ 868 w 6263"/>
                    <a:gd name="T89" fmla="*/ 2305 h 5393"/>
                    <a:gd name="T90" fmla="*/ 711 w 6263"/>
                    <a:gd name="T91" fmla="*/ 2483 h 5393"/>
                    <a:gd name="T92" fmla="*/ 591 w 6263"/>
                    <a:gd name="T93" fmla="*/ 2689 h 5393"/>
                    <a:gd name="T94" fmla="*/ 511 w 6263"/>
                    <a:gd name="T95" fmla="*/ 2928 h 5393"/>
                    <a:gd name="T96" fmla="*/ 466 w 6263"/>
                    <a:gd name="T97" fmla="*/ 3197 h 5393"/>
                    <a:gd name="T98" fmla="*/ 458 w 6263"/>
                    <a:gd name="T99" fmla="*/ 3799 h 5393"/>
                    <a:gd name="T100" fmla="*/ 494 w 6263"/>
                    <a:gd name="T101" fmla="*/ 4410 h 5393"/>
                    <a:gd name="T102" fmla="*/ 442 w 6263"/>
                    <a:gd name="T103" fmla="*/ 4551 h 5393"/>
                    <a:gd name="T104" fmla="*/ 284 w 6263"/>
                    <a:gd name="T105" fmla="*/ 4198 h 5393"/>
                    <a:gd name="T106" fmla="*/ 158 w 6263"/>
                    <a:gd name="T107" fmla="*/ 3823 h 5393"/>
                    <a:gd name="T108" fmla="*/ 64 w 6263"/>
                    <a:gd name="T109" fmla="*/ 3432 h 5393"/>
                    <a:gd name="T110" fmla="*/ 10 w 6263"/>
                    <a:gd name="T111" fmla="*/ 3030 h 5393"/>
                    <a:gd name="T112" fmla="*/ 0 w 6263"/>
                    <a:gd name="T113" fmla="*/ 2631 h 5393"/>
                    <a:gd name="T114" fmla="*/ 46 w 6263"/>
                    <a:gd name="T115" fmla="*/ 2238 h 5393"/>
                    <a:gd name="T116" fmla="*/ 143 w 6263"/>
                    <a:gd name="T117" fmla="*/ 1861 h 5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263" h="5393">
                      <a:moveTo>
                        <a:pt x="218" y="1682"/>
                      </a:moveTo>
                      <a:lnTo>
                        <a:pt x="276" y="1560"/>
                      </a:lnTo>
                      <a:lnTo>
                        <a:pt x="346" y="1445"/>
                      </a:lnTo>
                      <a:lnTo>
                        <a:pt x="420" y="1329"/>
                      </a:lnTo>
                      <a:lnTo>
                        <a:pt x="500" y="1217"/>
                      </a:lnTo>
                      <a:lnTo>
                        <a:pt x="588" y="1109"/>
                      </a:lnTo>
                      <a:lnTo>
                        <a:pt x="682" y="1004"/>
                      </a:lnTo>
                      <a:lnTo>
                        <a:pt x="784" y="902"/>
                      </a:lnTo>
                      <a:lnTo>
                        <a:pt x="885" y="808"/>
                      </a:lnTo>
                      <a:lnTo>
                        <a:pt x="994" y="717"/>
                      </a:lnTo>
                      <a:lnTo>
                        <a:pt x="1110" y="629"/>
                      </a:lnTo>
                      <a:lnTo>
                        <a:pt x="1225" y="550"/>
                      </a:lnTo>
                      <a:lnTo>
                        <a:pt x="1344" y="472"/>
                      </a:lnTo>
                      <a:lnTo>
                        <a:pt x="1466" y="402"/>
                      </a:lnTo>
                      <a:lnTo>
                        <a:pt x="1589" y="339"/>
                      </a:lnTo>
                      <a:lnTo>
                        <a:pt x="1715" y="280"/>
                      </a:lnTo>
                      <a:lnTo>
                        <a:pt x="1840" y="227"/>
                      </a:lnTo>
                      <a:lnTo>
                        <a:pt x="1939" y="193"/>
                      </a:lnTo>
                      <a:lnTo>
                        <a:pt x="2037" y="157"/>
                      </a:lnTo>
                      <a:lnTo>
                        <a:pt x="2134" y="130"/>
                      </a:lnTo>
                      <a:lnTo>
                        <a:pt x="2229" y="102"/>
                      </a:lnTo>
                      <a:lnTo>
                        <a:pt x="2324" y="76"/>
                      </a:lnTo>
                      <a:lnTo>
                        <a:pt x="2418" y="57"/>
                      </a:lnTo>
                      <a:lnTo>
                        <a:pt x="2512" y="39"/>
                      </a:lnTo>
                      <a:lnTo>
                        <a:pt x="2606" y="24"/>
                      </a:lnTo>
                      <a:lnTo>
                        <a:pt x="2702" y="14"/>
                      </a:lnTo>
                      <a:lnTo>
                        <a:pt x="2799" y="7"/>
                      </a:lnTo>
                      <a:lnTo>
                        <a:pt x="2893" y="0"/>
                      </a:lnTo>
                      <a:lnTo>
                        <a:pt x="2992" y="0"/>
                      </a:lnTo>
                      <a:lnTo>
                        <a:pt x="3090" y="0"/>
                      </a:lnTo>
                      <a:lnTo>
                        <a:pt x="3187" y="7"/>
                      </a:lnTo>
                      <a:lnTo>
                        <a:pt x="3289" y="14"/>
                      </a:lnTo>
                      <a:lnTo>
                        <a:pt x="3394" y="24"/>
                      </a:lnTo>
                      <a:lnTo>
                        <a:pt x="3537" y="45"/>
                      </a:lnTo>
                      <a:lnTo>
                        <a:pt x="3688" y="70"/>
                      </a:lnTo>
                      <a:lnTo>
                        <a:pt x="3846" y="98"/>
                      </a:lnTo>
                      <a:lnTo>
                        <a:pt x="4003" y="130"/>
                      </a:lnTo>
                      <a:lnTo>
                        <a:pt x="4164" y="172"/>
                      </a:lnTo>
                      <a:lnTo>
                        <a:pt x="4324" y="217"/>
                      </a:lnTo>
                      <a:lnTo>
                        <a:pt x="4402" y="245"/>
                      </a:lnTo>
                      <a:lnTo>
                        <a:pt x="4478" y="273"/>
                      </a:lnTo>
                      <a:lnTo>
                        <a:pt x="4556" y="305"/>
                      </a:lnTo>
                      <a:lnTo>
                        <a:pt x="4629" y="339"/>
                      </a:lnTo>
                      <a:lnTo>
                        <a:pt x="4699" y="375"/>
                      </a:lnTo>
                      <a:lnTo>
                        <a:pt x="4769" y="412"/>
                      </a:lnTo>
                      <a:lnTo>
                        <a:pt x="4835" y="451"/>
                      </a:lnTo>
                      <a:lnTo>
                        <a:pt x="4899" y="496"/>
                      </a:lnTo>
                      <a:lnTo>
                        <a:pt x="4962" y="542"/>
                      </a:lnTo>
                      <a:lnTo>
                        <a:pt x="5017" y="591"/>
                      </a:lnTo>
                      <a:lnTo>
                        <a:pt x="5070" y="644"/>
                      </a:lnTo>
                      <a:lnTo>
                        <a:pt x="5119" y="696"/>
                      </a:lnTo>
                      <a:lnTo>
                        <a:pt x="5165" y="756"/>
                      </a:lnTo>
                      <a:lnTo>
                        <a:pt x="5203" y="814"/>
                      </a:lnTo>
                      <a:lnTo>
                        <a:pt x="5238" y="881"/>
                      </a:lnTo>
                      <a:lnTo>
                        <a:pt x="5265" y="947"/>
                      </a:lnTo>
                      <a:lnTo>
                        <a:pt x="5290" y="1018"/>
                      </a:lnTo>
                      <a:lnTo>
                        <a:pt x="5308" y="1095"/>
                      </a:lnTo>
                      <a:lnTo>
                        <a:pt x="5322" y="1171"/>
                      </a:lnTo>
                      <a:lnTo>
                        <a:pt x="5325" y="1252"/>
                      </a:lnTo>
                      <a:lnTo>
                        <a:pt x="5350" y="1242"/>
                      </a:lnTo>
                      <a:lnTo>
                        <a:pt x="5374" y="1231"/>
                      </a:lnTo>
                      <a:lnTo>
                        <a:pt x="5398" y="1224"/>
                      </a:lnTo>
                      <a:lnTo>
                        <a:pt x="5423" y="1221"/>
                      </a:lnTo>
                      <a:lnTo>
                        <a:pt x="5447" y="1221"/>
                      </a:lnTo>
                      <a:lnTo>
                        <a:pt x="5476" y="1224"/>
                      </a:lnTo>
                      <a:lnTo>
                        <a:pt x="5500" y="1228"/>
                      </a:lnTo>
                      <a:lnTo>
                        <a:pt x="5528" y="1234"/>
                      </a:lnTo>
                      <a:lnTo>
                        <a:pt x="5580" y="1256"/>
                      </a:lnTo>
                      <a:lnTo>
                        <a:pt x="5633" y="1283"/>
                      </a:lnTo>
                      <a:lnTo>
                        <a:pt x="5682" y="1319"/>
                      </a:lnTo>
                      <a:lnTo>
                        <a:pt x="5734" y="1357"/>
                      </a:lnTo>
                      <a:lnTo>
                        <a:pt x="5783" y="1403"/>
                      </a:lnTo>
                      <a:lnTo>
                        <a:pt x="5830" y="1448"/>
                      </a:lnTo>
                      <a:lnTo>
                        <a:pt x="5871" y="1500"/>
                      </a:lnTo>
                      <a:lnTo>
                        <a:pt x="5913" y="1549"/>
                      </a:lnTo>
                      <a:lnTo>
                        <a:pt x="5952" y="1599"/>
                      </a:lnTo>
                      <a:lnTo>
                        <a:pt x="5983" y="1648"/>
                      </a:lnTo>
                      <a:lnTo>
                        <a:pt x="6011" y="1693"/>
                      </a:lnTo>
                      <a:lnTo>
                        <a:pt x="6032" y="1731"/>
                      </a:lnTo>
                      <a:lnTo>
                        <a:pt x="6078" y="1830"/>
                      </a:lnTo>
                      <a:lnTo>
                        <a:pt x="6120" y="1930"/>
                      </a:lnTo>
                      <a:lnTo>
                        <a:pt x="6154" y="2032"/>
                      </a:lnTo>
                      <a:lnTo>
                        <a:pt x="6185" y="2138"/>
                      </a:lnTo>
                      <a:lnTo>
                        <a:pt x="6211" y="2245"/>
                      </a:lnTo>
                      <a:lnTo>
                        <a:pt x="6232" y="2354"/>
                      </a:lnTo>
                      <a:lnTo>
                        <a:pt x="6245" y="2462"/>
                      </a:lnTo>
                      <a:lnTo>
                        <a:pt x="6256" y="2574"/>
                      </a:lnTo>
                      <a:lnTo>
                        <a:pt x="6260" y="2689"/>
                      </a:lnTo>
                      <a:lnTo>
                        <a:pt x="6263" y="2801"/>
                      </a:lnTo>
                      <a:lnTo>
                        <a:pt x="6260" y="2918"/>
                      </a:lnTo>
                      <a:lnTo>
                        <a:pt x="6249" y="3033"/>
                      </a:lnTo>
                      <a:lnTo>
                        <a:pt x="6239" y="3145"/>
                      </a:lnTo>
                      <a:lnTo>
                        <a:pt x="6221" y="3260"/>
                      </a:lnTo>
                      <a:lnTo>
                        <a:pt x="6200" y="3375"/>
                      </a:lnTo>
                      <a:lnTo>
                        <a:pt x="6175" y="3491"/>
                      </a:lnTo>
                      <a:lnTo>
                        <a:pt x="6148" y="3603"/>
                      </a:lnTo>
                      <a:lnTo>
                        <a:pt x="6116" y="3714"/>
                      </a:lnTo>
                      <a:lnTo>
                        <a:pt x="6081" y="3826"/>
                      </a:lnTo>
                      <a:lnTo>
                        <a:pt x="6039" y="3938"/>
                      </a:lnTo>
                      <a:lnTo>
                        <a:pt x="5997" y="4044"/>
                      </a:lnTo>
                      <a:lnTo>
                        <a:pt x="5952" y="4152"/>
                      </a:lnTo>
                      <a:lnTo>
                        <a:pt x="5903" y="4256"/>
                      </a:lnTo>
                      <a:lnTo>
                        <a:pt x="5850" y="4358"/>
                      </a:lnTo>
                      <a:lnTo>
                        <a:pt x="5798" y="4456"/>
                      </a:lnTo>
                      <a:lnTo>
                        <a:pt x="5738" y="4554"/>
                      </a:lnTo>
                      <a:lnTo>
                        <a:pt x="5679" y="4645"/>
                      </a:lnTo>
                      <a:lnTo>
                        <a:pt x="5616" y="4736"/>
                      </a:lnTo>
                      <a:lnTo>
                        <a:pt x="5549" y="4824"/>
                      </a:lnTo>
                      <a:lnTo>
                        <a:pt x="5483" y="4908"/>
                      </a:lnTo>
                      <a:lnTo>
                        <a:pt x="5413" y="4984"/>
                      </a:lnTo>
                      <a:lnTo>
                        <a:pt x="5340" y="5061"/>
                      </a:lnTo>
                      <a:lnTo>
                        <a:pt x="5304" y="5093"/>
                      </a:lnTo>
                      <a:lnTo>
                        <a:pt x="5255" y="5132"/>
                      </a:lnTo>
                      <a:lnTo>
                        <a:pt x="5140" y="5215"/>
                      </a:lnTo>
                      <a:lnTo>
                        <a:pt x="5084" y="5260"/>
                      </a:lnTo>
                      <a:lnTo>
                        <a:pt x="5035" y="5302"/>
                      </a:lnTo>
                      <a:lnTo>
                        <a:pt x="5014" y="5327"/>
                      </a:lnTo>
                      <a:lnTo>
                        <a:pt x="4996" y="5348"/>
                      </a:lnTo>
                      <a:lnTo>
                        <a:pt x="4983" y="5372"/>
                      </a:lnTo>
                      <a:lnTo>
                        <a:pt x="4972" y="5393"/>
                      </a:lnTo>
                      <a:lnTo>
                        <a:pt x="5053" y="5163"/>
                      </a:lnTo>
                      <a:lnTo>
                        <a:pt x="5137" y="4918"/>
                      </a:lnTo>
                      <a:lnTo>
                        <a:pt x="5175" y="4788"/>
                      </a:lnTo>
                      <a:lnTo>
                        <a:pt x="5210" y="4659"/>
                      </a:lnTo>
                      <a:lnTo>
                        <a:pt x="5244" y="4530"/>
                      </a:lnTo>
                      <a:lnTo>
                        <a:pt x="5277" y="4397"/>
                      </a:lnTo>
                      <a:lnTo>
                        <a:pt x="5301" y="4261"/>
                      </a:lnTo>
                      <a:lnTo>
                        <a:pt x="5322" y="4128"/>
                      </a:lnTo>
                      <a:lnTo>
                        <a:pt x="5332" y="3998"/>
                      </a:lnTo>
                      <a:lnTo>
                        <a:pt x="5340" y="3865"/>
                      </a:lnTo>
                      <a:lnTo>
                        <a:pt x="5340" y="3739"/>
                      </a:lnTo>
                      <a:lnTo>
                        <a:pt x="5335" y="3676"/>
                      </a:lnTo>
                      <a:lnTo>
                        <a:pt x="5329" y="3614"/>
                      </a:lnTo>
                      <a:lnTo>
                        <a:pt x="5322" y="3550"/>
                      </a:lnTo>
                      <a:lnTo>
                        <a:pt x="5311" y="3491"/>
                      </a:lnTo>
                      <a:lnTo>
                        <a:pt x="5298" y="3432"/>
                      </a:lnTo>
                      <a:lnTo>
                        <a:pt x="5280" y="3372"/>
                      </a:lnTo>
                      <a:lnTo>
                        <a:pt x="5210" y="3142"/>
                      </a:lnTo>
                      <a:lnTo>
                        <a:pt x="5126" y="2903"/>
                      </a:lnTo>
                      <a:lnTo>
                        <a:pt x="5038" y="2665"/>
                      </a:lnTo>
                      <a:lnTo>
                        <a:pt x="4947" y="2423"/>
                      </a:lnTo>
                      <a:lnTo>
                        <a:pt x="4853" y="2183"/>
                      </a:lnTo>
                      <a:lnTo>
                        <a:pt x="4756" y="1948"/>
                      </a:lnTo>
                      <a:lnTo>
                        <a:pt x="4563" y="1494"/>
                      </a:lnTo>
                      <a:lnTo>
                        <a:pt x="4378" y="1557"/>
                      </a:lnTo>
                      <a:lnTo>
                        <a:pt x="4188" y="1623"/>
                      </a:lnTo>
                      <a:lnTo>
                        <a:pt x="4000" y="1693"/>
                      </a:lnTo>
                      <a:lnTo>
                        <a:pt x="3810" y="1760"/>
                      </a:lnTo>
                      <a:lnTo>
                        <a:pt x="3618" y="1823"/>
                      </a:lnTo>
                      <a:lnTo>
                        <a:pt x="3520" y="1851"/>
                      </a:lnTo>
                      <a:lnTo>
                        <a:pt x="3425" y="1878"/>
                      </a:lnTo>
                      <a:lnTo>
                        <a:pt x="3328" y="1903"/>
                      </a:lnTo>
                      <a:lnTo>
                        <a:pt x="3233" y="1924"/>
                      </a:lnTo>
                      <a:lnTo>
                        <a:pt x="3135" y="1941"/>
                      </a:lnTo>
                      <a:lnTo>
                        <a:pt x="3041" y="1959"/>
                      </a:lnTo>
                      <a:lnTo>
                        <a:pt x="2950" y="1966"/>
                      </a:lnTo>
                      <a:lnTo>
                        <a:pt x="2862" y="1972"/>
                      </a:lnTo>
                      <a:lnTo>
                        <a:pt x="2771" y="1972"/>
                      </a:lnTo>
                      <a:lnTo>
                        <a:pt x="2684" y="1972"/>
                      </a:lnTo>
                      <a:lnTo>
                        <a:pt x="2505" y="1962"/>
                      </a:lnTo>
                      <a:lnTo>
                        <a:pt x="2327" y="1951"/>
                      </a:lnTo>
                      <a:lnTo>
                        <a:pt x="2145" y="1938"/>
                      </a:lnTo>
                      <a:lnTo>
                        <a:pt x="2058" y="1935"/>
                      </a:lnTo>
                      <a:lnTo>
                        <a:pt x="1970" y="1935"/>
                      </a:lnTo>
                      <a:lnTo>
                        <a:pt x="1879" y="1938"/>
                      </a:lnTo>
                      <a:lnTo>
                        <a:pt x="1792" y="1941"/>
                      </a:lnTo>
                      <a:lnTo>
                        <a:pt x="1704" y="1951"/>
                      </a:lnTo>
                      <a:lnTo>
                        <a:pt x="1616" y="1966"/>
                      </a:lnTo>
                      <a:lnTo>
                        <a:pt x="1540" y="1984"/>
                      </a:lnTo>
                      <a:lnTo>
                        <a:pt x="1462" y="2001"/>
                      </a:lnTo>
                      <a:lnTo>
                        <a:pt x="1389" y="2021"/>
                      </a:lnTo>
                      <a:lnTo>
                        <a:pt x="1319" y="2047"/>
                      </a:lnTo>
                      <a:lnTo>
                        <a:pt x="1253" y="2071"/>
                      </a:lnTo>
                      <a:lnTo>
                        <a:pt x="1190" y="2099"/>
                      </a:lnTo>
                      <a:lnTo>
                        <a:pt x="1130" y="2130"/>
                      </a:lnTo>
                      <a:lnTo>
                        <a:pt x="1071" y="2162"/>
                      </a:lnTo>
                      <a:lnTo>
                        <a:pt x="1018" y="2193"/>
                      </a:lnTo>
                      <a:lnTo>
                        <a:pt x="966" y="2228"/>
                      </a:lnTo>
                      <a:lnTo>
                        <a:pt x="917" y="2266"/>
                      </a:lnTo>
                      <a:lnTo>
                        <a:pt x="868" y="2305"/>
                      </a:lnTo>
                      <a:lnTo>
                        <a:pt x="826" y="2347"/>
                      </a:lnTo>
                      <a:lnTo>
                        <a:pt x="784" y="2389"/>
                      </a:lnTo>
                      <a:lnTo>
                        <a:pt x="745" y="2435"/>
                      </a:lnTo>
                      <a:lnTo>
                        <a:pt x="711" y="2483"/>
                      </a:lnTo>
                      <a:lnTo>
                        <a:pt x="675" y="2532"/>
                      </a:lnTo>
                      <a:lnTo>
                        <a:pt x="644" y="2582"/>
                      </a:lnTo>
                      <a:lnTo>
                        <a:pt x="616" y="2637"/>
                      </a:lnTo>
                      <a:lnTo>
                        <a:pt x="591" y="2689"/>
                      </a:lnTo>
                      <a:lnTo>
                        <a:pt x="567" y="2749"/>
                      </a:lnTo>
                      <a:lnTo>
                        <a:pt x="546" y="2806"/>
                      </a:lnTo>
                      <a:lnTo>
                        <a:pt x="525" y="2868"/>
                      </a:lnTo>
                      <a:lnTo>
                        <a:pt x="511" y="2928"/>
                      </a:lnTo>
                      <a:lnTo>
                        <a:pt x="494" y="2994"/>
                      </a:lnTo>
                      <a:lnTo>
                        <a:pt x="483" y="3061"/>
                      </a:lnTo>
                      <a:lnTo>
                        <a:pt x="473" y="3127"/>
                      </a:lnTo>
                      <a:lnTo>
                        <a:pt x="466" y="3197"/>
                      </a:lnTo>
                      <a:lnTo>
                        <a:pt x="458" y="3270"/>
                      </a:lnTo>
                      <a:lnTo>
                        <a:pt x="455" y="3344"/>
                      </a:lnTo>
                      <a:lnTo>
                        <a:pt x="452" y="3494"/>
                      </a:lnTo>
                      <a:lnTo>
                        <a:pt x="458" y="3799"/>
                      </a:lnTo>
                      <a:lnTo>
                        <a:pt x="463" y="3953"/>
                      </a:lnTo>
                      <a:lnTo>
                        <a:pt x="469" y="4107"/>
                      </a:lnTo>
                      <a:lnTo>
                        <a:pt x="479" y="4261"/>
                      </a:lnTo>
                      <a:lnTo>
                        <a:pt x="494" y="4410"/>
                      </a:lnTo>
                      <a:lnTo>
                        <a:pt x="511" y="4564"/>
                      </a:lnTo>
                      <a:lnTo>
                        <a:pt x="529" y="4715"/>
                      </a:lnTo>
                      <a:lnTo>
                        <a:pt x="487" y="4634"/>
                      </a:lnTo>
                      <a:lnTo>
                        <a:pt x="442" y="4551"/>
                      </a:lnTo>
                      <a:lnTo>
                        <a:pt x="399" y="4464"/>
                      </a:lnTo>
                      <a:lnTo>
                        <a:pt x="361" y="4376"/>
                      </a:lnTo>
                      <a:lnTo>
                        <a:pt x="322" y="4288"/>
                      </a:lnTo>
                      <a:lnTo>
                        <a:pt x="284" y="4198"/>
                      </a:lnTo>
                      <a:lnTo>
                        <a:pt x="249" y="4107"/>
                      </a:lnTo>
                      <a:lnTo>
                        <a:pt x="218" y="4011"/>
                      </a:lnTo>
                      <a:lnTo>
                        <a:pt x="185" y="3917"/>
                      </a:lnTo>
                      <a:lnTo>
                        <a:pt x="158" y="3823"/>
                      </a:lnTo>
                      <a:lnTo>
                        <a:pt x="130" y="3726"/>
                      </a:lnTo>
                      <a:lnTo>
                        <a:pt x="106" y="3627"/>
                      </a:lnTo>
                      <a:lnTo>
                        <a:pt x="80" y="3529"/>
                      </a:lnTo>
                      <a:lnTo>
                        <a:pt x="64" y="3432"/>
                      </a:lnTo>
                      <a:lnTo>
                        <a:pt x="46" y="3330"/>
                      </a:lnTo>
                      <a:lnTo>
                        <a:pt x="31" y="3232"/>
                      </a:lnTo>
                      <a:lnTo>
                        <a:pt x="18" y="3130"/>
                      </a:lnTo>
                      <a:lnTo>
                        <a:pt x="10" y="3030"/>
                      </a:lnTo>
                      <a:lnTo>
                        <a:pt x="4" y="2931"/>
                      </a:lnTo>
                      <a:lnTo>
                        <a:pt x="0" y="2830"/>
                      </a:lnTo>
                      <a:lnTo>
                        <a:pt x="0" y="2728"/>
                      </a:lnTo>
                      <a:lnTo>
                        <a:pt x="0" y="2631"/>
                      </a:lnTo>
                      <a:lnTo>
                        <a:pt x="7" y="2532"/>
                      </a:lnTo>
                      <a:lnTo>
                        <a:pt x="18" y="2435"/>
                      </a:lnTo>
                      <a:lnTo>
                        <a:pt x="28" y="2337"/>
                      </a:lnTo>
                      <a:lnTo>
                        <a:pt x="46" y="2238"/>
                      </a:lnTo>
                      <a:lnTo>
                        <a:pt x="64" y="2144"/>
                      </a:lnTo>
                      <a:lnTo>
                        <a:pt x="88" y="2047"/>
                      </a:lnTo>
                      <a:lnTo>
                        <a:pt x="116" y="1955"/>
                      </a:lnTo>
                      <a:lnTo>
                        <a:pt x="143" y="1861"/>
                      </a:lnTo>
                      <a:lnTo>
                        <a:pt x="179" y="1770"/>
                      </a:lnTo>
                      <a:lnTo>
                        <a:pt x="218" y="1682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9" name="Freeform 36"/>
                <p:cNvSpPr>
                  <a:spLocks/>
                </p:cNvSpPr>
                <p:nvPr/>
              </p:nvSpPr>
              <p:spPr bwMode="auto">
                <a:xfrm>
                  <a:off x="4355306" y="2724151"/>
                  <a:ext cx="342900" cy="320675"/>
                </a:xfrm>
                <a:custGeom>
                  <a:avLst/>
                  <a:gdLst>
                    <a:gd name="T0" fmla="*/ 116 w 1081"/>
                    <a:gd name="T1" fmla="*/ 160 h 1014"/>
                    <a:gd name="T2" fmla="*/ 67 w 1081"/>
                    <a:gd name="T3" fmla="*/ 220 h 1014"/>
                    <a:gd name="T4" fmla="*/ 36 w 1081"/>
                    <a:gd name="T5" fmla="*/ 287 h 1014"/>
                    <a:gd name="T6" fmla="*/ 15 w 1081"/>
                    <a:gd name="T7" fmla="*/ 356 h 1014"/>
                    <a:gd name="T8" fmla="*/ 0 w 1081"/>
                    <a:gd name="T9" fmla="*/ 430 h 1014"/>
                    <a:gd name="T10" fmla="*/ 0 w 1081"/>
                    <a:gd name="T11" fmla="*/ 504 h 1014"/>
                    <a:gd name="T12" fmla="*/ 11 w 1081"/>
                    <a:gd name="T13" fmla="*/ 577 h 1014"/>
                    <a:gd name="T14" fmla="*/ 28 w 1081"/>
                    <a:gd name="T15" fmla="*/ 650 h 1014"/>
                    <a:gd name="T16" fmla="*/ 57 w 1081"/>
                    <a:gd name="T17" fmla="*/ 717 h 1014"/>
                    <a:gd name="T18" fmla="*/ 95 w 1081"/>
                    <a:gd name="T19" fmla="*/ 783 h 1014"/>
                    <a:gd name="T20" fmla="*/ 137 w 1081"/>
                    <a:gd name="T21" fmla="*/ 843 h 1014"/>
                    <a:gd name="T22" fmla="*/ 190 w 1081"/>
                    <a:gd name="T23" fmla="*/ 898 h 1014"/>
                    <a:gd name="T24" fmla="*/ 245 w 1081"/>
                    <a:gd name="T25" fmla="*/ 940 h 1014"/>
                    <a:gd name="T26" fmla="*/ 312 w 1081"/>
                    <a:gd name="T27" fmla="*/ 976 h 1014"/>
                    <a:gd name="T28" fmla="*/ 382 w 1081"/>
                    <a:gd name="T29" fmla="*/ 1000 h 1014"/>
                    <a:gd name="T30" fmla="*/ 456 w 1081"/>
                    <a:gd name="T31" fmla="*/ 1014 h 1014"/>
                    <a:gd name="T32" fmla="*/ 542 w 1081"/>
                    <a:gd name="T33" fmla="*/ 1010 h 1014"/>
                    <a:gd name="T34" fmla="*/ 630 w 1081"/>
                    <a:gd name="T35" fmla="*/ 1000 h 1014"/>
                    <a:gd name="T36" fmla="*/ 718 w 1081"/>
                    <a:gd name="T37" fmla="*/ 983 h 1014"/>
                    <a:gd name="T38" fmla="*/ 798 w 1081"/>
                    <a:gd name="T39" fmla="*/ 951 h 1014"/>
                    <a:gd name="T40" fmla="*/ 868 w 1081"/>
                    <a:gd name="T41" fmla="*/ 909 h 1014"/>
                    <a:gd name="T42" fmla="*/ 935 w 1081"/>
                    <a:gd name="T43" fmla="*/ 856 h 1014"/>
                    <a:gd name="T44" fmla="*/ 990 w 1081"/>
                    <a:gd name="T45" fmla="*/ 790 h 1014"/>
                    <a:gd name="T46" fmla="*/ 1036 w 1081"/>
                    <a:gd name="T47" fmla="*/ 713 h 1014"/>
                    <a:gd name="T48" fmla="*/ 1064 w 1081"/>
                    <a:gd name="T49" fmla="*/ 632 h 1014"/>
                    <a:gd name="T50" fmla="*/ 1078 w 1081"/>
                    <a:gd name="T51" fmla="*/ 563 h 1014"/>
                    <a:gd name="T52" fmla="*/ 1081 w 1081"/>
                    <a:gd name="T53" fmla="*/ 493 h 1014"/>
                    <a:gd name="T54" fmla="*/ 1074 w 1081"/>
                    <a:gd name="T55" fmla="*/ 426 h 1014"/>
                    <a:gd name="T56" fmla="*/ 1057 w 1081"/>
                    <a:gd name="T57" fmla="*/ 360 h 1014"/>
                    <a:gd name="T58" fmla="*/ 1029 w 1081"/>
                    <a:gd name="T59" fmla="*/ 297 h 1014"/>
                    <a:gd name="T60" fmla="*/ 990 w 1081"/>
                    <a:gd name="T61" fmla="*/ 235 h 1014"/>
                    <a:gd name="T62" fmla="*/ 949 w 1081"/>
                    <a:gd name="T63" fmla="*/ 181 h 1014"/>
                    <a:gd name="T64" fmla="*/ 896 w 1081"/>
                    <a:gd name="T65" fmla="*/ 129 h 1014"/>
                    <a:gd name="T66" fmla="*/ 833 w 1081"/>
                    <a:gd name="T67" fmla="*/ 87 h 1014"/>
                    <a:gd name="T68" fmla="*/ 771 w 1081"/>
                    <a:gd name="T69" fmla="*/ 52 h 1014"/>
                    <a:gd name="T70" fmla="*/ 700 w 1081"/>
                    <a:gd name="T71" fmla="*/ 24 h 1014"/>
                    <a:gd name="T72" fmla="*/ 627 w 1081"/>
                    <a:gd name="T73" fmla="*/ 11 h 1014"/>
                    <a:gd name="T74" fmla="*/ 553 w 1081"/>
                    <a:gd name="T75" fmla="*/ 0 h 1014"/>
                    <a:gd name="T76" fmla="*/ 476 w 1081"/>
                    <a:gd name="T77" fmla="*/ 0 h 1014"/>
                    <a:gd name="T78" fmla="*/ 403 w 1081"/>
                    <a:gd name="T79" fmla="*/ 11 h 1014"/>
                    <a:gd name="T80" fmla="*/ 302 w 1081"/>
                    <a:gd name="T81" fmla="*/ 42 h 1014"/>
                    <a:gd name="T82" fmla="*/ 190 w 1081"/>
                    <a:gd name="T83" fmla="*/ 97 h 10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81" h="1014">
                      <a:moveTo>
                        <a:pt x="140" y="133"/>
                      </a:moveTo>
                      <a:lnTo>
                        <a:pt x="116" y="160"/>
                      </a:lnTo>
                      <a:lnTo>
                        <a:pt x="91" y="189"/>
                      </a:lnTo>
                      <a:lnTo>
                        <a:pt x="67" y="220"/>
                      </a:lnTo>
                      <a:lnTo>
                        <a:pt x="49" y="251"/>
                      </a:lnTo>
                      <a:lnTo>
                        <a:pt x="36" y="287"/>
                      </a:lnTo>
                      <a:lnTo>
                        <a:pt x="21" y="321"/>
                      </a:lnTo>
                      <a:lnTo>
                        <a:pt x="15" y="356"/>
                      </a:lnTo>
                      <a:lnTo>
                        <a:pt x="7" y="392"/>
                      </a:lnTo>
                      <a:lnTo>
                        <a:pt x="0" y="430"/>
                      </a:lnTo>
                      <a:lnTo>
                        <a:pt x="0" y="465"/>
                      </a:lnTo>
                      <a:lnTo>
                        <a:pt x="0" y="504"/>
                      </a:lnTo>
                      <a:lnTo>
                        <a:pt x="4" y="538"/>
                      </a:lnTo>
                      <a:lnTo>
                        <a:pt x="11" y="577"/>
                      </a:lnTo>
                      <a:lnTo>
                        <a:pt x="18" y="611"/>
                      </a:lnTo>
                      <a:lnTo>
                        <a:pt x="28" y="650"/>
                      </a:lnTo>
                      <a:lnTo>
                        <a:pt x="42" y="686"/>
                      </a:lnTo>
                      <a:lnTo>
                        <a:pt x="57" y="717"/>
                      </a:lnTo>
                      <a:lnTo>
                        <a:pt x="74" y="752"/>
                      </a:lnTo>
                      <a:lnTo>
                        <a:pt x="95" y="783"/>
                      </a:lnTo>
                      <a:lnTo>
                        <a:pt x="116" y="815"/>
                      </a:lnTo>
                      <a:lnTo>
                        <a:pt x="137" y="843"/>
                      </a:lnTo>
                      <a:lnTo>
                        <a:pt x="161" y="871"/>
                      </a:lnTo>
                      <a:lnTo>
                        <a:pt x="190" y="898"/>
                      </a:lnTo>
                      <a:lnTo>
                        <a:pt x="218" y="919"/>
                      </a:lnTo>
                      <a:lnTo>
                        <a:pt x="245" y="940"/>
                      </a:lnTo>
                      <a:lnTo>
                        <a:pt x="277" y="961"/>
                      </a:lnTo>
                      <a:lnTo>
                        <a:pt x="312" y="976"/>
                      </a:lnTo>
                      <a:lnTo>
                        <a:pt x="344" y="989"/>
                      </a:lnTo>
                      <a:lnTo>
                        <a:pt x="382" y="1000"/>
                      </a:lnTo>
                      <a:lnTo>
                        <a:pt x="417" y="1010"/>
                      </a:lnTo>
                      <a:lnTo>
                        <a:pt x="456" y="1014"/>
                      </a:lnTo>
                      <a:lnTo>
                        <a:pt x="494" y="1014"/>
                      </a:lnTo>
                      <a:lnTo>
                        <a:pt x="542" y="1010"/>
                      </a:lnTo>
                      <a:lnTo>
                        <a:pt x="588" y="1007"/>
                      </a:lnTo>
                      <a:lnTo>
                        <a:pt x="630" y="1000"/>
                      </a:lnTo>
                      <a:lnTo>
                        <a:pt x="675" y="994"/>
                      </a:lnTo>
                      <a:lnTo>
                        <a:pt x="718" y="983"/>
                      </a:lnTo>
                      <a:lnTo>
                        <a:pt x="756" y="968"/>
                      </a:lnTo>
                      <a:lnTo>
                        <a:pt x="798" y="951"/>
                      </a:lnTo>
                      <a:lnTo>
                        <a:pt x="833" y="930"/>
                      </a:lnTo>
                      <a:lnTo>
                        <a:pt x="868" y="909"/>
                      </a:lnTo>
                      <a:lnTo>
                        <a:pt x="904" y="885"/>
                      </a:lnTo>
                      <a:lnTo>
                        <a:pt x="935" y="856"/>
                      </a:lnTo>
                      <a:lnTo>
                        <a:pt x="962" y="825"/>
                      </a:lnTo>
                      <a:lnTo>
                        <a:pt x="990" y="790"/>
                      </a:lnTo>
                      <a:lnTo>
                        <a:pt x="1016" y="752"/>
                      </a:lnTo>
                      <a:lnTo>
                        <a:pt x="1036" y="713"/>
                      </a:lnTo>
                      <a:lnTo>
                        <a:pt x="1053" y="668"/>
                      </a:lnTo>
                      <a:lnTo>
                        <a:pt x="1064" y="632"/>
                      </a:lnTo>
                      <a:lnTo>
                        <a:pt x="1074" y="598"/>
                      </a:lnTo>
                      <a:lnTo>
                        <a:pt x="1078" y="563"/>
                      </a:lnTo>
                      <a:lnTo>
                        <a:pt x="1081" y="528"/>
                      </a:lnTo>
                      <a:lnTo>
                        <a:pt x="1081" y="493"/>
                      </a:lnTo>
                      <a:lnTo>
                        <a:pt x="1078" y="458"/>
                      </a:lnTo>
                      <a:lnTo>
                        <a:pt x="1074" y="426"/>
                      </a:lnTo>
                      <a:lnTo>
                        <a:pt x="1068" y="392"/>
                      </a:lnTo>
                      <a:lnTo>
                        <a:pt x="1057" y="360"/>
                      </a:lnTo>
                      <a:lnTo>
                        <a:pt x="1043" y="329"/>
                      </a:lnTo>
                      <a:lnTo>
                        <a:pt x="1029" y="297"/>
                      </a:lnTo>
                      <a:lnTo>
                        <a:pt x="1011" y="266"/>
                      </a:lnTo>
                      <a:lnTo>
                        <a:pt x="990" y="235"/>
                      </a:lnTo>
                      <a:lnTo>
                        <a:pt x="969" y="206"/>
                      </a:lnTo>
                      <a:lnTo>
                        <a:pt x="949" y="181"/>
                      </a:lnTo>
                      <a:lnTo>
                        <a:pt x="924" y="154"/>
                      </a:lnTo>
                      <a:lnTo>
                        <a:pt x="896" y="129"/>
                      </a:lnTo>
                      <a:lnTo>
                        <a:pt x="865" y="108"/>
                      </a:lnTo>
                      <a:lnTo>
                        <a:pt x="833" y="87"/>
                      </a:lnTo>
                      <a:lnTo>
                        <a:pt x="802" y="66"/>
                      </a:lnTo>
                      <a:lnTo>
                        <a:pt x="771" y="52"/>
                      </a:lnTo>
                      <a:lnTo>
                        <a:pt x="735" y="38"/>
                      </a:lnTo>
                      <a:lnTo>
                        <a:pt x="700" y="24"/>
                      </a:lnTo>
                      <a:lnTo>
                        <a:pt x="662" y="17"/>
                      </a:lnTo>
                      <a:lnTo>
                        <a:pt x="627" y="11"/>
                      </a:lnTo>
                      <a:lnTo>
                        <a:pt x="588" y="3"/>
                      </a:lnTo>
                      <a:lnTo>
                        <a:pt x="553" y="0"/>
                      </a:lnTo>
                      <a:lnTo>
                        <a:pt x="515" y="0"/>
                      </a:lnTo>
                      <a:lnTo>
                        <a:pt x="476" y="0"/>
                      </a:lnTo>
                      <a:lnTo>
                        <a:pt x="442" y="6"/>
                      </a:lnTo>
                      <a:lnTo>
                        <a:pt x="403" y="11"/>
                      </a:lnTo>
                      <a:lnTo>
                        <a:pt x="368" y="21"/>
                      </a:lnTo>
                      <a:lnTo>
                        <a:pt x="302" y="42"/>
                      </a:lnTo>
                      <a:lnTo>
                        <a:pt x="242" y="66"/>
                      </a:lnTo>
                      <a:lnTo>
                        <a:pt x="190" y="97"/>
                      </a:lnTo>
                      <a:lnTo>
                        <a:pt x="140" y="133"/>
                      </a:lnTo>
                      <a:close/>
                    </a:path>
                  </a:pathLst>
                </a:custGeom>
                <a:solidFill>
                  <a:srgbClr val="EDB3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0" name="Freeform 37"/>
                <p:cNvSpPr>
                  <a:spLocks/>
                </p:cNvSpPr>
                <p:nvPr/>
              </p:nvSpPr>
              <p:spPr bwMode="auto">
                <a:xfrm>
                  <a:off x="4412456" y="2771776"/>
                  <a:ext cx="233362" cy="219075"/>
                </a:xfrm>
                <a:custGeom>
                  <a:avLst/>
                  <a:gdLst>
                    <a:gd name="T0" fmla="*/ 95 w 732"/>
                    <a:gd name="T1" fmla="*/ 91 h 686"/>
                    <a:gd name="T2" fmla="*/ 78 w 732"/>
                    <a:gd name="T3" fmla="*/ 108 h 686"/>
                    <a:gd name="T4" fmla="*/ 60 w 732"/>
                    <a:gd name="T5" fmla="*/ 129 h 686"/>
                    <a:gd name="T6" fmla="*/ 46 w 732"/>
                    <a:gd name="T7" fmla="*/ 150 h 686"/>
                    <a:gd name="T8" fmla="*/ 36 w 732"/>
                    <a:gd name="T9" fmla="*/ 171 h 686"/>
                    <a:gd name="T10" fmla="*/ 25 w 732"/>
                    <a:gd name="T11" fmla="*/ 192 h 686"/>
                    <a:gd name="T12" fmla="*/ 15 w 732"/>
                    <a:gd name="T13" fmla="*/ 217 h 686"/>
                    <a:gd name="T14" fmla="*/ 3 w 732"/>
                    <a:gd name="T15" fmla="*/ 266 h 686"/>
                    <a:gd name="T16" fmla="*/ 0 w 732"/>
                    <a:gd name="T17" fmla="*/ 314 h 686"/>
                    <a:gd name="T18" fmla="*/ 3 w 732"/>
                    <a:gd name="T19" fmla="*/ 363 h 686"/>
                    <a:gd name="T20" fmla="*/ 11 w 732"/>
                    <a:gd name="T21" fmla="*/ 416 h 686"/>
                    <a:gd name="T22" fmla="*/ 29 w 732"/>
                    <a:gd name="T23" fmla="*/ 462 h 686"/>
                    <a:gd name="T24" fmla="*/ 49 w 732"/>
                    <a:gd name="T25" fmla="*/ 507 h 686"/>
                    <a:gd name="T26" fmla="*/ 78 w 732"/>
                    <a:gd name="T27" fmla="*/ 553 h 686"/>
                    <a:gd name="T28" fmla="*/ 109 w 732"/>
                    <a:gd name="T29" fmla="*/ 590 h 686"/>
                    <a:gd name="T30" fmla="*/ 148 w 732"/>
                    <a:gd name="T31" fmla="*/ 622 h 686"/>
                    <a:gd name="T32" fmla="*/ 190 w 732"/>
                    <a:gd name="T33" fmla="*/ 650 h 686"/>
                    <a:gd name="T34" fmla="*/ 211 w 732"/>
                    <a:gd name="T35" fmla="*/ 661 h 686"/>
                    <a:gd name="T36" fmla="*/ 235 w 732"/>
                    <a:gd name="T37" fmla="*/ 671 h 686"/>
                    <a:gd name="T38" fmla="*/ 256 w 732"/>
                    <a:gd name="T39" fmla="*/ 678 h 686"/>
                    <a:gd name="T40" fmla="*/ 284 w 732"/>
                    <a:gd name="T41" fmla="*/ 681 h 686"/>
                    <a:gd name="T42" fmla="*/ 308 w 732"/>
                    <a:gd name="T43" fmla="*/ 686 h 686"/>
                    <a:gd name="T44" fmla="*/ 336 w 732"/>
                    <a:gd name="T45" fmla="*/ 686 h 686"/>
                    <a:gd name="T46" fmla="*/ 396 w 732"/>
                    <a:gd name="T47" fmla="*/ 681 h 686"/>
                    <a:gd name="T48" fmla="*/ 456 w 732"/>
                    <a:gd name="T49" fmla="*/ 671 h 686"/>
                    <a:gd name="T50" fmla="*/ 511 w 732"/>
                    <a:gd name="T51" fmla="*/ 653 h 686"/>
                    <a:gd name="T52" fmla="*/ 539 w 732"/>
                    <a:gd name="T53" fmla="*/ 643 h 686"/>
                    <a:gd name="T54" fmla="*/ 563 w 732"/>
                    <a:gd name="T55" fmla="*/ 629 h 686"/>
                    <a:gd name="T56" fmla="*/ 589 w 732"/>
                    <a:gd name="T57" fmla="*/ 616 h 686"/>
                    <a:gd name="T58" fmla="*/ 610 w 732"/>
                    <a:gd name="T59" fmla="*/ 598 h 686"/>
                    <a:gd name="T60" fmla="*/ 634 w 732"/>
                    <a:gd name="T61" fmla="*/ 580 h 686"/>
                    <a:gd name="T62" fmla="*/ 651 w 732"/>
                    <a:gd name="T63" fmla="*/ 559 h 686"/>
                    <a:gd name="T64" fmla="*/ 669 w 732"/>
                    <a:gd name="T65" fmla="*/ 535 h 686"/>
                    <a:gd name="T66" fmla="*/ 686 w 732"/>
                    <a:gd name="T67" fmla="*/ 510 h 686"/>
                    <a:gd name="T68" fmla="*/ 701 w 732"/>
                    <a:gd name="T69" fmla="*/ 483 h 686"/>
                    <a:gd name="T70" fmla="*/ 714 w 732"/>
                    <a:gd name="T71" fmla="*/ 451 h 686"/>
                    <a:gd name="T72" fmla="*/ 728 w 732"/>
                    <a:gd name="T73" fmla="*/ 405 h 686"/>
                    <a:gd name="T74" fmla="*/ 732 w 732"/>
                    <a:gd name="T75" fmla="*/ 356 h 686"/>
                    <a:gd name="T76" fmla="*/ 732 w 732"/>
                    <a:gd name="T77" fmla="*/ 311 h 686"/>
                    <a:gd name="T78" fmla="*/ 722 w 732"/>
                    <a:gd name="T79" fmla="*/ 266 h 686"/>
                    <a:gd name="T80" fmla="*/ 707 w 732"/>
                    <a:gd name="T81" fmla="*/ 220 h 686"/>
                    <a:gd name="T82" fmla="*/ 683 w 732"/>
                    <a:gd name="T83" fmla="*/ 178 h 686"/>
                    <a:gd name="T84" fmla="*/ 659 w 732"/>
                    <a:gd name="T85" fmla="*/ 139 h 686"/>
                    <a:gd name="T86" fmla="*/ 623 w 732"/>
                    <a:gd name="T87" fmla="*/ 105 h 686"/>
                    <a:gd name="T88" fmla="*/ 584 w 732"/>
                    <a:gd name="T89" fmla="*/ 73 h 686"/>
                    <a:gd name="T90" fmla="*/ 543 w 732"/>
                    <a:gd name="T91" fmla="*/ 45 h 686"/>
                    <a:gd name="T92" fmla="*/ 498 w 732"/>
                    <a:gd name="T93" fmla="*/ 24 h 686"/>
                    <a:gd name="T94" fmla="*/ 448 w 732"/>
                    <a:gd name="T95" fmla="*/ 10 h 686"/>
                    <a:gd name="T96" fmla="*/ 399 w 732"/>
                    <a:gd name="T97" fmla="*/ 3 h 686"/>
                    <a:gd name="T98" fmla="*/ 347 w 732"/>
                    <a:gd name="T99" fmla="*/ 0 h 686"/>
                    <a:gd name="T100" fmla="*/ 298 w 732"/>
                    <a:gd name="T101" fmla="*/ 3 h 686"/>
                    <a:gd name="T102" fmla="*/ 248 w 732"/>
                    <a:gd name="T103" fmla="*/ 14 h 686"/>
                    <a:gd name="T104" fmla="*/ 203 w 732"/>
                    <a:gd name="T105" fmla="*/ 27 h 686"/>
                    <a:gd name="T106" fmla="*/ 162 w 732"/>
                    <a:gd name="T107" fmla="*/ 45 h 686"/>
                    <a:gd name="T108" fmla="*/ 126 w 732"/>
                    <a:gd name="T109" fmla="*/ 66 h 686"/>
                    <a:gd name="T110" fmla="*/ 95 w 732"/>
                    <a:gd name="T111" fmla="*/ 91 h 6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32" h="686">
                      <a:moveTo>
                        <a:pt x="95" y="91"/>
                      </a:moveTo>
                      <a:lnTo>
                        <a:pt x="78" y="108"/>
                      </a:lnTo>
                      <a:lnTo>
                        <a:pt x="60" y="129"/>
                      </a:lnTo>
                      <a:lnTo>
                        <a:pt x="46" y="150"/>
                      </a:lnTo>
                      <a:lnTo>
                        <a:pt x="36" y="171"/>
                      </a:lnTo>
                      <a:lnTo>
                        <a:pt x="25" y="192"/>
                      </a:lnTo>
                      <a:lnTo>
                        <a:pt x="15" y="217"/>
                      </a:lnTo>
                      <a:lnTo>
                        <a:pt x="3" y="266"/>
                      </a:lnTo>
                      <a:lnTo>
                        <a:pt x="0" y="314"/>
                      </a:lnTo>
                      <a:lnTo>
                        <a:pt x="3" y="363"/>
                      </a:lnTo>
                      <a:lnTo>
                        <a:pt x="11" y="416"/>
                      </a:lnTo>
                      <a:lnTo>
                        <a:pt x="29" y="462"/>
                      </a:lnTo>
                      <a:lnTo>
                        <a:pt x="49" y="507"/>
                      </a:lnTo>
                      <a:lnTo>
                        <a:pt x="78" y="553"/>
                      </a:lnTo>
                      <a:lnTo>
                        <a:pt x="109" y="590"/>
                      </a:lnTo>
                      <a:lnTo>
                        <a:pt x="148" y="622"/>
                      </a:lnTo>
                      <a:lnTo>
                        <a:pt x="190" y="650"/>
                      </a:lnTo>
                      <a:lnTo>
                        <a:pt x="211" y="661"/>
                      </a:lnTo>
                      <a:lnTo>
                        <a:pt x="235" y="671"/>
                      </a:lnTo>
                      <a:lnTo>
                        <a:pt x="256" y="678"/>
                      </a:lnTo>
                      <a:lnTo>
                        <a:pt x="284" y="681"/>
                      </a:lnTo>
                      <a:lnTo>
                        <a:pt x="308" y="686"/>
                      </a:lnTo>
                      <a:lnTo>
                        <a:pt x="336" y="686"/>
                      </a:lnTo>
                      <a:lnTo>
                        <a:pt x="396" y="681"/>
                      </a:lnTo>
                      <a:lnTo>
                        <a:pt x="456" y="671"/>
                      </a:lnTo>
                      <a:lnTo>
                        <a:pt x="511" y="653"/>
                      </a:lnTo>
                      <a:lnTo>
                        <a:pt x="539" y="643"/>
                      </a:lnTo>
                      <a:lnTo>
                        <a:pt x="563" y="629"/>
                      </a:lnTo>
                      <a:lnTo>
                        <a:pt x="589" y="616"/>
                      </a:lnTo>
                      <a:lnTo>
                        <a:pt x="610" y="598"/>
                      </a:lnTo>
                      <a:lnTo>
                        <a:pt x="634" y="580"/>
                      </a:lnTo>
                      <a:lnTo>
                        <a:pt x="651" y="559"/>
                      </a:lnTo>
                      <a:lnTo>
                        <a:pt x="669" y="535"/>
                      </a:lnTo>
                      <a:lnTo>
                        <a:pt x="686" y="510"/>
                      </a:lnTo>
                      <a:lnTo>
                        <a:pt x="701" y="483"/>
                      </a:lnTo>
                      <a:lnTo>
                        <a:pt x="714" y="451"/>
                      </a:lnTo>
                      <a:lnTo>
                        <a:pt x="728" y="405"/>
                      </a:lnTo>
                      <a:lnTo>
                        <a:pt x="732" y="356"/>
                      </a:lnTo>
                      <a:lnTo>
                        <a:pt x="732" y="311"/>
                      </a:lnTo>
                      <a:lnTo>
                        <a:pt x="722" y="266"/>
                      </a:lnTo>
                      <a:lnTo>
                        <a:pt x="707" y="220"/>
                      </a:lnTo>
                      <a:lnTo>
                        <a:pt x="683" y="178"/>
                      </a:lnTo>
                      <a:lnTo>
                        <a:pt x="659" y="139"/>
                      </a:lnTo>
                      <a:lnTo>
                        <a:pt x="623" y="105"/>
                      </a:lnTo>
                      <a:lnTo>
                        <a:pt x="584" y="73"/>
                      </a:lnTo>
                      <a:lnTo>
                        <a:pt x="543" y="45"/>
                      </a:lnTo>
                      <a:lnTo>
                        <a:pt x="498" y="24"/>
                      </a:lnTo>
                      <a:lnTo>
                        <a:pt x="448" y="10"/>
                      </a:lnTo>
                      <a:lnTo>
                        <a:pt x="399" y="3"/>
                      </a:lnTo>
                      <a:lnTo>
                        <a:pt x="347" y="0"/>
                      </a:lnTo>
                      <a:lnTo>
                        <a:pt x="298" y="3"/>
                      </a:lnTo>
                      <a:lnTo>
                        <a:pt x="248" y="14"/>
                      </a:lnTo>
                      <a:lnTo>
                        <a:pt x="203" y="27"/>
                      </a:lnTo>
                      <a:lnTo>
                        <a:pt x="162" y="45"/>
                      </a:lnTo>
                      <a:lnTo>
                        <a:pt x="126" y="66"/>
                      </a:lnTo>
                      <a:lnTo>
                        <a:pt x="95" y="91"/>
                      </a:lnTo>
                      <a:close/>
                    </a:path>
                  </a:pathLst>
                </a:custGeom>
                <a:solidFill>
                  <a:srgbClr val="ECA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1" name="Freeform 38"/>
                <p:cNvSpPr>
                  <a:spLocks/>
                </p:cNvSpPr>
                <p:nvPr/>
              </p:nvSpPr>
              <p:spPr bwMode="auto">
                <a:xfrm>
                  <a:off x="4461668" y="2814638"/>
                  <a:ext cx="128587" cy="130175"/>
                </a:xfrm>
                <a:custGeom>
                  <a:avLst/>
                  <a:gdLst>
                    <a:gd name="T0" fmla="*/ 57 w 403"/>
                    <a:gd name="T1" fmla="*/ 52 h 409"/>
                    <a:gd name="T2" fmla="*/ 36 w 403"/>
                    <a:gd name="T3" fmla="*/ 76 h 409"/>
                    <a:gd name="T4" fmla="*/ 21 w 403"/>
                    <a:gd name="T5" fmla="*/ 100 h 409"/>
                    <a:gd name="T6" fmla="*/ 11 w 403"/>
                    <a:gd name="T7" fmla="*/ 129 h 409"/>
                    <a:gd name="T8" fmla="*/ 4 w 403"/>
                    <a:gd name="T9" fmla="*/ 157 h 409"/>
                    <a:gd name="T10" fmla="*/ 0 w 403"/>
                    <a:gd name="T11" fmla="*/ 188 h 409"/>
                    <a:gd name="T12" fmla="*/ 4 w 403"/>
                    <a:gd name="T13" fmla="*/ 217 h 409"/>
                    <a:gd name="T14" fmla="*/ 8 w 403"/>
                    <a:gd name="T15" fmla="*/ 248 h 409"/>
                    <a:gd name="T16" fmla="*/ 18 w 403"/>
                    <a:gd name="T17" fmla="*/ 276 h 409"/>
                    <a:gd name="T18" fmla="*/ 28 w 403"/>
                    <a:gd name="T19" fmla="*/ 304 h 409"/>
                    <a:gd name="T20" fmla="*/ 42 w 403"/>
                    <a:gd name="T21" fmla="*/ 329 h 409"/>
                    <a:gd name="T22" fmla="*/ 60 w 403"/>
                    <a:gd name="T23" fmla="*/ 353 h 409"/>
                    <a:gd name="T24" fmla="*/ 81 w 403"/>
                    <a:gd name="T25" fmla="*/ 370 h 409"/>
                    <a:gd name="T26" fmla="*/ 106 w 403"/>
                    <a:gd name="T27" fmla="*/ 387 h 409"/>
                    <a:gd name="T28" fmla="*/ 130 w 403"/>
                    <a:gd name="T29" fmla="*/ 399 h 409"/>
                    <a:gd name="T30" fmla="*/ 154 w 403"/>
                    <a:gd name="T31" fmla="*/ 405 h 409"/>
                    <a:gd name="T32" fmla="*/ 185 w 403"/>
                    <a:gd name="T33" fmla="*/ 409 h 409"/>
                    <a:gd name="T34" fmla="*/ 217 w 403"/>
                    <a:gd name="T35" fmla="*/ 405 h 409"/>
                    <a:gd name="T36" fmla="*/ 252 w 403"/>
                    <a:gd name="T37" fmla="*/ 399 h 409"/>
                    <a:gd name="T38" fmla="*/ 284 w 403"/>
                    <a:gd name="T39" fmla="*/ 387 h 409"/>
                    <a:gd name="T40" fmla="*/ 312 w 403"/>
                    <a:gd name="T41" fmla="*/ 374 h 409"/>
                    <a:gd name="T42" fmla="*/ 336 w 403"/>
                    <a:gd name="T43" fmla="*/ 356 h 409"/>
                    <a:gd name="T44" fmla="*/ 357 w 403"/>
                    <a:gd name="T45" fmla="*/ 332 h 409"/>
                    <a:gd name="T46" fmla="*/ 378 w 403"/>
                    <a:gd name="T47" fmla="*/ 304 h 409"/>
                    <a:gd name="T48" fmla="*/ 393 w 403"/>
                    <a:gd name="T49" fmla="*/ 269 h 409"/>
                    <a:gd name="T50" fmla="*/ 399 w 403"/>
                    <a:gd name="T51" fmla="*/ 241 h 409"/>
                    <a:gd name="T52" fmla="*/ 403 w 403"/>
                    <a:gd name="T53" fmla="*/ 209 h 409"/>
                    <a:gd name="T54" fmla="*/ 403 w 403"/>
                    <a:gd name="T55" fmla="*/ 181 h 409"/>
                    <a:gd name="T56" fmla="*/ 399 w 403"/>
                    <a:gd name="T57" fmla="*/ 157 h 409"/>
                    <a:gd name="T58" fmla="*/ 389 w 403"/>
                    <a:gd name="T59" fmla="*/ 129 h 409"/>
                    <a:gd name="T60" fmla="*/ 378 w 403"/>
                    <a:gd name="T61" fmla="*/ 105 h 409"/>
                    <a:gd name="T62" fmla="*/ 360 w 403"/>
                    <a:gd name="T63" fmla="*/ 81 h 409"/>
                    <a:gd name="T64" fmla="*/ 344 w 403"/>
                    <a:gd name="T65" fmla="*/ 59 h 409"/>
                    <a:gd name="T66" fmla="*/ 323 w 403"/>
                    <a:gd name="T67" fmla="*/ 42 h 409"/>
                    <a:gd name="T68" fmla="*/ 302 w 403"/>
                    <a:gd name="T69" fmla="*/ 24 h 409"/>
                    <a:gd name="T70" fmla="*/ 273 w 403"/>
                    <a:gd name="T71" fmla="*/ 14 h 409"/>
                    <a:gd name="T72" fmla="*/ 248 w 403"/>
                    <a:gd name="T73" fmla="*/ 3 h 409"/>
                    <a:gd name="T74" fmla="*/ 221 w 403"/>
                    <a:gd name="T75" fmla="*/ 0 h 409"/>
                    <a:gd name="T76" fmla="*/ 193 w 403"/>
                    <a:gd name="T77" fmla="*/ 0 h 409"/>
                    <a:gd name="T78" fmla="*/ 165 w 403"/>
                    <a:gd name="T79" fmla="*/ 0 h 409"/>
                    <a:gd name="T80" fmla="*/ 140 w 403"/>
                    <a:gd name="T81" fmla="*/ 6 h 409"/>
                    <a:gd name="T82" fmla="*/ 115 w 403"/>
                    <a:gd name="T83" fmla="*/ 14 h 409"/>
                    <a:gd name="T84" fmla="*/ 91 w 403"/>
                    <a:gd name="T85" fmla="*/ 24 h 409"/>
                    <a:gd name="T86" fmla="*/ 73 w 403"/>
                    <a:gd name="T87" fmla="*/ 38 h 409"/>
                    <a:gd name="T88" fmla="*/ 57 w 403"/>
                    <a:gd name="T89" fmla="*/ 52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03" h="409">
                      <a:moveTo>
                        <a:pt x="57" y="52"/>
                      </a:moveTo>
                      <a:lnTo>
                        <a:pt x="36" y="76"/>
                      </a:lnTo>
                      <a:lnTo>
                        <a:pt x="21" y="100"/>
                      </a:lnTo>
                      <a:lnTo>
                        <a:pt x="11" y="129"/>
                      </a:lnTo>
                      <a:lnTo>
                        <a:pt x="4" y="157"/>
                      </a:lnTo>
                      <a:lnTo>
                        <a:pt x="0" y="188"/>
                      </a:lnTo>
                      <a:lnTo>
                        <a:pt x="4" y="217"/>
                      </a:lnTo>
                      <a:lnTo>
                        <a:pt x="8" y="248"/>
                      </a:lnTo>
                      <a:lnTo>
                        <a:pt x="18" y="276"/>
                      </a:lnTo>
                      <a:lnTo>
                        <a:pt x="28" y="304"/>
                      </a:lnTo>
                      <a:lnTo>
                        <a:pt x="42" y="329"/>
                      </a:lnTo>
                      <a:lnTo>
                        <a:pt x="60" y="353"/>
                      </a:lnTo>
                      <a:lnTo>
                        <a:pt x="81" y="370"/>
                      </a:lnTo>
                      <a:lnTo>
                        <a:pt x="106" y="387"/>
                      </a:lnTo>
                      <a:lnTo>
                        <a:pt x="130" y="399"/>
                      </a:lnTo>
                      <a:lnTo>
                        <a:pt x="154" y="405"/>
                      </a:lnTo>
                      <a:lnTo>
                        <a:pt x="185" y="409"/>
                      </a:lnTo>
                      <a:lnTo>
                        <a:pt x="217" y="405"/>
                      </a:lnTo>
                      <a:lnTo>
                        <a:pt x="252" y="399"/>
                      </a:lnTo>
                      <a:lnTo>
                        <a:pt x="284" y="387"/>
                      </a:lnTo>
                      <a:lnTo>
                        <a:pt x="312" y="374"/>
                      </a:lnTo>
                      <a:lnTo>
                        <a:pt x="336" y="356"/>
                      </a:lnTo>
                      <a:lnTo>
                        <a:pt x="357" y="332"/>
                      </a:lnTo>
                      <a:lnTo>
                        <a:pt x="378" y="304"/>
                      </a:lnTo>
                      <a:lnTo>
                        <a:pt x="393" y="269"/>
                      </a:lnTo>
                      <a:lnTo>
                        <a:pt x="399" y="241"/>
                      </a:lnTo>
                      <a:lnTo>
                        <a:pt x="403" y="209"/>
                      </a:lnTo>
                      <a:lnTo>
                        <a:pt x="403" y="181"/>
                      </a:lnTo>
                      <a:lnTo>
                        <a:pt x="399" y="157"/>
                      </a:lnTo>
                      <a:lnTo>
                        <a:pt x="389" y="129"/>
                      </a:lnTo>
                      <a:lnTo>
                        <a:pt x="378" y="105"/>
                      </a:lnTo>
                      <a:lnTo>
                        <a:pt x="360" y="81"/>
                      </a:lnTo>
                      <a:lnTo>
                        <a:pt x="344" y="59"/>
                      </a:lnTo>
                      <a:lnTo>
                        <a:pt x="323" y="42"/>
                      </a:lnTo>
                      <a:lnTo>
                        <a:pt x="302" y="24"/>
                      </a:lnTo>
                      <a:lnTo>
                        <a:pt x="273" y="14"/>
                      </a:lnTo>
                      <a:lnTo>
                        <a:pt x="248" y="3"/>
                      </a:lnTo>
                      <a:lnTo>
                        <a:pt x="221" y="0"/>
                      </a:lnTo>
                      <a:lnTo>
                        <a:pt x="193" y="0"/>
                      </a:lnTo>
                      <a:lnTo>
                        <a:pt x="165" y="0"/>
                      </a:lnTo>
                      <a:lnTo>
                        <a:pt x="140" y="6"/>
                      </a:lnTo>
                      <a:lnTo>
                        <a:pt x="115" y="14"/>
                      </a:lnTo>
                      <a:lnTo>
                        <a:pt x="91" y="24"/>
                      </a:lnTo>
                      <a:lnTo>
                        <a:pt x="73" y="38"/>
                      </a:lnTo>
                      <a:lnTo>
                        <a:pt x="57" y="52"/>
                      </a:lnTo>
                      <a:close/>
                    </a:path>
                  </a:pathLst>
                </a:custGeom>
                <a:solidFill>
                  <a:srgbClr val="E895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2" name="Freeform 39"/>
                <p:cNvSpPr>
                  <a:spLocks/>
                </p:cNvSpPr>
                <p:nvPr/>
              </p:nvSpPr>
              <p:spPr bwMode="auto">
                <a:xfrm>
                  <a:off x="4455318" y="2312988"/>
                  <a:ext cx="174625" cy="47625"/>
                </a:xfrm>
                <a:custGeom>
                  <a:avLst/>
                  <a:gdLst>
                    <a:gd name="T0" fmla="*/ 539 w 550"/>
                    <a:gd name="T1" fmla="*/ 144 h 154"/>
                    <a:gd name="T2" fmla="*/ 547 w 550"/>
                    <a:gd name="T3" fmla="*/ 137 h 154"/>
                    <a:gd name="T4" fmla="*/ 550 w 550"/>
                    <a:gd name="T5" fmla="*/ 130 h 154"/>
                    <a:gd name="T6" fmla="*/ 550 w 550"/>
                    <a:gd name="T7" fmla="*/ 119 h 154"/>
                    <a:gd name="T8" fmla="*/ 547 w 550"/>
                    <a:gd name="T9" fmla="*/ 109 h 154"/>
                    <a:gd name="T10" fmla="*/ 539 w 550"/>
                    <a:gd name="T11" fmla="*/ 91 h 154"/>
                    <a:gd name="T12" fmla="*/ 522 w 550"/>
                    <a:gd name="T13" fmla="*/ 73 h 154"/>
                    <a:gd name="T14" fmla="*/ 501 w 550"/>
                    <a:gd name="T15" fmla="*/ 60 h 154"/>
                    <a:gd name="T16" fmla="*/ 477 w 550"/>
                    <a:gd name="T17" fmla="*/ 46 h 154"/>
                    <a:gd name="T18" fmla="*/ 424 w 550"/>
                    <a:gd name="T19" fmla="*/ 25 h 154"/>
                    <a:gd name="T20" fmla="*/ 381 w 550"/>
                    <a:gd name="T21" fmla="*/ 11 h 154"/>
                    <a:gd name="T22" fmla="*/ 336 w 550"/>
                    <a:gd name="T23" fmla="*/ 4 h 154"/>
                    <a:gd name="T24" fmla="*/ 284 w 550"/>
                    <a:gd name="T25" fmla="*/ 0 h 154"/>
                    <a:gd name="T26" fmla="*/ 232 w 550"/>
                    <a:gd name="T27" fmla="*/ 4 h 154"/>
                    <a:gd name="T28" fmla="*/ 175 w 550"/>
                    <a:gd name="T29" fmla="*/ 11 h 154"/>
                    <a:gd name="T30" fmla="*/ 123 w 550"/>
                    <a:gd name="T31" fmla="*/ 25 h 154"/>
                    <a:gd name="T32" fmla="*/ 99 w 550"/>
                    <a:gd name="T33" fmla="*/ 36 h 154"/>
                    <a:gd name="T34" fmla="*/ 78 w 550"/>
                    <a:gd name="T35" fmla="*/ 46 h 154"/>
                    <a:gd name="T36" fmla="*/ 53 w 550"/>
                    <a:gd name="T37" fmla="*/ 60 h 154"/>
                    <a:gd name="T38" fmla="*/ 36 w 550"/>
                    <a:gd name="T39" fmla="*/ 73 h 154"/>
                    <a:gd name="T40" fmla="*/ 15 w 550"/>
                    <a:gd name="T41" fmla="*/ 91 h 154"/>
                    <a:gd name="T42" fmla="*/ 0 w 550"/>
                    <a:gd name="T43" fmla="*/ 109 h 154"/>
                    <a:gd name="T44" fmla="*/ 21 w 550"/>
                    <a:gd name="T45" fmla="*/ 99 h 154"/>
                    <a:gd name="T46" fmla="*/ 42 w 550"/>
                    <a:gd name="T47" fmla="*/ 91 h 154"/>
                    <a:gd name="T48" fmla="*/ 88 w 550"/>
                    <a:gd name="T49" fmla="*/ 81 h 154"/>
                    <a:gd name="T50" fmla="*/ 141 w 550"/>
                    <a:gd name="T51" fmla="*/ 78 h 154"/>
                    <a:gd name="T52" fmla="*/ 193 w 550"/>
                    <a:gd name="T53" fmla="*/ 78 h 154"/>
                    <a:gd name="T54" fmla="*/ 248 w 550"/>
                    <a:gd name="T55" fmla="*/ 85 h 154"/>
                    <a:gd name="T56" fmla="*/ 298 w 550"/>
                    <a:gd name="T57" fmla="*/ 95 h 154"/>
                    <a:gd name="T58" fmla="*/ 347 w 550"/>
                    <a:gd name="T59" fmla="*/ 109 h 154"/>
                    <a:gd name="T60" fmla="*/ 389 w 550"/>
                    <a:gd name="T61" fmla="*/ 123 h 154"/>
                    <a:gd name="T62" fmla="*/ 420 w 550"/>
                    <a:gd name="T63" fmla="*/ 133 h 154"/>
                    <a:gd name="T64" fmla="*/ 462 w 550"/>
                    <a:gd name="T65" fmla="*/ 148 h 154"/>
                    <a:gd name="T66" fmla="*/ 487 w 550"/>
                    <a:gd name="T67" fmla="*/ 151 h 154"/>
                    <a:gd name="T68" fmla="*/ 508 w 550"/>
                    <a:gd name="T69" fmla="*/ 154 h 154"/>
                    <a:gd name="T70" fmla="*/ 526 w 550"/>
                    <a:gd name="T71" fmla="*/ 151 h 154"/>
                    <a:gd name="T72" fmla="*/ 539 w 550"/>
                    <a:gd name="T73" fmla="*/ 14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50" h="154">
                      <a:moveTo>
                        <a:pt x="539" y="144"/>
                      </a:moveTo>
                      <a:lnTo>
                        <a:pt x="547" y="137"/>
                      </a:lnTo>
                      <a:lnTo>
                        <a:pt x="550" y="130"/>
                      </a:lnTo>
                      <a:lnTo>
                        <a:pt x="550" y="119"/>
                      </a:lnTo>
                      <a:lnTo>
                        <a:pt x="547" y="109"/>
                      </a:lnTo>
                      <a:lnTo>
                        <a:pt x="539" y="91"/>
                      </a:lnTo>
                      <a:lnTo>
                        <a:pt x="522" y="73"/>
                      </a:lnTo>
                      <a:lnTo>
                        <a:pt x="501" y="60"/>
                      </a:lnTo>
                      <a:lnTo>
                        <a:pt x="477" y="46"/>
                      </a:lnTo>
                      <a:lnTo>
                        <a:pt x="424" y="25"/>
                      </a:lnTo>
                      <a:lnTo>
                        <a:pt x="381" y="11"/>
                      </a:lnTo>
                      <a:lnTo>
                        <a:pt x="336" y="4"/>
                      </a:lnTo>
                      <a:lnTo>
                        <a:pt x="284" y="0"/>
                      </a:lnTo>
                      <a:lnTo>
                        <a:pt x="232" y="4"/>
                      </a:lnTo>
                      <a:lnTo>
                        <a:pt x="175" y="11"/>
                      </a:lnTo>
                      <a:lnTo>
                        <a:pt x="123" y="25"/>
                      </a:lnTo>
                      <a:lnTo>
                        <a:pt x="99" y="36"/>
                      </a:lnTo>
                      <a:lnTo>
                        <a:pt x="78" y="46"/>
                      </a:lnTo>
                      <a:lnTo>
                        <a:pt x="53" y="60"/>
                      </a:lnTo>
                      <a:lnTo>
                        <a:pt x="36" y="73"/>
                      </a:lnTo>
                      <a:lnTo>
                        <a:pt x="15" y="91"/>
                      </a:lnTo>
                      <a:lnTo>
                        <a:pt x="0" y="109"/>
                      </a:lnTo>
                      <a:lnTo>
                        <a:pt x="21" y="99"/>
                      </a:lnTo>
                      <a:lnTo>
                        <a:pt x="42" y="91"/>
                      </a:lnTo>
                      <a:lnTo>
                        <a:pt x="88" y="81"/>
                      </a:lnTo>
                      <a:lnTo>
                        <a:pt x="141" y="78"/>
                      </a:lnTo>
                      <a:lnTo>
                        <a:pt x="193" y="78"/>
                      </a:lnTo>
                      <a:lnTo>
                        <a:pt x="248" y="85"/>
                      </a:lnTo>
                      <a:lnTo>
                        <a:pt x="298" y="95"/>
                      </a:lnTo>
                      <a:lnTo>
                        <a:pt x="347" y="109"/>
                      </a:lnTo>
                      <a:lnTo>
                        <a:pt x="389" y="123"/>
                      </a:lnTo>
                      <a:lnTo>
                        <a:pt x="420" y="133"/>
                      </a:lnTo>
                      <a:lnTo>
                        <a:pt x="462" y="148"/>
                      </a:lnTo>
                      <a:lnTo>
                        <a:pt x="487" y="151"/>
                      </a:lnTo>
                      <a:lnTo>
                        <a:pt x="508" y="154"/>
                      </a:lnTo>
                      <a:lnTo>
                        <a:pt x="526" y="151"/>
                      </a:lnTo>
                      <a:lnTo>
                        <a:pt x="539" y="144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3" name="Freeform 40"/>
                <p:cNvSpPr>
                  <a:spLocks/>
                </p:cNvSpPr>
                <p:nvPr/>
              </p:nvSpPr>
              <p:spPr bwMode="auto">
                <a:xfrm>
                  <a:off x="5220493" y="2786063"/>
                  <a:ext cx="393700" cy="369888"/>
                </a:xfrm>
                <a:custGeom>
                  <a:avLst/>
                  <a:gdLst>
                    <a:gd name="T0" fmla="*/ 1168 w 1238"/>
                    <a:gd name="T1" fmla="*/ 284 h 1165"/>
                    <a:gd name="T2" fmla="*/ 1207 w 1238"/>
                    <a:gd name="T3" fmla="*/ 360 h 1165"/>
                    <a:gd name="T4" fmla="*/ 1228 w 1238"/>
                    <a:gd name="T5" fmla="*/ 441 h 1165"/>
                    <a:gd name="T6" fmla="*/ 1238 w 1238"/>
                    <a:gd name="T7" fmla="*/ 524 h 1165"/>
                    <a:gd name="T8" fmla="*/ 1235 w 1238"/>
                    <a:gd name="T9" fmla="*/ 608 h 1165"/>
                    <a:gd name="T10" fmla="*/ 1217 w 1238"/>
                    <a:gd name="T11" fmla="*/ 689 h 1165"/>
                    <a:gd name="T12" fmla="*/ 1193 w 1238"/>
                    <a:gd name="T13" fmla="*/ 769 h 1165"/>
                    <a:gd name="T14" fmla="*/ 1155 w 1238"/>
                    <a:gd name="T15" fmla="*/ 847 h 1165"/>
                    <a:gd name="T16" fmla="*/ 1110 w 1238"/>
                    <a:gd name="T17" fmla="*/ 920 h 1165"/>
                    <a:gd name="T18" fmla="*/ 1053 w 1238"/>
                    <a:gd name="T19" fmla="*/ 983 h 1165"/>
                    <a:gd name="T20" fmla="*/ 990 w 1238"/>
                    <a:gd name="T21" fmla="*/ 1043 h 1165"/>
                    <a:gd name="T22" fmla="*/ 923 w 1238"/>
                    <a:gd name="T23" fmla="*/ 1092 h 1165"/>
                    <a:gd name="T24" fmla="*/ 847 w 1238"/>
                    <a:gd name="T25" fmla="*/ 1126 h 1165"/>
                    <a:gd name="T26" fmla="*/ 766 w 1238"/>
                    <a:gd name="T27" fmla="*/ 1150 h 1165"/>
                    <a:gd name="T28" fmla="*/ 686 w 1238"/>
                    <a:gd name="T29" fmla="*/ 1165 h 1165"/>
                    <a:gd name="T30" fmla="*/ 599 w 1238"/>
                    <a:gd name="T31" fmla="*/ 1161 h 1165"/>
                    <a:gd name="T32" fmla="*/ 504 w 1238"/>
                    <a:gd name="T33" fmla="*/ 1140 h 1165"/>
                    <a:gd name="T34" fmla="*/ 402 w 1238"/>
                    <a:gd name="T35" fmla="*/ 1109 h 1165"/>
                    <a:gd name="T36" fmla="*/ 311 w 1238"/>
                    <a:gd name="T37" fmla="*/ 1067 h 1165"/>
                    <a:gd name="T38" fmla="*/ 231 w 1238"/>
                    <a:gd name="T39" fmla="*/ 1014 h 1165"/>
                    <a:gd name="T40" fmla="*/ 157 w 1238"/>
                    <a:gd name="T41" fmla="*/ 952 h 1165"/>
                    <a:gd name="T42" fmla="*/ 98 w 1238"/>
                    <a:gd name="T43" fmla="*/ 878 h 1165"/>
                    <a:gd name="T44" fmla="*/ 49 w 1238"/>
                    <a:gd name="T45" fmla="*/ 795 h 1165"/>
                    <a:gd name="T46" fmla="*/ 18 w 1238"/>
                    <a:gd name="T47" fmla="*/ 696 h 1165"/>
                    <a:gd name="T48" fmla="*/ 0 w 1238"/>
                    <a:gd name="T49" fmla="*/ 602 h 1165"/>
                    <a:gd name="T50" fmla="*/ 0 w 1238"/>
                    <a:gd name="T51" fmla="*/ 518 h 1165"/>
                    <a:gd name="T52" fmla="*/ 14 w 1238"/>
                    <a:gd name="T53" fmla="*/ 441 h 1165"/>
                    <a:gd name="T54" fmla="*/ 35 w 1238"/>
                    <a:gd name="T55" fmla="*/ 367 h 1165"/>
                    <a:gd name="T56" fmla="*/ 70 w 1238"/>
                    <a:gd name="T57" fmla="*/ 297 h 1165"/>
                    <a:gd name="T58" fmla="*/ 115 w 1238"/>
                    <a:gd name="T59" fmla="*/ 231 h 1165"/>
                    <a:gd name="T60" fmla="*/ 172 w 1238"/>
                    <a:gd name="T61" fmla="*/ 172 h 1165"/>
                    <a:gd name="T62" fmla="*/ 231 w 1238"/>
                    <a:gd name="T63" fmla="*/ 119 h 1165"/>
                    <a:gd name="T64" fmla="*/ 300 w 1238"/>
                    <a:gd name="T65" fmla="*/ 73 h 1165"/>
                    <a:gd name="T66" fmla="*/ 381 w 1238"/>
                    <a:gd name="T67" fmla="*/ 39 h 1165"/>
                    <a:gd name="T68" fmla="*/ 462 w 1238"/>
                    <a:gd name="T69" fmla="*/ 14 h 1165"/>
                    <a:gd name="T70" fmla="*/ 545 w 1238"/>
                    <a:gd name="T71" fmla="*/ 3 h 1165"/>
                    <a:gd name="T72" fmla="*/ 630 w 1238"/>
                    <a:gd name="T73" fmla="*/ 0 h 1165"/>
                    <a:gd name="T74" fmla="*/ 714 w 1238"/>
                    <a:gd name="T75" fmla="*/ 7 h 1165"/>
                    <a:gd name="T76" fmla="*/ 798 w 1238"/>
                    <a:gd name="T77" fmla="*/ 24 h 1165"/>
                    <a:gd name="T78" fmla="*/ 878 w 1238"/>
                    <a:gd name="T79" fmla="*/ 52 h 1165"/>
                    <a:gd name="T80" fmla="*/ 987 w 1238"/>
                    <a:gd name="T81" fmla="*/ 109 h 1165"/>
                    <a:gd name="T82" fmla="*/ 1046 w 1238"/>
                    <a:gd name="T83" fmla="*/ 151 h 1165"/>
                    <a:gd name="T84" fmla="*/ 1098 w 1238"/>
                    <a:gd name="T85" fmla="*/ 196 h 1165"/>
                    <a:gd name="T86" fmla="*/ 1144 w 1238"/>
                    <a:gd name="T87" fmla="*/ 245 h 1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38" h="1165">
                      <a:moveTo>
                        <a:pt x="1144" y="245"/>
                      </a:moveTo>
                      <a:lnTo>
                        <a:pt x="1168" y="284"/>
                      </a:lnTo>
                      <a:lnTo>
                        <a:pt x="1189" y="321"/>
                      </a:lnTo>
                      <a:lnTo>
                        <a:pt x="1207" y="360"/>
                      </a:lnTo>
                      <a:lnTo>
                        <a:pt x="1217" y="399"/>
                      </a:lnTo>
                      <a:lnTo>
                        <a:pt x="1228" y="441"/>
                      </a:lnTo>
                      <a:lnTo>
                        <a:pt x="1235" y="483"/>
                      </a:lnTo>
                      <a:lnTo>
                        <a:pt x="1238" y="524"/>
                      </a:lnTo>
                      <a:lnTo>
                        <a:pt x="1238" y="566"/>
                      </a:lnTo>
                      <a:lnTo>
                        <a:pt x="1235" y="608"/>
                      </a:lnTo>
                      <a:lnTo>
                        <a:pt x="1228" y="651"/>
                      </a:lnTo>
                      <a:lnTo>
                        <a:pt x="1217" y="689"/>
                      </a:lnTo>
                      <a:lnTo>
                        <a:pt x="1207" y="731"/>
                      </a:lnTo>
                      <a:lnTo>
                        <a:pt x="1193" y="769"/>
                      </a:lnTo>
                      <a:lnTo>
                        <a:pt x="1176" y="808"/>
                      </a:lnTo>
                      <a:lnTo>
                        <a:pt x="1155" y="847"/>
                      </a:lnTo>
                      <a:lnTo>
                        <a:pt x="1134" y="885"/>
                      </a:lnTo>
                      <a:lnTo>
                        <a:pt x="1110" y="920"/>
                      </a:lnTo>
                      <a:lnTo>
                        <a:pt x="1081" y="952"/>
                      </a:lnTo>
                      <a:lnTo>
                        <a:pt x="1053" y="983"/>
                      </a:lnTo>
                      <a:lnTo>
                        <a:pt x="1022" y="1014"/>
                      </a:lnTo>
                      <a:lnTo>
                        <a:pt x="990" y="1043"/>
                      </a:lnTo>
                      <a:lnTo>
                        <a:pt x="959" y="1067"/>
                      </a:lnTo>
                      <a:lnTo>
                        <a:pt x="923" y="1092"/>
                      </a:lnTo>
                      <a:lnTo>
                        <a:pt x="886" y="1109"/>
                      </a:lnTo>
                      <a:lnTo>
                        <a:pt x="847" y="1126"/>
                      </a:lnTo>
                      <a:lnTo>
                        <a:pt x="808" y="1140"/>
                      </a:lnTo>
                      <a:lnTo>
                        <a:pt x="766" y="1150"/>
                      </a:lnTo>
                      <a:lnTo>
                        <a:pt x="728" y="1161"/>
                      </a:lnTo>
                      <a:lnTo>
                        <a:pt x="686" y="1165"/>
                      </a:lnTo>
                      <a:lnTo>
                        <a:pt x="641" y="1165"/>
                      </a:lnTo>
                      <a:lnTo>
                        <a:pt x="599" y="1161"/>
                      </a:lnTo>
                      <a:lnTo>
                        <a:pt x="553" y="1155"/>
                      </a:lnTo>
                      <a:lnTo>
                        <a:pt x="504" y="1140"/>
                      </a:lnTo>
                      <a:lnTo>
                        <a:pt x="451" y="1126"/>
                      </a:lnTo>
                      <a:lnTo>
                        <a:pt x="402" y="1109"/>
                      </a:lnTo>
                      <a:lnTo>
                        <a:pt x="357" y="1088"/>
                      </a:lnTo>
                      <a:lnTo>
                        <a:pt x="311" y="1067"/>
                      </a:lnTo>
                      <a:lnTo>
                        <a:pt x="269" y="1043"/>
                      </a:lnTo>
                      <a:lnTo>
                        <a:pt x="231" y="1014"/>
                      </a:lnTo>
                      <a:lnTo>
                        <a:pt x="193" y="986"/>
                      </a:lnTo>
                      <a:lnTo>
                        <a:pt x="157" y="952"/>
                      </a:lnTo>
                      <a:lnTo>
                        <a:pt x="126" y="917"/>
                      </a:lnTo>
                      <a:lnTo>
                        <a:pt x="98" y="878"/>
                      </a:lnTo>
                      <a:lnTo>
                        <a:pt x="70" y="840"/>
                      </a:lnTo>
                      <a:lnTo>
                        <a:pt x="49" y="795"/>
                      </a:lnTo>
                      <a:lnTo>
                        <a:pt x="31" y="745"/>
                      </a:lnTo>
                      <a:lnTo>
                        <a:pt x="18" y="696"/>
                      </a:lnTo>
                      <a:lnTo>
                        <a:pt x="3" y="641"/>
                      </a:lnTo>
                      <a:lnTo>
                        <a:pt x="0" y="602"/>
                      </a:lnTo>
                      <a:lnTo>
                        <a:pt x="0" y="560"/>
                      </a:lnTo>
                      <a:lnTo>
                        <a:pt x="0" y="518"/>
                      </a:lnTo>
                      <a:lnTo>
                        <a:pt x="3" y="479"/>
                      </a:lnTo>
                      <a:lnTo>
                        <a:pt x="14" y="441"/>
                      </a:lnTo>
                      <a:lnTo>
                        <a:pt x="24" y="402"/>
                      </a:lnTo>
                      <a:lnTo>
                        <a:pt x="35" y="367"/>
                      </a:lnTo>
                      <a:lnTo>
                        <a:pt x="52" y="333"/>
                      </a:lnTo>
                      <a:lnTo>
                        <a:pt x="70" y="297"/>
                      </a:lnTo>
                      <a:lnTo>
                        <a:pt x="94" y="263"/>
                      </a:lnTo>
                      <a:lnTo>
                        <a:pt x="115" y="231"/>
                      </a:lnTo>
                      <a:lnTo>
                        <a:pt x="143" y="200"/>
                      </a:lnTo>
                      <a:lnTo>
                        <a:pt x="172" y="172"/>
                      </a:lnTo>
                      <a:lnTo>
                        <a:pt x="200" y="147"/>
                      </a:lnTo>
                      <a:lnTo>
                        <a:pt x="231" y="119"/>
                      </a:lnTo>
                      <a:lnTo>
                        <a:pt x="266" y="98"/>
                      </a:lnTo>
                      <a:lnTo>
                        <a:pt x="300" y="73"/>
                      </a:lnTo>
                      <a:lnTo>
                        <a:pt x="339" y="57"/>
                      </a:lnTo>
                      <a:lnTo>
                        <a:pt x="381" y="39"/>
                      </a:lnTo>
                      <a:lnTo>
                        <a:pt x="420" y="24"/>
                      </a:lnTo>
                      <a:lnTo>
                        <a:pt x="462" y="14"/>
                      </a:lnTo>
                      <a:lnTo>
                        <a:pt x="504" y="7"/>
                      </a:lnTo>
                      <a:lnTo>
                        <a:pt x="545" y="3"/>
                      </a:lnTo>
                      <a:lnTo>
                        <a:pt x="587" y="0"/>
                      </a:lnTo>
                      <a:lnTo>
                        <a:pt x="630" y="0"/>
                      </a:lnTo>
                      <a:lnTo>
                        <a:pt x="672" y="0"/>
                      </a:lnTo>
                      <a:lnTo>
                        <a:pt x="714" y="7"/>
                      </a:lnTo>
                      <a:lnTo>
                        <a:pt x="756" y="14"/>
                      </a:lnTo>
                      <a:lnTo>
                        <a:pt x="798" y="24"/>
                      </a:lnTo>
                      <a:lnTo>
                        <a:pt x="840" y="36"/>
                      </a:lnTo>
                      <a:lnTo>
                        <a:pt x="878" y="52"/>
                      </a:lnTo>
                      <a:lnTo>
                        <a:pt x="917" y="70"/>
                      </a:lnTo>
                      <a:lnTo>
                        <a:pt x="987" y="109"/>
                      </a:lnTo>
                      <a:lnTo>
                        <a:pt x="1019" y="126"/>
                      </a:lnTo>
                      <a:lnTo>
                        <a:pt x="1046" y="151"/>
                      </a:lnTo>
                      <a:lnTo>
                        <a:pt x="1074" y="172"/>
                      </a:lnTo>
                      <a:lnTo>
                        <a:pt x="1098" y="196"/>
                      </a:lnTo>
                      <a:lnTo>
                        <a:pt x="1123" y="221"/>
                      </a:lnTo>
                      <a:lnTo>
                        <a:pt x="1144" y="245"/>
                      </a:lnTo>
                      <a:close/>
                    </a:path>
                  </a:pathLst>
                </a:custGeom>
                <a:solidFill>
                  <a:srgbClr val="EDB3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4" name="Freeform 41"/>
                <p:cNvSpPr>
                  <a:spLocks/>
                </p:cNvSpPr>
                <p:nvPr/>
              </p:nvSpPr>
              <p:spPr bwMode="auto">
                <a:xfrm>
                  <a:off x="5282406" y="2841626"/>
                  <a:ext cx="265112" cy="250825"/>
                </a:xfrm>
                <a:custGeom>
                  <a:avLst/>
                  <a:gdLst>
                    <a:gd name="T0" fmla="*/ 772 w 839"/>
                    <a:gd name="T1" fmla="*/ 167 h 790"/>
                    <a:gd name="T2" fmla="*/ 790 w 839"/>
                    <a:gd name="T3" fmla="*/ 192 h 790"/>
                    <a:gd name="T4" fmla="*/ 805 w 839"/>
                    <a:gd name="T5" fmla="*/ 220 h 790"/>
                    <a:gd name="T6" fmla="*/ 815 w 839"/>
                    <a:gd name="T7" fmla="*/ 245 h 790"/>
                    <a:gd name="T8" fmla="*/ 826 w 839"/>
                    <a:gd name="T9" fmla="*/ 272 h 790"/>
                    <a:gd name="T10" fmla="*/ 832 w 839"/>
                    <a:gd name="T11" fmla="*/ 300 h 790"/>
                    <a:gd name="T12" fmla="*/ 836 w 839"/>
                    <a:gd name="T13" fmla="*/ 328 h 790"/>
                    <a:gd name="T14" fmla="*/ 839 w 839"/>
                    <a:gd name="T15" fmla="*/ 357 h 790"/>
                    <a:gd name="T16" fmla="*/ 839 w 839"/>
                    <a:gd name="T17" fmla="*/ 384 h 790"/>
                    <a:gd name="T18" fmla="*/ 832 w 839"/>
                    <a:gd name="T19" fmla="*/ 440 h 790"/>
                    <a:gd name="T20" fmla="*/ 818 w 839"/>
                    <a:gd name="T21" fmla="*/ 496 h 790"/>
                    <a:gd name="T22" fmla="*/ 794 w 839"/>
                    <a:gd name="T23" fmla="*/ 548 h 790"/>
                    <a:gd name="T24" fmla="*/ 766 w 839"/>
                    <a:gd name="T25" fmla="*/ 597 h 790"/>
                    <a:gd name="T26" fmla="*/ 730 w 839"/>
                    <a:gd name="T27" fmla="*/ 647 h 790"/>
                    <a:gd name="T28" fmla="*/ 693 w 839"/>
                    <a:gd name="T29" fmla="*/ 689 h 790"/>
                    <a:gd name="T30" fmla="*/ 647 w 839"/>
                    <a:gd name="T31" fmla="*/ 723 h 790"/>
                    <a:gd name="T32" fmla="*/ 597 w 839"/>
                    <a:gd name="T33" fmla="*/ 751 h 790"/>
                    <a:gd name="T34" fmla="*/ 573 w 839"/>
                    <a:gd name="T35" fmla="*/ 762 h 790"/>
                    <a:gd name="T36" fmla="*/ 545 w 839"/>
                    <a:gd name="T37" fmla="*/ 772 h 790"/>
                    <a:gd name="T38" fmla="*/ 521 w 839"/>
                    <a:gd name="T39" fmla="*/ 780 h 790"/>
                    <a:gd name="T40" fmla="*/ 493 w 839"/>
                    <a:gd name="T41" fmla="*/ 787 h 790"/>
                    <a:gd name="T42" fmla="*/ 464 w 839"/>
                    <a:gd name="T43" fmla="*/ 790 h 790"/>
                    <a:gd name="T44" fmla="*/ 433 w 839"/>
                    <a:gd name="T45" fmla="*/ 790 h 790"/>
                    <a:gd name="T46" fmla="*/ 406 w 839"/>
                    <a:gd name="T47" fmla="*/ 787 h 790"/>
                    <a:gd name="T48" fmla="*/ 373 w 839"/>
                    <a:gd name="T49" fmla="*/ 780 h 790"/>
                    <a:gd name="T50" fmla="*/ 307 w 839"/>
                    <a:gd name="T51" fmla="*/ 762 h 790"/>
                    <a:gd name="T52" fmla="*/ 240 w 839"/>
                    <a:gd name="T53" fmla="*/ 738 h 790"/>
                    <a:gd name="T54" fmla="*/ 213 w 839"/>
                    <a:gd name="T55" fmla="*/ 723 h 790"/>
                    <a:gd name="T56" fmla="*/ 185 w 839"/>
                    <a:gd name="T57" fmla="*/ 706 h 790"/>
                    <a:gd name="T58" fmla="*/ 157 w 839"/>
                    <a:gd name="T59" fmla="*/ 689 h 790"/>
                    <a:gd name="T60" fmla="*/ 133 w 839"/>
                    <a:gd name="T61" fmla="*/ 668 h 790"/>
                    <a:gd name="T62" fmla="*/ 107 w 839"/>
                    <a:gd name="T63" fmla="*/ 647 h 790"/>
                    <a:gd name="T64" fmla="*/ 87 w 839"/>
                    <a:gd name="T65" fmla="*/ 623 h 790"/>
                    <a:gd name="T66" fmla="*/ 66 w 839"/>
                    <a:gd name="T67" fmla="*/ 597 h 790"/>
                    <a:gd name="T68" fmla="*/ 49 w 839"/>
                    <a:gd name="T69" fmla="*/ 569 h 790"/>
                    <a:gd name="T70" fmla="*/ 34 w 839"/>
                    <a:gd name="T71" fmla="*/ 538 h 790"/>
                    <a:gd name="T72" fmla="*/ 21 w 839"/>
                    <a:gd name="T73" fmla="*/ 506 h 790"/>
                    <a:gd name="T74" fmla="*/ 10 w 839"/>
                    <a:gd name="T75" fmla="*/ 472 h 790"/>
                    <a:gd name="T76" fmla="*/ 3 w 839"/>
                    <a:gd name="T77" fmla="*/ 436 h 790"/>
                    <a:gd name="T78" fmla="*/ 0 w 839"/>
                    <a:gd name="T79" fmla="*/ 409 h 790"/>
                    <a:gd name="T80" fmla="*/ 0 w 839"/>
                    <a:gd name="T81" fmla="*/ 381 h 790"/>
                    <a:gd name="T82" fmla="*/ 0 w 839"/>
                    <a:gd name="T83" fmla="*/ 352 h 790"/>
                    <a:gd name="T84" fmla="*/ 3 w 839"/>
                    <a:gd name="T85" fmla="*/ 325 h 790"/>
                    <a:gd name="T86" fmla="*/ 16 w 839"/>
                    <a:gd name="T87" fmla="*/ 276 h 790"/>
                    <a:gd name="T88" fmla="*/ 34 w 839"/>
                    <a:gd name="T89" fmla="*/ 227 h 790"/>
                    <a:gd name="T90" fmla="*/ 62 w 839"/>
                    <a:gd name="T91" fmla="*/ 178 h 790"/>
                    <a:gd name="T92" fmla="*/ 97 w 839"/>
                    <a:gd name="T93" fmla="*/ 136 h 790"/>
                    <a:gd name="T94" fmla="*/ 136 w 839"/>
                    <a:gd name="T95" fmla="*/ 101 h 790"/>
                    <a:gd name="T96" fmla="*/ 182 w 839"/>
                    <a:gd name="T97" fmla="*/ 66 h 790"/>
                    <a:gd name="T98" fmla="*/ 206 w 839"/>
                    <a:gd name="T99" fmla="*/ 52 h 790"/>
                    <a:gd name="T100" fmla="*/ 230 w 839"/>
                    <a:gd name="T101" fmla="*/ 38 h 790"/>
                    <a:gd name="T102" fmla="*/ 283 w 839"/>
                    <a:gd name="T103" fmla="*/ 21 h 790"/>
                    <a:gd name="T104" fmla="*/ 339 w 839"/>
                    <a:gd name="T105" fmla="*/ 6 h 790"/>
                    <a:gd name="T106" fmla="*/ 398 w 839"/>
                    <a:gd name="T107" fmla="*/ 0 h 790"/>
                    <a:gd name="T108" fmla="*/ 454 w 839"/>
                    <a:gd name="T109" fmla="*/ 3 h 790"/>
                    <a:gd name="T110" fmla="*/ 514 w 839"/>
                    <a:gd name="T111" fmla="*/ 10 h 790"/>
                    <a:gd name="T112" fmla="*/ 566 w 839"/>
                    <a:gd name="T113" fmla="*/ 28 h 790"/>
                    <a:gd name="T114" fmla="*/ 618 w 839"/>
                    <a:gd name="T115" fmla="*/ 49 h 790"/>
                    <a:gd name="T116" fmla="*/ 668 w 839"/>
                    <a:gd name="T117" fmla="*/ 73 h 790"/>
                    <a:gd name="T118" fmla="*/ 709 w 839"/>
                    <a:gd name="T119" fmla="*/ 101 h 790"/>
                    <a:gd name="T120" fmla="*/ 745 w 839"/>
                    <a:gd name="T121" fmla="*/ 133 h 790"/>
                    <a:gd name="T122" fmla="*/ 772 w 839"/>
                    <a:gd name="T123" fmla="*/ 167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39" h="790">
                      <a:moveTo>
                        <a:pt x="772" y="167"/>
                      </a:moveTo>
                      <a:lnTo>
                        <a:pt x="790" y="192"/>
                      </a:lnTo>
                      <a:lnTo>
                        <a:pt x="805" y="220"/>
                      </a:lnTo>
                      <a:lnTo>
                        <a:pt x="815" y="245"/>
                      </a:lnTo>
                      <a:lnTo>
                        <a:pt x="826" y="272"/>
                      </a:lnTo>
                      <a:lnTo>
                        <a:pt x="832" y="300"/>
                      </a:lnTo>
                      <a:lnTo>
                        <a:pt x="836" y="328"/>
                      </a:lnTo>
                      <a:lnTo>
                        <a:pt x="839" y="357"/>
                      </a:lnTo>
                      <a:lnTo>
                        <a:pt x="839" y="384"/>
                      </a:lnTo>
                      <a:lnTo>
                        <a:pt x="832" y="440"/>
                      </a:lnTo>
                      <a:lnTo>
                        <a:pt x="818" y="496"/>
                      </a:lnTo>
                      <a:lnTo>
                        <a:pt x="794" y="548"/>
                      </a:lnTo>
                      <a:lnTo>
                        <a:pt x="766" y="597"/>
                      </a:lnTo>
                      <a:lnTo>
                        <a:pt x="730" y="647"/>
                      </a:lnTo>
                      <a:lnTo>
                        <a:pt x="693" y="689"/>
                      </a:lnTo>
                      <a:lnTo>
                        <a:pt x="647" y="723"/>
                      </a:lnTo>
                      <a:lnTo>
                        <a:pt x="597" y="751"/>
                      </a:lnTo>
                      <a:lnTo>
                        <a:pt x="573" y="762"/>
                      </a:lnTo>
                      <a:lnTo>
                        <a:pt x="545" y="772"/>
                      </a:lnTo>
                      <a:lnTo>
                        <a:pt x="521" y="780"/>
                      </a:lnTo>
                      <a:lnTo>
                        <a:pt x="493" y="787"/>
                      </a:lnTo>
                      <a:lnTo>
                        <a:pt x="464" y="790"/>
                      </a:lnTo>
                      <a:lnTo>
                        <a:pt x="433" y="790"/>
                      </a:lnTo>
                      <a:lnTo>
                        <a:pt x="406" y="787"/>
                      </a:lnTo>
                      <a:lnTo>
                        <a:pt x="373" y="780"/>
                      </a:lnTo>
                      <a:lnTo>
                        <a:pt x="307" y="762"/>
                      </a:lnTo>
                      <a:lnTo>
                        <a:pt x="240" y="738"/>
                      </a:lnTo>
                      <a:lnTo>
                        <a:pt x="213" y="723"/>
                      </a:lnTo>
                      <a:lnTo>
                        <a:pt x="185" y="706"/>
                      </a:lnTo>
                      <a:lnTo>
                        <a:pt x="157" y="689"/>
                      </a:lnTo>
                      <a:lnTo>
                        <a:pt x="133" y="668"/>
                      </a:lnTo>
                      <a:lnTo>
                        <a:pt x="107" y="647"/>
                      </a:lnTo>
                      <a:lnTo>
                        <a:pt x="87" y="623"/>
                      </a:lnTo>
                      <a:lnTo>
                        <a:pt x="66" y="597"/>
                      </a:lnTo>
                      <a:lnTo>
                        <a:pt x="49" y="569"/>
                      </a:lnTo>
                      <a:lnTo>
                        <a:pt x="34" y="538"/>
                      </a:lnTo>
                      <a:lnTo>
                        <a:pt x="21" y="506"/>
                      </a:lnTo>
                      <a:lnTo>
                        <a:pt x="10" y="472"/>
                      </a:lnTo>
                      <a:lnTo>
                        <a:pt x="3" y="436"/>
                      </a:lnTo>
                      <a:lnTo>
                        <a:pt x="0" y="409"/>
                      </a:lnTo>
                      <a:lnTo>
                        <a:pt x="0" y="381"/>
                      </a:lnTo>
                      <a:lnTo>
                        <a:pt x="0" y="352"/>
                      </a:lnTo>
                      <a:lnTo>
                        <a:pt x="3" y="325"/>
                      </a:lnTo>
                      <a:lnTo>
                        <a:pt x="16" y="276"/>
                      </a:lnTo>
                      <a:lnTo>
                        <a:pt x="34" y="227"/>
                      </a:lnTo>
                      <a:lnTo>
                        <a:pt x="62" y="178"/>
                      </a:lnTo>
                      <a:lnTo>
                        <a:pt x="97" y="136"/>
                      </a:lnTo>
                      <a:lnTo>
                        <a:pt x="136" y="101"/>
                      </a:lnTo>
                      <a:lnTo>
                        <a:pt x="182" y="66"/>
                      </a:lnTo>
                      <a:lnTo>
                        <a:pt x="206" y="52"/>
                      </a:lnTo>
                      <a:lnTo>
                        <a:pt x="230" y="38"/>
                      </a:lnTo>
                      <a:lnTo>
                        <a:pt x="283" y="21"/>
                      </a:lnTo>
                      <a:lnTo>
                        <a:pt x="339" y="6"/>
                      </a:lnTo>
                      <a:lnTo>
                        <a:pt x="398" y="0"/>
                      </a:lnTo>
                      <a:lnTo>
                        <a:pt x="454" y="3"/>
                      </a:lnTo>
                      <a:lnTo>
                        <a:pt x="514" y="10"/>
                      </a:lnTo>
                      <a:lnTo>
                        <a:pt x="566" y="28"/>
                      </a:lnTo>
                      <a:lnTo>
                        <a:pt x="618" y="49"/>
                      </a:lnTo>
                      <a:lnTo>
                        <a:pt x="668" y="73"/>
                      </a:lnTo>
                      <a:lnTo>
                        <a:pt x="709" y="101"/>
                      </a:lnTo>
                      <a:lnTo>
                        <a:pt x="745" y="133"/>
                      </a:lnTo>
                      <a:lnTo>
                        <a:pt x="772" y="167"/>
                      </a:lnTo>
                      <a:close/>
                    </a:path>
                  </a:pathLst>
                </a:custGeom>
                <a:solidFill>
                  <a:srgbClr val="ECA7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5" name="Freeform 42"/>
                <p:cNvSpPr>
                  <a:spLocks/>
                </p:cNvSpPr>
                <p:nvPr/>
              </p:nvSpPr>
              <p:spPr bwMode="auto">
                <a:xfrm>
                  <a:off x="5344318" y="2890838"/>
                  <a:ext cx="147637" cy="147638"/>
                </a:xfrm>
                <a:custGeom>
                  <a:avLst/>
                  <a:gdLst>
                    <a:gd name="T0" fmla="*/ 427 w 461"/>
                    <a:gd name="T1" fmla="*/ 97 h 469"/>
                    <a:gd name="T2" fmla="*/ 444 w 461"/>
                    <a:gd name="T3" fmla="*/ 125 h 469"/>
                    <a:gd name="T4" fmla="*/ 455 w 461"/>
                    <a:gd name="T5" fmla="*/ 157 h 469"/>
                    <a:gd name="T6" fmla="*/ 461 w 461"/>
                    <a:gd name="T7" fmla="*/ 192 h 469"/>
                    <a:gd name="T8" fmla="*/ 461 w 461"/>
                    <a:gd name="T9" fmla="*/ 224 h 469"/>
                    <a:gd name="T10" fmla="*/ 458 w 461"/>
                    <a:gd name="T11" fmla="*/ 258 h 469"/>
                    <a:gd name="T12" fmla="*/ 448 w 461"/>
                    <a:gd name="T13" fmla="*/ 290 h 469"/>
                    <a:gd name="T14" fmla="*/ 437 w 461"/>
                    <a:gd name="T15" fmla="*/ 325 h 469"/>
                    <a:gd name="T16" fmla="*/ 419 w 461"/>
                    <a:gd name="T17" fmla="*/ 352 h 469"/>
                    <a:gd name="T18" fmla="*/ 403 w 461"/>
                    <a:gd name="T19" fmla="*/ 381 h 469"/>
                    <a:gd name="T20" fmla="*/ 377 w 461"/>
                    <a:gd name="T21" fmla="*/ 405 h 469"/>
                    <a:gd name="T22" fmla="*/ 353 w 461"/>
                    <a:gd name="T23" fmla="*/ 430 h 469"/>
                    <a:gd name="T24" fmla="*/ 328 w 461"/>
                    <a:gd name="T25" fmla="*/ 448 h 469"/>
                    <a:gd name="T26" fmla="*/ 297 w 461"/>
                    <a:gd name="T27" fmla="*/ 458 h 469"/>
                    <a:gd name="T28" fmla="*/ 270 w 461"/>
                    <a:gd name="T29" fmla="*/ 469 h 469"/>
                    <a:gd name="T30" fmla="*/ 238 w 461"/>
                    <a:gd name="T31" fmla="*/ 469 h 469"/>
                    <a:gd name="T32" fmla="*/ 203 w 461"/>
                    <a:gd name="T33" fmla="*/ 464 h 469"/>
                    <a:gd name="T34" fmla="*/ 164 w 461"/>
                    <a:gd name="T35" fmla="*/ 454 h 469"/>
                    <a:gd name="T36" fmla="*/ 129 w 461"/>
                    <a:gd name="T37" fmla="*/ 440 h 469"/>
                    <a:gd name="T38" fmla="*/ 98 w 461"/>
                    <a:gd name="T39" fmla="*/ 423 h 469"/>
                    <a:gd name="T40" fmla="*/ 70 w 461"/>
                    <a:gd name="T41" fmla="*/ 398 h 469"/>
                    <a:gd name="T42" fmla="*/ 46 w 461"/>
                    <a:gd name="T43" fmla="*/ 370 h 469"/>
                    <a:gd name="T44" fmla="*/ 25 w 461"/>
                    <a:gd name="T45" fmla="*/ 339 h 469"/>
                    <a:gd name="T46" fmla="*/ 10 w 461"/>
                    <a:gd name="T47" fmla="*/ 303 h 469"/>
                    <a:gd name="T48" fmla="*/ 4 w 461"/>
                    <a:gd name="T49" fmla="*/ 261 h 469"/>
                    <a:gd name="T50" fmla="*/ 0 w 461"/>
                    <a:gd name="T51" fmla="*/ 227 h 469"/>
                    <a:gd name="T52" fmla="*/ 4 w 461"/>
                    <a:gd name="T53" fmla="*/ 195 h 469"/>
                    <a:gd name="T54" fmla="*/ 10 w 461"/>
                    <a:gd name="T55" fmla="*/ 164 h 469"/>
                    <a:gd name="T56" fmla="*/ 20 w 461"/>
                    <a:gd name="T57" fmla="*/ 136 h 469"/>
                    <a:gd name="T58" fmla="*/ 35 w 461"/>
                    <a:gd name="T59" fmla="*/ 107 h 469"/>
                    <a:gd name="T60" fmla="*/ 56 w 461"/>
                    <a:gd name="T61" fmla="*/ 83 h 469"/>
                    <a:gd name="T62" fmla="*/ 77 w 461"/>
                    <a:gd name="T63" fmla="*/ 59 h 469"/>
                    <a:gd name="T64" fmla="*/ 101 w 461"/>
                    <a:gd name="T65" fmla="*/ 38 h 469"/>
                    <a:gd name="T66" fmla="*/ 129 w 461"/>
                    <a:gd name="T67" fmla="*/ 24 h 469"/>
                    <a:gd name="T68" fmla="*/ 161 w 461"/>
                    <a:gd name="T69" fmla="*/ 10 h 469"/>
                    <a:gd name="T70" fmla="*/ 192 w 461"/>
                    <a:gd name="T71" fmla="*/ 3 h 469"/>
                    <a:gd name="T72" fmla="*/ 220 w 461"/>
                    <a:gd name="T73" fmla="*/ 0 h 469"/>
                    <a:gd name="T74" fmla="*/ 252 w 461"/>
                    <a:gd name="T75" fmla="*/ 0 h 469"/>
                    <a:gd name="T76" fmla="*/ 283 w 461"/>
                    <a:gd name="T77" fmla="*/ 3 h 469"/>
                    <a:gd name="T78" fmla="*/ 315 w 461"/>
                    <a:gd name="T79" fmla="*/ 13 h 469"/>
                    <a:gd name="T80" fmla="*/ 343 w 461"/>
                    <a:gd name="T81" fmla="*/ 24 h 469"/>
                    <a:gd name="T82" fmla="*/ 371 w 461"/>
                    <a:gd name="T83" fmla="*/ 41 h 469"/>
                    <a:gd name="T84" fmla="*/ 392 w 461"/>
                    <a:gd name="T85" fmla="*/ 55 h 469"/>
                    <a:gd name="T86" fmla="*/ 413 w 461"/>
                    <a:gd name="T87" fmla="*/ 76 h 469"/>
                    <a:gd name="T88" fmla="*/ 427 w 461"/>
                    <a:gd name="T89" fmla="*/ 97 h 4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1" h="469">
                      <a:moveTo>
                        <a:pt x="427" y="97"/>
                      </a:moveTo>
                      <a:lnTo>
                        <a:pt x="444" y="125"/>
                      </a:lnTo>
                      <a:lnTo>
                        <a:pt x="455" y="157"/>
                      </a:lnTo>
                      <a:lnTo>
                        <a:pt x="461" y="192"/>
                      </a:lnTo>
                      <a:lnTo>
                        <a:pt x="461" y="224"/>
                      </a:lnTo>
                      <a:lnTo>
                        <a:pt x="458" y="258"/>
                      </a:lnTo>
                      <a:lnTo>
                        <a:pt x="448" y="290"/>
                      </a:lnTo>
                      <a:lnTo>
                        <a:pt x="437" y="325"/>
                      </a:lnTo>
                      <a:lnTo>
                        <a:pt x="419" y="352"/>
                      </a:lnTo>
                      <a:lnTo>
                        <a:pt x="403" y="381"/>
                      </a:lnTo>
                      <a:lnTo>
                        <a:pt x="377" y="405"/>
                      </a:lnTo>
                      <a:lnTo>
                        <a:pt x="353" y="430"/>
                      </a:lnTo>
                      <a:lnTo>
                        <a:pt x="328" y="448"/>
                      </a:lnTo>
                      <a:lnTo>
                        <a:pt x="297" y="458"/>
                      </a:lnTo>
                      <a:lnTo>
                        <a:pt x="270" y="469"/>
                      </a:lnTo>
                      <a:lnTo>
                        <a:pt x="238" y="469"/>
                      </a:lnTo>
                      <a:lnTo>
                        <a:pt x="203" y="464"/>
                      </a:lnTo>
                      <a:lnTo>
                        <a:pt x="164" y="454"/>
                      </a:lnTo>
                      <a:lnTo>
                        <a:pt x="129" y="440"/>
                      </a:lnTo>
                      <a:lnTo>
                        <a:pt x="98" y="423"/>
                      </a:lnTo>
                      <a:lnTo>
                        <a:pt x="70" y="398"/>
                      </a:lnTo>
                      <a:lnTo>
                        <a:pt x="46" y="370"/>
                      </a:lnTo>
                      <a:lnTo>
                        <a:pt x="25" y="339"/>
                      </a:lnTo>
                      <a:lnTo>
                        <a:pt x="10" y="303"/>
                      </a:lnTo>
                      <a:lnTo>
                        <a:pt x="4" y="261"/>
                      </a:lnTo>
                      <a:lnTo>
                        <a:pt x="0" y="227"/>
                      </a:lnTo>
                      <a:lnTo>
                        <a:pt x="4" y="195"/>
                      </a:lnTo>
                      <a:lnTo>
                        <a:pt x="10" y="164"/>
                      </a:lnTo>
                      <a:lnTo>
                        <a:pt x="20" y="136"/>
                      </a:lnTo>
                      <a:lnTo>
                        <a:pt x="35" y="107"/>
                      </a:lnTo>
                      <a:lnTo>
                        <a:pt x="56" y="83"/>
                      </a:lnTo>
                      <a:lnTo>
                        <a:pt x="77" y="59"/>
                      </a:lnTo>
                      <a:lnTo>
                        <a:pt x="101" y="38"/>
                      </a:lnTo>
                      <a:lnTo>
                        <a:pt x="129" y="24"/>
                      </a:lnTo>
                      <a:lnTo>
                        <a:pt x="161" y="10"/>
                      </a:lnTo>
                      <a:lnTo>
                        <a:pt x="192" y="3"/>
                      </a:lnTo>
                      <a:lnTo>
                        <a:pt x="220" y="0"/>
                      </a:lnTo>
                      <a:lnTo>
                        <a:pt x="252" y="0"/>
                      </a:lnTo>
                      <a:lnTo>
                        <a:pt x="283" y="3"/>
                      </a:lnTo>
                      <a:lnTo>
                        <a:pt x="315" y="13"/>
                      </a:lnTo>
                      <a:lnTo>
                        <a:pt x="343" y="24"/>
                      </a:lnTo>
                      <a:lnTo>
                        <a:pt x="371" y="41"/>
                      </a:lnTo>
                      <a:lnTo>
                        <a:pt x="392" y="55"/>
                      </a:lnTo>
                      <a:lnTo>
                        <a:pt x="413" y="76"/>
                      </a:lnTo>
                      <a:lnTo>
                        <a:pt x="427" y="97"/>
                      </a:lnTo>
                      <a:close/>
                    </a:path>
                  </a:pathLst>
                </a:custGeom>
                <a:solidFill>
                  <a:srgbClr val="E895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6" name="Freeform 43"/>
                <p:cNvSpPr>
                  <a:spLocks/>
                </p:cNvSpPr>
                <p:nvPr/>
              </p:nvSpPr>
              <p:spPr bwMode="auto">
                <a:xfrm>
                  <a:off x="5309393" y="2387601"/>
                  <a:ext cx="171450" cy="55563"/>
                </a:xfrm>
                <a:custGeom>
                  <a:avLst/>
                  <a:gdLst>
                    <a:gd name="T0" fmla="*/ 7 w 542"/>
                    <a:gd name="T1" fmla="*/ 100 h 171"/>
                    <a:gd name="T2" fmla="*/ 4 w 542"/>
                    <a:gd name="T3" fmla="*/ 94 h 171"/>
                    <a:gd name="T4" fmla="*/ 0 w 542"/>
                    <a:gd name="T5" fmla="*/ 87 h 171"/>
                    <a:gd name="T6" fmla="*/ 4 w 542"/>
                    <a:gd name="T7" fmla="*/ 76 h 171"/>
                    <a:gd name="T8" fmla="*/ 7 w 542"/>
                    <a:gd name="T9" fmla="*/ 63 h 171"/>
                    <a:gd name="T10" fmla="*/ 17 w 542"/>
                    <a:gd name="T11" fmla="*/ 48 h 171"/>
                    <a:gd name="T12" fmla="*/ 38 w 542"/>
                    <a:gd name="T13" fmla="*/ 34 h 171"/>
                    <a:gd name="T14" fmla="*/ 63 w 542"/>
                    <a:gd name="T15" fmla="*/ 24 h 171"/>
                    <a:gd name="T16" fmla="*/ 87 w 542"/>
                    <a:gd name="T17" fmla="*/ 17 h 171"/>
                    <a:gd name="T18" fmla="*/ 143 w 542"/>
                    <a:gd name="T19" fmla="*/ 6 h 171"/>
                    <a:gd name="T20" fmla="*/ 186 w 542"/>
                    <a:gd name="T21" fmla="*/ 0 h 171"/>
                    <a:gd name="T22" fmla="*/ 234 w 542"/>
                    <a:gd name="T23" fmla="*/ 3 h 171"/>
                    <a:gd name="T24" fmla="*/ 286 w 542"/>
                    <a:gd name="T25" fmla="*/ 10 h 171"/>
                    <a:gd name="T26" fmla="*/ 336 w 542"/>
                    <a:gd name="T27" fmla="*/ 21 h 171"/>
                    <a:gd name="T28" fmla="*/ 388 w 542"/>
                    <a:gd name="T29" fmla="*/ 42 h 171"/>
                    <a:gd name="T30" fmla="*/ 437 w 542"/>
                    <a:gd name="T31" fmla="*/ 63 h 171"/>
                    <a:gd name="T32" fmla="*/ 458 w 542"/>
                    <a:gd name="T33" fmla="*/ 79 h 171"/>
                    <a:gd name="T34" fmla="*/ 479 w 542"/>
                    <a:gd name="T35" fmla="*/ 94 h 171"/>
                    <a:gd name="T36" fmla="*/ 500 w 542"/>
                    <a:gd name="T37" fmla="*/ 112 h 171"/>
                    <a:gd name="T38" fmla="*/ 515 w 542"/>
                    <a:gd name="T39" fmla="*/ 129 h 171"/>
                    <a:gd name="T40" fmla="*/ 531 w 542"/>
                    <a:gd name="T41" fmla="*/ 150 h 171"/>
                    <a:gd name="T42" fmla="*/ 542 w 542"/>
                    <a:gd name="T43" fmla="*/ 171 h 171"/>
                    <a:gd name="T44" fmla="*/ 525 w 542"/>
                    <a:gd name="T45" fmla="*/ 157 h 171"/>
                    <a:gd name="T46" fmla="*/ 504 w 542"/>
                    <a:gd name="T47" fmla="*/ 146 h 171"/>
                    <a:gd name="T48" fmla="*/ 462 w 542"/>
                    <a:gd name="T49" fmla="*/ 125 h 171"/>
                    <a:gd name="T50" fmla="*/ 409 w 542"/>
                    <a:gd name="T51" fmla="*/ 112 h 171"/>
                    <a:gd name="T52" fmla="*/ 356 w 542"/>
                    <a:gd name="T53" fmla="*/ 100 h 171"/>
                    <a:gd name="T54" fmla="*/ 304 w 542"/>
                    <a:gd name="T55" fmla="*/ 97 h 171"/>
                    <a:gd name="T56" fmla="*/ 252 w 542"/>
                    <a:gd name="T57" fmla="*/ 97 h 171"/>
                    <a:gd name="T58" fmla="*/ 203 w 542"/>
                    <a:gd name="T59" fmla="*/ 100 h 171"/>
                    <a:gd name="T60" fmla="*/ 158 w 542"/>
                    <a:gd name="T61" fmla="*/ 108 h 171"/>
                    <a:gd name="T62" fmla="*/ 126 w 542"/>
                    <a:gd name="T63" fmla="*/ 115 h 171"/>
                    <a:gd name="T64" fmla="*/ 80 w 542"/>
                    <a:gd name="T65" fmla="*/ 118 h 171"/>
                    <a:gd name="T66" fmla="*/ 59 w 542"/>
                    <a:gd name="T67" fmla="*/ 118 h 171"/>
                    <a:gd name="T68" fmla="*/ 35 w 542"/>
                    <a:gd name="T69" fmla="*/ 115 h 171"/>
                    <a:gd name="T70" fmla="*/ 17 w 542"/>
                    <a:gd name="T71" fmla="*/ 112 h 171"/>
                    <a:gd name="T72" fmla="*/ 7 w 542"/>
                    <a:gd name="T73" fmla="*/ 10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42" h="171">
                      <a:moveTo>
                        <a:pt x="7" y="100"/>
                      </a:moveTo>
                      <a:lnTo>
                        <a:pt x="4" y="94"/>
                      </a:lnTo>
                      <a:lnTo>
                        <a:pt x="0" y="87"/>
                      </a:lnTo>
                      <a:lnTo>
                        <a:pt x="4" y="76"/>
                      </a:lnTo>
                      <a:lnTo>
                        <a:pt x="7" y="63"/>
                      </a:lnTo>
                      <a:lnTo>
                        <a:pt x="17" y="48"/>
                      </a:lnTo>
                      <a:lnTo>
                        <a:pt x="38" y="34"/>
                      </a:lnTo>
                      <a:lnTo>
                        <a:pt x="63" y="24"/>
                      </a:lnTo>
                      <a:lnTo>
                        <a:pt x="87" y="17"/>
                      </a:lnTo>
                      <a:lnTo>
                        <a:pt x="143" y="6"/>
                      </a:lnTo>
                      <a:lnTo>
                        <a:pt x="186" y="0"/>
                      </a:lnTo>
                      <a:lnTo>
                        <a:pt x="234" y="3"/>
                      </a:lnTo>
                      <a:lnTo>
                        <a:pt x="286" y="10"/>
                      </a:lnTo>
                      <a:lnTo>
                        <a:pt x="336" y="21"/>
                      </a:lnTo>
                      <a:lnTo>
                        <a:pt x="388" y="42"/>
                      </a:lnTo>
                      <a:lnTo>
                        <a:pt x="437" y="63"/>
                      </a:lnTo>
                      <a:lnTo>
                        <a:pt x="458" y="79"/>
                      </a:lnTo>
                      <a:lnTo>
                        <a:pt x="479" y="94"/>
                      </a:lnTo>
                      <a:lnTo>
                        <a:pt x="500" y="112"/>
                      </a:lnTo>
                      <a:lnTo>
                        <a:pt x="515" y="129"/>
                      </a:lnTo>
                      <a:lnTo>
                        <a:pt x="531" y="150"/>
                      </a:lnTo>
                      <a:lnTo>
                        <a:pt x="542" y="171"/>
                      </a:lnTo>
                      <a:lnTo>
                        <a:pt x="525" y="157"/>
                      </a:lnTo>
                      <a:lnTo>
                        <a:pt x="504" y="146"/>
                      </a:lnTo>
                      <a:lnTo>
                        <a:pt x="462" y="125"/>
                      </a:lnTo>
                      <a:lnTo>
                        <a:pt x="409" y="112"/>
                      </a:lnTo>
                      <a:lnTo>
                        <a:pt x="356" y="100"/>
                      </a:lnTo>
                      <a:lnTo>
                        <a:pt x="304" y="97"/>
                      </a:lnTo>
                      <a:lnTo>
                        <a:pt x="252" y="97"/>
                      </a:lnTo>
                      <a:lnTo>
                        <a:pt x="203" y="100"/>
                      </a:lnTo>
                      <a:lnTo>
                        <a:pt x="158" y="108"/>
                      </a:lnTo>
                      <a:lnTo>
                        <a:pt x="126" y="115"/>
                      </a:lnTo>
                      <a:lnTo>
                        <a:pt x="80" y="118"/>
                      </a:lnTo>
                      <a:lnTo>
                        <a:pt x="59" y="118"/>
                      </a:lnTo>
                      <a:lnTo>
                        <a:pt x="35" y="115"/>
                      </a:lnTo>
                      <a:lnTo>
                        <a:pt x="17" y="112"/>
                      </a:lnTo>
                      <a:lnTo>
                        <a:pt x="7" y="100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7" name="Freeform 44"/>
                <p:cNvSpPr>
                  <a:spLocks/>
                </p:cNvSpPr>
                <p:nvPr/>
              </p:nvSpPr>
              <p:spPr bwMode="auto">
                <a:xfrm>
                  <a:off x="4822031" y="2665413"/>
                  <a:ext cx="171450" cy="279400"/>
                </a:xfrm>
                <a:custGeom>
                  <a:avLst/>
                  <a:gdLst>
                    <a:gd name="T0" fmla="*/ 463 w 539"/>
                    <a:gd name="T1" fmla="*/ 838 h 881"/>
                    <a:gd name="T2" fmla="*/ 424 w 539"/>
                    <a:gd name="T3" fmla="*/ 835 h 881"/>
                    <a:gd name="T4" fmla="*/ 378 w 539"/>
                    <a:gd name="T5" fmla="*/ 832 h 881"/>
                    <a:gd name="T6" fmla="*/ 294 w 539"/>
                    <a:gd name="T7" fmla="*/ 832 h 881"/>
                    <a:gd name="T8" fmla="*/ 252 w 539"/>
                    <a:gd name="T9" fmla="*/ 832 h 881"/>
                    <a:gd name="T10" fmla="*/ 214 w 539"/>
                    <a:gd name="T11" fmla="*/ 825 h 881"/>
                    <a:gd name="T12" fmla="*/ 176 w 539"/>
                    <a:gd name="T13" fmla="*/ 814 h 881"/>
                    <a:gd name="T14" fmla="*/ 158 w 539"/>
                    <a:gd name="T15" fmla="*/ 807 h 881"/>
                    <a:gd name="T16" fmla="*/ 143 w 539"/>
                    <a:gd name="T17" fmla="*/ 796 h 881"/>
                    <a:gd name="T18" fmla="*/ 116 w 539"/>
                    <a:gd name="T19" fmla="*/ 780 h 881"/>
                    <a:gd name="T20" fmla="*/ 98 w 539"/>
                    <a:gd name="T21" fmla="*/ 759 h 881"/>
                    <a:gd name="T22" fmla="*/ 85 w 539"/>
                    <a:gd name="T23" fmla="*/ 738 h 881"/>
                    <a:gd name="T24" fmla="*/ 74 w 539"/>
                    <a:gd name="T25" fmla="*/ 713 h 881"/>
                    <a:gd name="T26" fmla="*/ 70 w 539"/>
                    <a:gd name="T27" fmla="*/ 689 h 881"/>
                    <a:gd name="T28" fmla="*/ 67 w 539"/>
                    <a:gd name="T29" fmla="*/ 660 h 881"/>
                    <a:gd name="T30" fmla="*/ 70 w 539"/>
                    <a:gd name="T31" fmla="*/ 636 h 881"/>
                    <a:gd name="T32" fmla="*/ 74 w 539"/>
                    <a:gd name="T33" fmla="*/ 608 h 881"/>
                    <a:gd name="T34" fmla="*/ 88 w 539"/>
                    <a:gd name="T35" fmla="*/ 556 h 881"/>
                    <a:gd name="T36" fmla="*/ 109 w 539"/>
                    <a:gd name="T37" fmla="*/ 499 h 881"/>
                    <a:gd name="T38" fmla="*/ 155 w 539"/>
                    <a:gd name="T39" fmla="*/ 402 h 881"/>
                    <a:gd name="T40" fmla="*/ 172 w 539"/>
                    <a:gd name="T41" fmla="*/ 356 h 881"/>
                    <a:gd name="T42" fmla="*/ 186 w 539"/>
                    <a:gd name="T43" fmla="*/ 308 h 881"/>
                    <a:gd name="T44" fmla="*/ 200 w 539"/>
                    <a:gd name="T45" fmla="*/ 254 h 881"/>
                    <a:gd name="T46" fmla="*/ 207 w 539"/>
                    <a:gd name="T47" fmla="*/ 206 h 881"/>
                    <a:gd name="T48" fmla="*/ 214 w 539"/>
                    <a:gd name="T49" fmla="*/ 154 h 881"/>
                    <a:gd name="T50" fmla="*/ 218 w 539"/>
                    <a:gd name="T51" fmla="*/ 100 h 881"/>
                    <a:gd name="T52" fmla="*/ 218 w 539"/>
                    <a:gd name="T53" fmla="*/ 48 h 881"/>
                    <a:gd name="T54" fmla="*/ 218 w 539"/>
                    <a:gd name="T55" fmla="*/ 0 h 881"/>
                    <a:gd name="T56" fmla="*/ 218 w 539"/>
                    <a:gd name="T57" fmla="*/ 38 h 881"/>
                    <a:gd name="T58" fmla="*/ 214 w 539"/>
                    <a:gd name="T59" fmla="*/ 76 h 881"/>
                    <a:gd name="T60" fmla="*/ 203 w 539"/>
                    <a:gd name="T61" fmla="*/ 115 h 881"/>
                    <a:gd name="T62" fmla="*/ 193 w 539"/>
                    <a:gd name="T63" fmla="*/ 150 h 881"/>
                    <a:gd name="T64" fmla="*/ 165 w 539"/>
                    <a:gd name="T65" fmla="*/ 227 h 881"/>
                    <a:gd name="T66" fmla="*/ 130 w 539"/>
                    <a:gd name="T67" fmla="*/ 300 h 881"/>
                    <a:gd name="T68" fmla="*/ 91 w 539"/>
                    <a:gd name="T69" fmla="*/ 374 h 881"/>
                    <a:gd name="T70" fmla="*/ 57 w 539"/>
                    <a:gd name="T71" fmla="*/ 447 h 881"/>
                    <a:gd name="T72" fmla="*/ 28 w 539"/>
                    <a:gd name="T73" fmla="*/ 524 h 881"/>
                    <a:gd name="T74" fmla="*/ 15 w 539"/>
                    <a:gd name="T75" fmla="*/ 559 h 881"/>
                    <a:gd name="T76" fmla="*/ 7 w 539"/>
                    <a:gd name="T77" fmla="*/ 598 h 881"/>
                    <a:gd name="T78" fmla="*/ 0 w 539"/>
                    <a:gd name="T79" fmla="*/ 660 h 881"/>
                    <a:gd name="T80" fmla="*/ 0 w 539"/>
                    <a:gd name="T81" fmla="*/ 692 h 881"/>
                    <a:gd name="T82" fmla="*/ 0 w 539"/>
                    <a:gd name="T83" fmla="*/ 717 h 881"/>
                    <a:gd name="T84" fmla="*/ 4 w 539"/>
                    <a:gd name="T85" fmla="*/ 741 h 881"/>
                    <a:gd name="T86" fmla="*/ 10 w 539"/>
                    <a:gd name="T87" fmla="*/ 762 h 881"/>
                    <a:gd name="T88" fmla="*/ 18 w 539"/>
                    <a:gd name="T89" fmla="*/ 780 h 881"/>
                    <a:gd name="T90" fmla="*/ 28 w 539"/>
                    <a:gd name="T91" fmla="*/ 796 h 881"/>
                    <a:gd name="T92" fmla="*/ 39 w 539"/>
                    <a:gd name="T93" fmla="*/ 814 h 881"/>
                    <a:gd name="T94" fmla="*/ 53 w 539"/>
                    <a:gd name="T95" fmla="*/ 825 h 881"/>
                    <a:gd name="T96" fmla="*/ 67 w 539"/>
                    <a:gd name="T97" fmla="*/ 838 h 881"/>
                    <a:gd name="T98" fmla="*/ 81 w 539"/>
                    <a:gd name="T99" fmla="*/ 849 h 881"/>
                    <a:gd name="T100" fmla="*/ 116 w 539"/>
                    <a:gd name="T101" fmla="*/ 863 h 881"/>
                    <a:gd name="T102" fmla="*/ 158 w 539"/>
                    <a:gd name="T103" fmla="*/ 874 h 881"/>
                    <a:gd name="T104" fmla="*/ 200 w 539"/>
                    <a:gd name="T105" fmla="*/ 881 h 881"/>
                    <a:gd name="T106" fmla="*/ 245 w 539"/>
                    <a:gd name="T107" fmla="*/ 881 h 881"/>
                    <a:gd name="T108" fmla="*/ 294 w 539"/>
                    <a:gd name="T109" fmla="*/ 881 h 881"/>
                    <a:gd name="T110" fmla="*/ 343 w 539"/>
                    <a:gd name="T111" fmla="*/ 877 h 881"/>
                    <a:gd name="T112" fmla="*/ 445 w 539"/>
                    <a:gd name="T113" fmla="*/ 871 h 881"/>
                    <a:gd name="T114" fmla="*/ 539 w 539"/>
                    <a:gd name="T115" fmla="*/ 867 h 881"/>
                    <a:gd name="T116" fmla="*/ 500 w 539"/>
                    <a:gd name="T117" fmla="*/ 849 h 881"/>
                    <a:gd name="T118" fmla="*/ 463 w 539"/>
                    <a:gd name="T119" fmla="*/ 838 h 8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39" h="881">
                      <a:moveTo>
                        <a:pt x="463" y="838"/>
                      </a:moveTo>
                      <a:lnTo>
                        <a:pt x="424" y="835"/>
                      </a:lnTo>
                      <a:lnTo>
                        <a:pt x="378" y="832"/>
                      </a:lnTo>
                      <a:lnTo>
                        <a:pt x="294" y="832"/>
                      </a:lnTo>
                      <a:lnTo>
                        <a:pt x="252" y="832"/>
                      </a:lnTo>
                      <a:lnTo>
                        <a:pt x="214" y="825"/>
                      </a:lnTo>
                      <a:lnTo>
                        <a:pt x="176" y="814"/>
                      </a:lnTo>
                      <a:lnTo>
                        <a:pt x="158" y="807"/>
                      </a:lnTo>
                      <a:lnTo>
                        <a:pt x="143" y="796"/>
                      </a:lnTo>
                      <a:lnTo>
                        <a:pt x="116" y="780"/>
                      </a:lnTo>
                      <a:lnTo>
                        <a:pt x="98" y="759"/>
                      </a:lnTo>
                      <a:lnTo>
                        <a:pt x="85" y="738"/>
                      </a:lnTo>
                      <a:lnTo>
                        <a:pt x="74" y="713"/>
                      </a:lnTo>
                      <a:lnTo>
                        <a:pt x="70" y="689"/>
                      </a:lnTo>
                      <a:lnTo>
                        <a:pt x="67" y="660"/>
                      </a:lnTo>
                      <a:lnTo>
                        <a:pt x="70" y="636"/>
                      </a:lnTo>
                      <a:lnTo>
                        <a:pt x="74" y="608"/>
                      </a:lnTo>
                      <a:lnTo>
                        <a:pt x="88" y="556"/>
                      </a:lnTo>
                      <a:lnTo>
                        <a:pt x="109" y="499"/>
                      </a:lnTo>
                      <a:lnTo>
                        <a:pt x="155" y="402"/>
                      </a:lnTo>
                      <a:lnTo>
                        <a:pt x="172" y="356"/>
                      </a:lnTo>
                      <a:lnTo>
                        <a:pt x="186" y="308"/>
                      </a:lnTo>
                      <a:lnTo>
                        <a:pt x="200" y="254"/>
                      </a:lnTo>
                      <a:lnTo>
                        <a:pt x="207" y="206"/>
                      </a:lnTo>
                      <a:lnTo>
                        <a:pt x="214" y="154"/>
                      </a:lnTo>
                      <a:lnTo>
                        <a:pt x="218" y="100"/>
                      </a:lnTo>
                      <a:lnTo>
                        <a:pt x="218" y="48"/>
                      </a:lnTo>
                      <a:lnTo>
                        <a:pt x="218" y="0"/>
                      </a:lnTo>
                      <a:lnTo>
                        <a:pt x="218" y="38"/>
                      </a:lnTo>
                      <a:lnTo>
                        <a:pt x="214" y="76"/>
                      </a:lnTo>
                      <a:lnTo>
                        <a:pt x="203" y="115"/>
                      </a:lnTo>
                      <a:lnTo>
                        <a:pt x="193" y="150"/>
                      </a:lnTo>
                      <a:lnTo>
                        <a:pt x="165" y="227"/>
                      </a:lnTo>
                      <a:lnTo>
                        <a:pt x="130" y="300"/>
                      </a:lnTo>
                      <a:lnTo>
                        <a:pt x="91" y="374"/>
                      </a:lnTo>
                      <a:lnTo>
                        <a:pt x="57" y="447"/>
                      </a:lnTo>
                      <a:lnTo>
                        <a:pt x="28" y="524"/>
                      </a:lnTo>
                      <a:lnTo>
                        <a:pt x="15" y="559"/>
                      </a:lnTo>
                      <a:lnTo>
                        <a:pt x="7" y="598"/>
                      </a:lnTo>
                      <a:lnTo>
                        <a:pt x="0" y="660"/>
                      </a:lnTo>
                      <a:lnTo>
                        <a:pt x="0" y="692"/>
                      </a:lnTo>
                      <a:lnTo>
                        <a:pt x="0" y="717"/>
                      </a:lnTo>
                      <a:lnTo>
                        <a:pt x="4" y="741"/>
                      </a:lnTo>
                      <a:lnTo>
                        <a:pt x="10" y="762"/>
                      </a:lnTo>
                      <a:lnTo>
                        <a:pt x="18" y="780"/>
                      </a:lnTo>
                      <a:lnTo>
                        <a:pt x="28" y="796"/>
                      </a:lnTo>
                      <a:lnTo>
                        <a:pt x="39" y="814"/>
                      </a:lnTo>
                      <a:lnTo>
                        <a:pt x="53" y="825"/>
                      </a:lnTo>
                      <a:lnTo>
                        <a:pt x="67" y="838"/>
                      </a:lnTo>
                      <a:lnTo>
                        <a:pt x="81" y="849"/>
                      </a:lnTo>
                      <a:lnTo>
                        <a:pt x="116" y="863"/>
                      </a:lnTo>
                      <a:lnTo>
                        <a:pt x="158" y="874"/>
                      </a:lnTo>
                      <a:lnTo>
                        <a:pt x="200" y="881"/>
                      </a:lnTo>
                      <a:lnTo>
                        <a:pt x="245" y="881"/>
                      </a:lnTo>
                      <a:lnTo>
                        <a:pt x="294" y="881"/>
                      </a:lnTo>
                      <a:lnTo>
                        <a:pt x="343" y="877"/>
                      </a:lnTo>
                      <a:lnTo>
                        <a:pt x="445" y="871"/>
                      </a:lnTo>
                      <a:lnTo>
                        <a:pt x="539" y="867"/>
                      </a:lnTo>
                      <a:lnTo>
                        <a:pt x="500" y="849"/>
                      </a:lnTo>
                      <a:lnTo>
                        <a:pt x="463" y="838"/>
                      </a:lnTo>
                      <a:close/>
                    </a:path>
                  </a:pathLst>
                </a:custGeom>
                <a:solidFill>
                  <a:srgbClr val="CD7B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8" name="Freeform 45"/>
                <p:cNvSpPr>
                  <a:spLocks/>
                </p:cNvSpPr>
                <p:nvPr/>
              </p:nvSpPr>
              <p:spPr bwMode="auto">
                <a:xfrm>
                  <a:off x="4433093" y="2579688"/>
                  <a:ext cx="215900" cy="65088"/>
                </a:xfrm>
                <a:custGeom>
                  <a:avLst/>
                  <a:gdLst>
                    <a:gd name="T0" fmla="*/ 0 w 679"/>
                    <a:gd name="T1" fmla="*/ 116 h 206"/>
                    <a:gd name="T2" fmla="*/ 15 w 679"/>
                    <a:gd name="T3" fmla="*/ 104 h 206"/>
                    <a:gd name="T4" fmla="*/ 57 w 679"/>
                    <a:gd name="T5" fmla="*/ 73 h 206"/>
                    <a:gd name="T6" fmla="*/ 85 w 679"/>
                    <a:gd name="T7" fmla="*/ 56 h 206"/>
                    <a:gd name="T8" fmla="*/ 116 w 679"/>
                    <a:gd name="T9" fmla="*/ 38 h 206"/>
                    <a:gd name="T10" fmla="*/ 158 w 679"/>
                    <a:gd name="T11" fmla="*/ 25 h 206"/>
                    <a:gd name="T12" fmla="*/ 200 w 679"/>
                    <a:gd name="T13" fmla="*/ 10 h 206"/>
                    <a:gd name="T14" fmla="*/ 249 w 679"/>
                    <a:gd name="T15" fmla="*/ 4 h 206"/>
                    <a:gd name="T16" fmla="*/ 302 w 679"/>
                    <a:gd name="T17" fmla="*/ 0 h 206"/>
                    <a:gd name="T18" fmla="*/ 357 w 679"/>
                    <a:gd name="T19" fmla="*/ 7 h 206"/>
                    <a:gd name="T20" fmla="*/ 385 w 679"/>
                    <a:gd name="T21" fmla="*/ 14 h 206"/>
                    <a:gd name="T22" fmla="*/ 417 w 679"/>
                    <a:gd name="T23" fmla="*/ 21 h 206"/>
                    <a:gd name="T24" fmla="*/ 445 w 679"/>
                    <a:gd name="T25" fmla="*/ 35 h 206"/>
                    <a:gd name="T26" fmla="*/ 476 w 679"/>
                    <a:gd name="T27" fmla="*/ 49 h 206"/>
                    <a:gd name="T28" fmla="*/ 511 w 679"/>
                    <a:gd name="T29" fmla="*/ 67 h 206"/>
                    <a:gd name="T30" fmla="*/ 542 w 679"/>
                    <a:gd name="T31" fmla="*/ 88 h 206"/>
                    <a:gd name="T32" fmla="*/ 574 w 679"/>
                    <a:gd name="T33" fmla="*/ 112 h 206"/>
                    <a:gd name="T34" fmla="*/ 609 w 679"/>
                    <a:gd name="T35" fmla="*/ 140 h 206"/>
                    <a:gd name="T36" fmla="*/ 644 w 679"/>
                    <a:gd name="T37" fmla="*/ 171 h 206"/>
                    <a:gd name="T38" fmla="*/ 679 w 679"/>
                    <a:gd name="T39" fmla="*/ 206 h 206"/>
                    <a:gd name="T40" fmla="*/ 599 w 679"/>
                    <a:gd name="T41" fmla="*/ 175 h 206"/>
                    <a:gd name="T42" fmla="*/ 515 w 679"/>
                    <a:gd name="T43" fmla="*/ 147 h 206"/>
                    <a:gd name="T44" fmla="*/ 414 w 679"/>
                    <a:gd name="T45" fmla="*/ 116 h 206"/>
                    <a:gd name="T46" fmla="*/ 357 w 679"/>
                    <a:gd name="T47" fmla="*/ 104 h 206"/>
                    <a:gd name="T48" fmla="*/ 302 w 679"/>
                    <a:gd name="T49" fmla="*/ 94 h 206"/>
                    <a:gd name="T50" fmla="*/ 245 w 679"/>
                    <a:gd name="T51" fmla="*/ 83 h 206"/>
                    <a:gd name="T52" fmla="*/ 190 w 679"/>
                    <a:gd name="T53" fmla="*/ 80 h 206"/>
                    <a:gd name="T54" fmla="*/ 137 w 679"/>
                    <a:gd name="T55" fmla="*/ 80 h 206"/>
                    <a:gd name="T56" fmla="*/ 88 w 679"/>
                    <a:gd name="T57" fmla="*/ 88 h 206"/>
                    <a:gd name="T58" fmla="*/ 42 w 679"/>
                    <a:gd name="T59" fmla="*/ 98 h 206"/>
                    <a:gd name="T60" fmla="*/ 21 w 679"/>
                    <a:gd name="T61" fmla="*/ 104 h 206"/>
                    <a:gd name="T62" fmla="*/ 0 w 679"/>
                    <a:gd name="T63" fmla="*/ 116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9" h="206">
                      <a:moveTo>
                        <a:pt x="0" y="116"/>
                      </a:moveTo>
                      <a:lnTo>
                        <a:pt x="15" y="104"/>
                      </a:lnTo>
                      <a:lnTo>
                        <a:pt x="57" y="73"/>
                      </a:lnTo>
                      <a:lnTo>
                        <a:pt x="85" y="56"/>
                      </a:lnTo>
                      <a:lnTo>
                        <a:pt x="116" y="38"/>
                      </a:lnTo>
                      <a:lnTo>
                        <a:pt x="158" y="25"/>
                      </a:lnTo>
                      <a:lnTo>
                        <a:pt x="200" y="10"/>
                      </a:lnTo>
                      <a:lnTo>
                        <a:pt x="249" y="4"/>
                      </a:lnTo>
                      <a:lnTo>
                        <a:pt x="302" y="0"/>
                      </a:lnTo>
                      <a:lnTo>
                        <a:pt x="357" y="7"/>
                      </a:lnTo>
                      <a:lnTo>
                        <a:pt x="385" y="14"/>
                      </a:lnTo>
                      <a:lnTo>
                        <a:pt x="417" y="21"/>
                      </a:lnTo>
                      <a:lnTo>
                        <a:pt x="445" y="35"/>
                      </a:lnTo>
                      <a:lnTo>
                        <a:pt x="476" y="49"/>
                      </a:lnTo>
                      <a:lnTo>
                        <a:pt x="511" y="67"/>
                      </a:lnTo>
                      <a:lnTo>
                        <a:pt x="542" y="88"/>
                      </a:lnTo>
                      <a:lnTo>
                        <a:pt x="574" y="112"/>
                      </a:lnTo>
                      <a:lnTo>
                        <a:pt x="609" y="140"/>
                      </a:lnTo>
                      <a:lnTo>
                        <a:pt x="644" y="171"/>
                      </a:lnTo>
                      <a:lnTo>
                        <a:pt x="679" y="206"/>
                      </a:lnTo>
                      <a:lnTo>
                        <a:pt x="599" y="175"/>
                      </a:lnTo>
                      <a:lnTo>
                        <a:pt x="515" y="147"/>
                      </a:lnTo>
                      <a:lnTo>
                        <a:pt x="414" y="116"/>
                      </a:lnTo>
                      <a:lnTo>
                        <a:pt x="357" y="104"/>
                      </a:lnTo>
                      <a:lnTo>
                        <a:pt x="302" y="94"/>
                      </a:lnTo>
                      <a:lnTo>
                        <a:pt x="245" y="83"/>
                      </a:lnTo>
                      <a:lnTo>
                        <a:pt x="190" y="80"/>
                      </a:lnTo>
                      <a:lnTo>
                        <a:pt x="137" y="80"/>
                      </a:lnTo>
                      <a:lnTo>
                        <a:pt x="88" y="88"/>
                      </a:lnTo>
                      <a:lnTo>
                        <a:pt x="42" y="98"/>
                      </a:lnTo>
                      <a:lnTo>
                        <a:pt x="21" y="104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29" name="Freeform 46"/>
                <p:cNvSpPr>
                  <a:spLocks/>
                </p:cNvSpPr>
                <p:nvPr/>
              </p:nvSpPr>
              <p:spPr bwMode="auto">
                <a:xfrm>
                  <a:off x="5268118" y="2663826"/>
                  <a:ext cx="215900" cy="55563"/>
                </a:xfrm>
                <a:custGeom>
                  <a:avLst/>
                  <a:gdLst>
                    <a:gd name="T0" fmla="*/ 681 w 681"/>
                    <a:gd name="T1" fmla="*/ 174 h 174"/>
                    <a:gd name="T2" fmla="*/ 671 w 681"/>
                    <a:gd name="T3" fmla="*/ 161 h 174"/>
                    <a:gd name="T4" fmla="*/ 636 w 681"/>
                    <a:gd name="T5" fmla="*/ 122 h 174"/>
                    <a:gd name="T6" fmla="*/ 612 w 681"/>
                    <a:gd name="T7" fmla="*/ 101 h 174"/>
                    <a:gd name="T8" fmla="*/ 584 w 681"/>
                    <a:gd name="T9" fmla="*/ 77 h 174"/>
                    <a:gd name="T10" fmla="*/ 548 w 681"/>
                    <a:gd name="T11" fmla="*/ 52 h 174"/>
                    <a:gd name="T12" fmla="*/ 506 w 681"/>
                    <a:gd name="T13" fmla="*/ 31 h 174"/>
                    <a:gd name="T14" fmla="*/ 461 w 681"/>
                    <a:gd name="T15" fmla="*/ 14 h 174"/>
                    <a:gd name="T16" fmla="*/ 409 w 681"/>
                    <a:gd name="T17" fmla="*/ 4 h 174"/>
                    <a:gd name="T18" fmla="*/ 353 w 681"/>
                    <a:gd name="T19" fmla="*/ 0 h 174"/>
                    <a:gd name="T20" fmla="*/ 325 w 681"/>
                    <a:gd name="T21" fmla="*/ 0 h 174"/>
                    <a:gd name="T22" fmla="*/ 293 w 681"/>
                    <a:gd name="T23" fmla="*/ 4 h 174"/>
                    <a:gd name="T24" fmla="*/ 261 w 681"/>
                    <a:gd name="T25" fmla="*/ 7 h 174"/>
                    <a:gd name="T26" fmla="*/ 227 w 681"/>
                    <a:gd name="T27" fmla="*/ 17 h 174"/>
                    <a:gd name="T28" fmla="*/ 192 w 681"/>
                    <a:gd name="T29" fmla="*/ 28 h 174"/>
                    <a:gd name="T30" fmla="*/ 157 w 681"/>
                    <a:gd name="T31" fmla="*/ 42 h 174"/>
                    <a:gd name="T32" fmla="*/ 118 w 681"/>
                    <a:gd name="T33" fmla="*/ 59 h 174"/>
                    <a:gd name="T34" fmla="*/ 80 w 681"/>
                    <a:gd name="T35" fmla="*/ 80 h 174"/>
                    <a:gd name="T36" fmla="*/ 42 w 681"/>
                    <a:gd name="T37" fmla="*/ 104 h 174"/>
                    <a:gd name="T38" fmla="*/ 0 w 681"/>
                    <a:gd name="T39" fmla="*/ 133 h 174"/>
                    <a:gd name="T40" fmla="*/ 83 w 681"/>
                    <a:gd name="T41" fmla="*/ 115 h 174"/>
                    <a:gd name="T42" fmla="*/ 170 w 681"/>
                    <a:gd name="T43" fmla="*/ 104 h 174"/>
                    <a:gd name="T44" fmla="*/ 276 w 681"/>
                    <a:gd name="T45" fmla="*/ 94 h 174"/>
                    <a:gd name="T46" fmla="*/ 336 w 681"/>
                    <a:gd name="T47" fmla="*/ 94 h 174"/>
                    <a:gd name="T48" fmla="*/ 391 w 681"/>
                    <a:gd name="T49" fmla="*/ 94 h 174"/>
                    <a:gd name="T50" fmla="*/ 448 w 681"/>
                    <a:gd name="T51" fmla="*/ 98 h 174"/>
                    <a:gd name="T52" fmla="*/ 503 w 681"/>
                    <a:gd name="T53" fmla="*/ 104 h 174"/>
                    <a:gd name="T54" fmla="*/ 556 w 681"/>
                    <a:gd name="T55" fmla="*/ 115 h 174"/>
                    <a:gd name="T56" fmla="*/ 605 w 681"/>
                    <a:gd name="T57" fmla="*/ 129 h 174"/>
                    <a:gd name="T58" fmla="*/ 647 w 681"/>
                    <a:gd name="T59" fmla="*/ 150 h 174"/>
                    <a:gd name="T60" fmla="*/ 664 w 681"/>
                    <a:gd name="T61" fmla="*/ 161 h 174"/>
                    <a:gd name="T62" fmla="*/ 681 w 681"/>
                    <a:gd name="T63" fmla="*/ 17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1" h="174">
                      <a:moveTo>
                        <a:pt x="681" y="174"/>
                      </a:moveTo>
                      <a:lnTo>
                        <a:pt x="671" y="161"/>
                      </a:lnTo>
                      <a:lnTo>
                        <a:pt x="636" y="122"/>
                      </a:lnTo>
                      <a:lnTo>
                        <a:pt x="612" y="101"/>
                      </a:lnTo>
                      <a:lnTo>
                        <a:pt x="584" y="77"/>
                      </a:lnTo>
                      <a:lnTo>
                        <a:pt x="548" y="52"/>
                      </a:lnTo>
                      <a:lnTo>
                        <a:pt x="506" y="31"/>
                      </a:lnTo>
                      <a:lnTo>
                        <a:pt x="461" y="14"/>
                      </a:lnTo>
                      <a:lnTo>
                        <a:pt x="409" y="4"/>
                      </a:lnTo>
                      <a:lnTo>
                        <a:pt x="353" y="0"/>
                      </a:lnTo>
                      <a:lnTo>
                        <a:pt x="325" y="0"/>
                      </a:lnTo>
                      <a:lnTo>
                        <a:pt x="293" y="4"/>
                      </a:lnTo>
                      <a:lnTo>
                        <a:pt x="261" y="7"/>
                      </a:lnTo>
                      <a:lnTo>
                        <a:pt x="227" y="17"/>
                      </a:lnTo>
                      <a:lnTo>
                        <a:pt x="192" y="28"/>
                      </a:lnTo>
                      <a:lnTo>
                        <a:pt x="157" y="42"/>
                      </a:lnTo>
                      <a:lnTo>
                        <a:pt x="118" y="59"/>
                      </a:lnTo>
                      <a:lnTo>
                        <a:pt x="80" y="80"/>
                      </a:lnTo>
                      <a:lnTo>
                        <a:pt x="42" y="104"/>
                      </a:lnTo>
                      <a:lnTo>
                        <a:pt x="0" y="133"/>
                      </a:lnTo>
                      <a:lnTo>
                        <a:pt x="83" y="115"/>
                      </a:lnTo>
                      <a:lnTo>
                        <a:pt x="170" y="104"/>
                      </a:lnTo>
                      <a:lnTo>
                        <a:pt x="276" y="94"/>
                      </a:lnTo>
                      <a:lnTo>
                        <a:pt x="336" y="94"/>
                      </a:lnTo>
                      <a:lnTo>
                        <a:pt x="391" y="94"/>
                      </a:lnTo>
                      <a:lnTo>
                        <a:pt x="448" y="98"/>
                      </a:lnTo>
                      <a:lnTo>
                        <a:pt x="503" y="104"/>
                      </a:lnTo>
                      <a:lnTo>
                        <a:pt x="556" y="115"/>
                      </a:lnTo>
                      <a:lnTo>
                        <a:pt x="605" y="129"/>
                      </a:lnTo>
                      <a:lnTo>
                        <a:pt x="647" y="150"/>
                      </a:lnTo>
                      <a:lnTo>
                        <a:pt x="664" y="161"/>
                      </a:lnTo>
                      <a:lnTo>
                        <a:pt x="681" y="174"/>
                      </a:lnTo>
                      <a:close/>
                    </a:path>
                  </a:pathLst>
                </a:custGeom>
                <a:solidFill>
                  <a:srgbClr val="733A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30" name="Freeform 47"/>
                <p:cNvSpPr>
                  <a:spLocks/>
                </p:cNvSpPr>
                <p:nvPr/>
              </p:nvSpPr>
              <p:spPr bwMode="auto">
                <a:xfrm>
                  <a:off x="4760118" y="3062288"/>
                  <a:ext cx="363537" cy="133350"/>
                </a:xfrm>
                <a:custGeom>
                  <a:avLst/>
                  <a:gdLst>
                    <a:gd name="T0" fmla="*/ 0 w 1147"/>
                    <a:gd name="T1" fmla="*/ 0 h 420"/>
                    <a:gd name="T2" fmla="*/ 18 w 1147"/>
                    <a:gd name="T3" fmla="*/ 24 h 420"/>
                    <a:gd name="T4" fmla="*/ 39 w 1147"/>
                    <a:gd name="T5" fmla="*/ 52 h 420"/>
                    <a:gd name="T6" fmla="*/ 66 w 1147"/>
                    <a:gd name="T7" fmla="*/ 87 h 420"/>
                    <a:gd name="T8" fmla="*/ 105 w 1147"/>
                    <a:gd name="T9" fmla="*/ 125 h 420"/>
                    <a:gd name="T10" fmla="*/ 154 w 1147"/>
                    <a:gd name="T11" fmla="*/ 164 h 420"/>
                    <a:gd name="T12" fmla="*/ 209 w 1147"/>
                    <a:gd name="T13" fmla="*/ 206 h 420"/>
                    <a:gd name="T14" fmla="*/ 242 w 1147"/>
                    <a:gd name="T15" fmla="*/ 224 h 420"/>
                    <a:gd name="T16" fmla="*/ 276 w 1147"/>
                    <a:gd name="T17" fmla="*/ 241 h 420"/>
                    <a:gd name="T18" fmla="*/ 311 w 1147"/>
                    <a:gd name="T19" fmla="*/ 258 h 420"/>
                    <a:gd name="T20" fmla="*/ 350 w 1147"/>
                    <a:gd name="T21" fmla="*/ 272 h 420"/>
                    <a:gd name="T22" fmla="*/ 392 w 1147"/>
                    <a:gd name="T23" fmla="*/ 287 h 420"/>
                    <a:gd name="T24" fmla="*/ 438 w 1147"/>
                    <a:gd name="T25" fmla="*/ 297 h 420"/>
                    <a:gd name="T26" fmla="*/ 483 w 1147"/>
                    <a:gd name="T27" fmla="*/ 308 h 420"/>
                    <a:gd name="T28" fmla="*/ 529 w 1147"/>
                    <a:gd name="T29" fmla="*/ 311 h 420"/>
                    <a:gd name="T30" fmla="*/ 581 w 1147"/>
                    <a:gd name="T31" fmla="*/ 314 h 420"/>
                    <a:gd name="T32" fmla="*/ 633 w 1147"/>
                    <a:gd name="T33" fmla="*/ 314 h 420"/>
                    <a:gd name="T34" fmla="*/ 689 w 1147"/>
                    <a:gd name="T35" fmla="*/ 311 h 420"/>
                    <a:gd name="T36" fmla="*/ 745 w 1147"/>
                    <a:gd name="T37" fmla="*/ 300 h 420"/>
                    <a:gd name="T38" fmla="*/ 808 w 1147"/>
                    <a:gd name="T39" fmla="*/ 287 h 420"/>
                    <a:gd name="T40" fmla="*/ 871 w 1147"/>
                    <a:gd name="T41" fmla="*/ 269 h 420"/>
                    <a:gd name="T42" fmla="*/ 934 w 1147"/>
                    <a:gd name="T43" fmla="*/ 248 h 420"/>
                    <a:gd name="T44" fmla="*/ 1004 w 1147"/>
                    <a:gd name="T45" fmla="*/ 220 h 420"/>
                    <a:gd name="T46" fmla="*/ 1074 w 1147"/>
                    <a:gd name="T47" fmla="*/ 188 h 420"/>
                    <a:gd name="T48" fmla="*/ 1147 w 1147"/>
                    <a:gd name="T49" fmla="*/ 150 h 420"/>
                    <a:gd name="T50" fmla="*/ 1116 w 1147"/>
                    <a:gd name="T51" fmla="*/ 178 h 420"/>
                    <a:gd name="T52" fmla="*/ 1077 w 1147"/>
                    <a:gd name="T53" fmla="*/ 206 h 420"/>
                    <a:gd name="T54" fmla="*/ 1029 w 1147"/>
                    <a:gd name="T55" fmla="*/ 245 h 420"/>
                    <a:gd name="T56" fmla="*/ 969 w 1147"/>
                    <a:gd name="T57" fmla="*/ 287 h 420"/>
                    <a:gd name="T58" fmla="*/ 902 w 1147"/>
                    <a:gd name="T59" fmla="*/ 324 h 420"/>
                    <a:gd name="T60" fmla="*/ 826 w 1147"/>
                    <a:gd name="T61" fmla="*/ 363 h 420"/>
                    <a:gd name="T62" fmla="*/ 784 w 1147"/>
                    <a:gd name="T63" fmla="*/ 378 h 420"/>
                    <a:gd name="T64" fmla="*/ 741 w 1147"/>
                    <a:gd name="T65" fmla="*/ 391 h 420"/>
                    <a:gd name="T66" fmla="*/ 696 w 1147"/>
                    <a:gd name="T67" fmla="*/ 405 h 420"/>
                    <a:gd name="T68" fmla="*/ 651 w 1147"/>
                    <a:gd name="T69" fmla="*/ 412 h 420"/>
                    <a:gd name="T70" fmla="*/ 605 w 1147"/>
                    <a:gd name="T71" fmla="*/ 420 h 420"/>
                    <a:gd name="T72" fmla="*/ 560 w 1147"/>
                    <a:gd name="T73" fmla="*/ 420 h 420"/>
                    <a:gd name="T74" fmla="*/ 511 w 1147"/>
                    <a:gd name="T75" fmla="*/ 415 h 420"/>
                    <a:gd name="T76" fmla="*/ 465 w 1147"/>
                    <a:gd name="T77" fmla="*/ 409 h 420"/>
                    <a:gd name="T78" fmla="*/ 417 w 1147"/>
                    <a:gd name="T79" fmla="*/ 399 h 420"/>
                    <a:gd name="T80" fmla="*/ 368 w 1147"/>
                    <a:gd name="T81" fmla="*/ 381 h 420"/>
                    <a:gd name="T82" fmla="*/ 318 w 1147"/>
                    <a:gd name="T83" fmla="*/ 357 h 420"/>
                    <a:gd name="T84" fmla="*/ 273 w 1147"/>
                    <a:gd name="T85" fmla="*/ 329 h 420"/>
                    <a:gd name="T86" fmla="*/ 224 w 1147"/>
                    <a:gd name="T87" fmla="*/ 293 h 420"/>
                    <a:gd name="T88" fmla="*/ 178 w 1147"/>
                    <a:gd name="T89" fmla="*/ 248 h 420"/>
                    <a:gd name="T90" fmla="*/ 133 w 1147"/>
                    <a:gd name="T91" fmla="*/ 199 h 420"/>
                    <a:gd name="T92" fmla="*/ 88 w 1147"/>
                    <a:gd name="T93" fmla="*/ 139 h 420"/>
                    <a:gd name="T94" fmla="*/ 42 w 1147"/>
                    <a:gd name="T95" fmla="*/ 73 h 420"/>
                    <a:gd name="T96" fmla="*/ 0 w 1147"/>
                    <a:gd name="T97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147" h="420">
                      <a:moveTo>
                        <a:pt x="0" y="0"/>
                      </a:moveTo>
                      <a:lnTo>
                        <a:pt x="18" y="24"/>
                      </a:lnTo>
                      <a:lnTo>
                        <a:pt x="39" y="52"/>
                      </a:lnTo>
                      <a:lnTo>
                        <a:pt x="66" y="87"/>
                      </a:lnTo>
                      <a:lnTo>
                        <a:pt x="105" y="125"/>
                      </a:lnTo>
                      <a:lnTo>
                        <a:pt x="154" y="164"/>
                      </a:lnTo>
                      <a:lnTo>
                        <a:pt x="209" y="206"/>
                      </a:lnTo>
                      <a:lnTo>
                        <a:pt x="242" y="224"/>
                      </a:lnTo>
                      <a:lnTo>
                        <a:pt x="276" y="241"/>
                      </a:lnTo>
                      <a:lnTo>
                        <a:pt x="311" y="258"/>
                      </a:lnTo>
                      <a:lnTo>
                        <a:pt x="350" y="272"/>
                      </a:lnTo>
                      <a:lnTo>
                        <a:pt x="392" y="287"/>
                      </a:lnTo>
                      <a:lnTo>
                        <a:pt x="438" y="297"/>
                      </a:lnTo>
                      <a:lnTo>
                        <a:pt x="483" y="308"/>
                      </a:lnTo>
                      <a:lnTo>
                        <a:pt x="529" y="311"/>
                      </a:lnTo>
                      <a:lnTo>
                        <a:pt x="581" y="314"/>
                      </a:lnTo>
                      <a:lnTo>
                        <a:pt x="633" y="314"/>
                      </a:lnTo>
                      <a:lnTo>
                        <a:pt x="689" y="311"/>
                      </a:lnTo>
                      <a:lnTo>
                        <a:pt x="745" y="300"/>
                      </a:lnTo>
                      <a:lnTo>
                        <a:pt x="808" y="287"/>
                      </a:lnTo>
                      <a:lnTo>
                        <a:pt x="871" y="269"/>
                      </a:lnTo>
                      <a:lnTo>
                        <a:pt x="934" y="248"/>
                      </a:lnTo>
                      <a:lnTo>
                        <a:pt x="1004" y="220"/>
                      </a:lnTo>
                      <a:lnTo>
                        <a:pt x="1074" y="188"/>
                      </a:lnTo>
                      <a:lnTo>
                        <a:pt x="1147" y="150"/>
                      </a:lnTo>
                      <a:lnTo>
                        <a:pt x="1116" y="178"/>
                      </a:lnTo>
                      <a:lnTo>
                        <a:pt x="1077" y="206"/>
                      </a:lnTo>
                      <a:lnTo>
                        <a:pt x="1029" y="245"/>
                      </a:lnTo>
                      <a:lnTo>
                        <a:pt x="969" y="287"/>
                      </a:lnTo>
                      <a:lnTo>
                        <a:pt x="902" y="324"/>
                      </a:lnTo>
                      <a:lnTo>
                        <a:pt x="826" y="363"/>
                      </a:lnTo>
                      <a:lnTo>
                        <a:pt x="784" y="378"/>
                      </a:lnTo>
                      <a:lnTo>
                        <a:pt x="741" y="391"/>
                      </a:lnTo>
                      <a:lnTo>
                        <a:pt x="696" y="405"/>
                      </a:lnTo>
                      <a:lnTo>
                        <a:pt x="651" y="412"/>
                      </a:lnTo>
                      <a:lnTo>
                        <a:pt x="605" y="420"/>
                      </a:lnTo>
                      <a:lnTo>
                        <a:pt x="560" y="420"/>
                      </a:lnTo>
                      <a:lnTo>
                        <a:pt x="511" y="415"/>
                      </a:lnTo>
                      <a:lnTo>
                        <a:pt x="465" y="409"/>
                      </a:lnTo>
                      <a:lnTo>
                        <a:pt x="417" y="399"/>
                      </a:lnTo>
                      <a:lnTo>
                        <a:pt x="368" y="381"/>
                      </a:lnTo>
                      <a:lnTo>
                        <a:pt x="318" y="357"/>
                      </a:lnTo>
                      <a:lnTo>
                        <a:pt x="273" y="329"/>
                      </a:lnTo>
                      <a:lnTo>
                        <a:pt x="224" y="293"/>
                      </a:lnTo>
                      <a:lnTo>
                        <a:pt x="178" y="248"/>
                      </a:lnTo>
                      <a:lnTo>
                        <a:pt x="133" y="199"/>
                      </a:lnTo>
                      <a:lnTo>
                        <a:pt x="88" y="139"/>
                      </a:lnTo>
                      <a:lnTo>
                        <a:pt x="42" y="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366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68" name="Freeform 75"/>
                <p:cNvSpPr>
                  <a:spLocks/>
                </p:cNvSpPr>
                <p:nvPr/>
              </p:nvSpPr>
              <p:spPr bwMode="auto">
                <a:xfrm>
                  <a:off x="4012406" y="6180138"/>
                  <a:ext cx="2060575" cy="628650"/>
                </a:xfrm>
                <a:custGeom>
                  <a:avLst/>
                  <a:gdLst>
                    <a:gd name="T0" fmla="*/ 4321 w 6490"/>
                    <a:gd name="T1" fmla="*/ 0 h 1980"/>
                    <a:gd name="T2" fmla="*/ 3943 w 6490"/>
                    <a:gd name="T3" fmla="*/ 3 h 1980"/>
                    <a:gd name="T4" fmla="*/ 3565 w 6490"/>
                    <a:gd name="T5" fmla="*/ 11 h 1980"/>
                    <a:gd name="T6" fmla="*/ 2813 w 6490"/>
                    <a:gd name="T7" fmla="*/ 32 h 1980"/>
                    <a:gd name="T8" fmla="*/ 2057 w 6490"/>
                    <a:gd name="T9" fmla="*/ 57 h 1980"/>
                    <a:gd name="T10" fmla="*/ 1683 w 6490"/>
                    <a:gd name="T11" fmla="*/ 67 h 1980"/>
                    <a:gd name="T12" fmla="*/ 1305 w 6490"/>
                    <a:gd name="T13" fmla="*/ 74 h 1980"/>
                    <a:gd name="T14" fmla="*/ 1207 w 6490"/>
                    <a:gd name="T15" fmla="*/ 74 h 1980"/>
                    <a:gd name="T16" fmla="*/ 1119 w 6490"/>
                    <a:gd name="T17" fmla="*/ 81 h 1980"/>
                    <a:gd name="T18" fmla="*/ 1039 w 6490"/>
                    <a:gd name="T19" fmla="*/ 84 h 1980"/>
                    <a:gd name="T20" fmla="*/ 972 w 6490"/>
                    <a:gd name="T21" fmla="*/ 94 h 1980"/>
                    <a:gd name="T22" fmla="*/ 913 w 6490"/>
                    <a:gd name="T23" fmla="*/ 109 h 1980"/>
                    <a:gd name="T24" fmla="*/ 860 w 6490"/>
                    <a:gd name="T25" fmla="*/ 126 h 1980"/>
                    <a:gd name="T26" fmla="*/ 811 w 6490"/>
                    <a:gd name="T27" fmla="*/ 147 h 1980"/>
                    <a:gd name="T28" fmla="*/ 774 w 6490"/>
                    <a:gd name="T29" fmla="*/ 175 h 1980"/>
                    <a:gd name="T30" fmla="*/ 735 w 6490"/>
                    <a:gd name="T31" fmla="*/ 206 h 1980"/>
                    <a:gd name="T32" fmla="*/ 699 w 6490"/>
                    <a:gd name="T33" fmla="*/ 245 h 1980"/>
                    <a:gd name="T34" fmla="*/ 668 w 6490"/>
                    <a:gd name="T35" fmla="*/ 290 h 1980"/>
                    <a:gd name="T36" fmla="*/ 636 w 6490"/>
                    <a:gd name="T37" fmla="*/ 344 h 1980"/>
                    <a:gd name="T38" fmla="*/ 608 w 6490"/>
                    <a:gd name="T39" fmla="*/ 402 h 1980"/>
                    <a:gd name="T40" fmla="*/ 577 w 6490"/>
                    <a:gd name="T41" fmla="*/ 472 h 1980"/>
                    <a:gd name="T42" fmla="*/ 508 w 6490"/>
                    <a:gd name="T43" fmla="*/ 637 h 1980"/>
                    <a:gd name="T44" fmla="*/ 448 w 6490"/>
                    <a:gd name="T45" fmla="*/ 780 h 1980"/>
                    <a:gd name="T46" fmla="*/ 396 w 6490"/>
                    <a:gd name="T47" fmla="*/ 928 h 1980"/>
                    <a:gd name="T48" fmla="*/ 294 w 6490"/>
                    <a:gd name="T49" fmla="*/ 1221 h 1980"/>
                    <a:gd name="T50" fmla="*/ 245 w 6490"/>
                    <a:gd name="T51" fmla="*/ 1367 h 1980"/>
                    <a:gd name="T52" fmla="*/ 193 w 6490"/>
                    <a:gd name="T53" fmla="*/ 1512 h 1980"/>
                    <a:gd name="T54" fmla="*/ 136 w 6490"/>
                    <a:gd name="T55" fmla="*/ 1658 h 1980"/>
                    <a:gd name="T56" fmla="*/ 76 w 6490"/>
                    <a:gd name="T57" fmla="*/ 1802 h 1980"/>
                    <a:gd name="T58" fmla="*/ 0 w 6490"/>
                    <a:gd name="T59" fmla="*/ 1980 h 1980"/>
                    <a:gd name="T60" fmla="*/ 6490 w 6490"/>
                    <a:gd name="T61" fmla="*/ 1980 h 1980"/>
                    <a:gd name="T62" fmla="*/ 6451 w 6490"/>
                    <a:gd name="T63" fmla="*/ 1872 h 1980"/>
                    <a:gd name="T64" fmla="*/ 6413 w 6490"/>
                    <a:gd name="T65" fmla="*/ 1760 h 1980"/>
                    <a:gd name="T66" fmla="*/ 6339 w 6490"/>
                    <a:gd name="T67" fmla="*/ 1518 h 1980"/>
                    <a:gd name="T68" fmla="*/ 6273 w 6490"/>
                    <a:gd name="T69" fmla="*/ 1267 h 1980"/>
                    <a:gd name="T70" fmla="*/ 6206 w 6490"/>
                    <a:gd name="T71" fmla="*/ 1004 h 1980"/>
                    <a:gd name="T72" fmla="*/ 6102 w 6490"/>
                    <a:gd name="T73" fmla="*/ 746 h 1980"/>
                    <a:gd name="T74" fmla="*/ 6008 w 6490"/>
                    <a:gd name="T75" fmla="*/ 504 h 1980"/>
                    <a:gd name="T76" fmla="*/ 5969 w 6490"/>
                    <a:gd name="T77" fmla="*/ 392 h 1980"/>
                    <a:gd name="T78" fmla="*/ 5933 w 6490"/>
                    <a:gd name="T79" fmla="*/ 284 h 1980"/>
                    <a:gd name="T80" fmla="*/ 5906 w 6490"/>
                    <a:gd name="T81" fmla="*/ 186 h 1980"/>
                    <a:gd name="T82" fmla="*/ 5888 w 6490"/>
                    <a:gd name="T83" fmla="*/ 94 h 1980"/>
                    <a:gd name="T84" fmla="*/ 5808 w 6490"/>
                    <a:gd name="T85" fmla="*/ 94 h 1980"/>
                    <a:gd name="T86" fmla="*/ 5721 w 6490"/>
                    <a:gd name="T87" fmla="*/ 91 h 1980"/>
                    <a:gd name="T88" fmla="*/ 5531 w 6490"/>
                    <a:gd name="T89" fmla="*/ 84 h 1980"/>
                    <a:gd name="T90" fmla="*/ 5325 w 6490"/>
                    <a:gd name="T91" fmla="*/ 67 h 1980"/>
                    <a:gd name="T92" fmla="*/ 5112 w 6490"/>
                    <a:gd name="T93" fmla="*/ 49 h 1980"/>
                    <a:gd name="T94" fmla="*/ 4898 w 6490"/>
                    <a:gd name="T95" fmla="*/ 32 h 1980"/>
                    <a:gd name="T96" fmla="*/ 4692 w 6490"/>
                    <a:gd name="T97" fmla="*/ 14 h 1980"/>
                    <a:gd name="T98" fmla="*/ 4496 w 6490"/>
                    <a:gd name="T99" fmla="*/ 3 h 1980"/>
                    <a:gd name="T100" fmla="*/ 4405 w 6490"/>
                    <a:gd name="T101" fmla="*/ 0 h 1980"/>
                    <a:gd name="T102" fmla="*/ 4321 w 6490"/>
                    <a:gd name="T103" fmla="*/ 0 h 19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490" h="1980">
                      <a:moveTo>
                        <a:pt x="4321" y="0"/>
                      </a:moveTo>
                      <a:lnTo>
                        <a:pt x="3943" y="3"/>
                      </a:lnTo>
                      <a:lnTo>
                        <a:pt x="3565" y="11"/>
                      </a:lnTo>
                      <a:lnTo>
                        <a:pt x="2813" y="32"/>
                      </a:lnTo>
                      <a:lnTo>
                        <a:pt x="2057" y="57"/>
                      </a:lnTo>
                      <a:lnTo>
                        <a:pt x="1683" y="67"/>
                      </a:lnTo>
                      <a:lnTo>
                        <a:pt x="1305" y="74"/>
                      </a:lnTo>
                      <a:lnTo>
                        <a:pt x="1207" y="74"/>
                      </a:lnTo>
                      <a:lnTo>
                        <a:pt x="1119" y="81"/>
                      </a:lnTo>
                      <a:lnTo>
                        <a:pt x="1039" y="84"/>
                      </a:lnTo>
                      <a:lnTo>
                        <a:pt x="972" y="94"/>
                      </a:lnTo>
                      <a:lnTo>
                        <a:pt x="913" y="109"/>
                      </a:lnTo>
                      <a:lnTo>
                        <a:pt x="860" y="126"/>
                      </a:lnTo>
                      <a:lnTo>
                        <a:pt x="811" y="147"/>
                      </a:lnTo>
                      <a:lnTo>
                        <a:pt x="774" y="175"/>
                      </a:lnTo>
                      <a:lnTo>
                        <a:pt x="735" y="206"/>
                      </a:lnTo>
                      <a:lnTo>
                        <a:pt x="699" y="245"/>
                      </a:lnTo>
                      <a:lnTo>
                        <a:pt x="668" y="290"/>
                      </a:lnTo>
                      <a:lnTo>
                        <a:pt x="636" y="344"/>
                      </a:lnTo>
                      <a:lnTo>
                        <a:pt x="608" y="402"/>
                      </a:lnTo>
                      <a:lnTo>
                        <a:pt x="577" y="472"/>
                      </a:lnTo>
                      <a:lnTo>
                        <a:pt x="508" y="637"/>
                      </a:lnTo>
                      <a:lnTo>
                        <a:pt x="448" y="780"/>
                      </a:lnTo>
                      <a:lnTo>
                        <a:pt x="396" y="928"/>
                      </a:lnTo>
                      <a:lnTo>
                        <a:pt x="294" y="1221"/>
                      </a:lnTo>
                      <a:lnTo>
                        <a:pt x="245" y="1367"/>
                      </a:lnTo>
                      <a:lnTo>
                        <a:pt x="193" y="1512"/>
                      </a:lnTo>
                      <a:lnTo>
                        <a:pt x="136" y="1658"/>
                      </a:lnTo>
                      <a:lnTo>
                        <a:pt x="76" y="1802"/>
                      </a:lnTo>
                      <a:lnTo>
                        <a:pt x="0" y="1980"/>
                      </a:lnTo>
                      <a:lnTo>
                        <a:pt x="6490" y="1980"/>
                      </a:lnTo>
                      <a:lnTo>
                        <a:pt x="6451" y="1872"/>
                      </a:lnTo>
                      <a:lnTo>
                        <a:pt x="6413" y="1760"/>
                      </a:lnTo>
                      <a:lnTo>
                        <a:pt x="6339" y="1518"/>
                      </a:lnTo>
                      <a:lnTo>
                        <a:pt x="6273" y="1267"/>
                      </a:lnTo>
                      <a:lnTo>
                        <a:pt x="6206" y="1004"/>
                      </a:lnTo>
                      <a:lnTo>
                        <a:pt x="6102" y="746"/>
                      </a:lnTo>
                      <a:lnTo>
                        <a:pt x="6008" y="504"/>
                      </a:lnTo>
                      <a:lnTo>
                        <a:pt x="5969" y="392"/>
                      </a:lnTo>
                      <a:lnTo>
                        <a:pt x="5933" y="284"/>
                      </a:lnTo>
                      <a:lnTo>
                        <a:pt x="5906" y="186"/>
                      </a:lnTo>
                      <a:lnTo>
                        <a:pt x="5888" y="94"/>
                      </a:lnTo>
                      <a:lnTo>
                        <a:pt x="5808" y="94"/>
                      </a:lnTo>
                      <a:lnTo>
                        <a:pt x="5721" y="91"/>
                      </a:lnTo>
                      <a:lnTo>
                        <a:pt x="5531" y="84"/>
                      </a:lnTo>
                      <a:lnTo>
                        <a:pt x="5325" y="67"/>
                      </a:lnTo>
                      <a:lnTo>
                        <a:pt x="5112" y="49"/>
                      </a:lnTo>
                      <a:lnTo>
                        <a:pt x="4898" y="32"/>
                      </a:lnTo>
                      <a:lnTo>
                        <a:pt x="4692" y="14"/>
                      </a:lnTo>
                      <a:lnTo>
                        <a:pt x="4496" y="3"/>
                      </a:lnTo>
                      <a:lnTo>
                        <a:pt x="4405" y="0"/>
                      </a:lnTo>
                      <a:lnTo>
                        <a:pt x="43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69" name="Freeform 76"/>
                <p:cNvSpPr>
                  <a:spLocks noEditPoints="1"/>
                </p:cNvSpPr>
                <p:nvPr/>
              </p:nvSpPr>
              <p:spPr bwMode="auto">
                <a:xfrm>
                  <a:off x="3998118" y="6164263"/>
                  <a:ext cx="2089150" cy="660400"/>
                </a:xfrm>
                <a:custGeom>
                  <a:avLst/>
                  <a:gdLst>
                    <a:gd name="T0" fmla="*/ 2711 w 6580"/>
                    <a:gd name="T1" fmla="*/ 39 h 2078"/>
                    <a:gd name="T2" fmla="*/ 1245 w 6580"/>
                    <a:gd name="T3" fmla="*/ 77 h 2078"/>
                    <a:gd name="T4" fmla="*/ 1074 w 6580"/>
                    <a:gd name="T5" fmla="*/ 88 h 2078"/>
                    <a:gd name="T6" fmla="*/ 937 w 6580"/>
                    <a:gd name="T7" fmla="*/ 116 h 2078"/>
                    <a:gd name="T8" fmla="*/ 832 w 6580"/>
                    <a:gd name="T9" fmla="*/ 158 h 2078"/>
                    <a:gd name="T10" fmla="*/ 748 w 6580"/>
                    <a:gd name="T11" fmla="*/ 221 h 2078"/>
                    <a:gd name="T12" fmla="*/ 678 w 6580"/>
                    <a:gd name="T13" fmla="*/ 308 h 2078"/>
                    <a:gd name="T14" fmla="*/ 611 w 6580"/>
                    <a:gd name="T15" fmla="*/ 427 h 2078"/>
                    <a:gd name="T16" fmla="*/ 507 w 6580"/>
                    <a:gd name="T17" fmla="*/ 668 h 2078"/>
                    <a:gd name="T18" fmla="*/ 254 w 6580"/>
                    <a:gd name="T19" fmla="*/ 1368 h 2078"/>
                    <a:gd name="T20" fmla="*/ 142 w 6580"/>
                    <a:gd name="T21" fmla="*/ 1679 h 2078"/>
                    <a:gd name="T22" fmla="*/ 3 w 6580"/>
                    <a:gd name="T23" fmla="*/ 2012 h 2078"/>
                    <a:gd name="T24" fmla="*/ 0 w 6580"/>
                    <a:gd name="T25" fmla="*/ 2043 h 2078"/>
                    <a:gd name="T26" fmla="*/ 14 w 6580"/>
                    <a:gd name="T27" fmla="*/ 2064 h 2078"/>
                    <a:gd name="T28" fmla="*/ 35 w 6580"/>
                    <a:gd name="T29" fmla="*/ 2075 h 2078"/>
                    <a:gd name="T30" fmla="*/ 6535 w 6580"/>
                    <a:gd name="T31" fmla="*/ 2078 h 2078"/>
                    <a:gd name="T32" fmla="*/ 6556 w 6580"/>
                    <a:gd name="T33" fmla="*/ 2071 h 2078"/>
                    <a:gd name="T34" fmla="*/ 6574 w 6580"/>
                    <a:gd name="T35" fmla="*/ 2057 h 2078"/>
                    <a:gd name="T36" fmla="*/ 6580 w 6580"/>
                    <a:gd name="T37" fmla="*/ 2036 h 2078"/>
                    <a:gd name="T38" fmla="*/ 6580 w 6580"/>
                    <a:gd name="T39" fmla="*/ 2015 h 2078"/>
                    <a:gd name="T40" fmla="*/ 6437 w 6580"/>
                    <a:gd name="T41" fmla="*/ 1574 h 2078"/>
                    <a:gd name="T42" fmla="*/ 6298 w 6580"/>
                    <a:gd name="T43" fmla="*/ 1043 h 2078"/>
                    <a:gd name="T44" fmla="*/ 6168 w 6580"/>
                    <a:gd name="T45" fmla="*/ 721 h 2078"/>
                    <a:gd name="T46" fmla="*/ 6053 w 6580"/>
                    <a:gd name="T47" fmla="*/ 403 h 2078"/>
                    <a:gd name="T48" fmla="*/ 5996 w 6580"/>
                    <a:gd name="T49" fmla="*/ 217 h 2078"/>
                    <a:gd name="T50" fmla="*/ 5975 w 6580"/>
                    <a:gd name="T51" fmla="*/ 119 h 2078"/>
                    <a:gd name="T52" fmla="*/ 5951 w 6580"/>
                    <a:gd name="T53" fmla="*/ 98 h 2078"/>
                    <a:gd name="T54" fmla="*/ 5849 w 6580"/>
                    <a:gd name="T55" fmla="*/ 94 h 2078"/>
                    <a:gd name="T56" fmla="*/ 5563 w 6580"/>
                    <a:gd name="T57" fmla="*/ 84 h 2078"/>
                    <a:gd name="T58" fmla="*/ 5136 w 6580"/>
                    <a:gd name="T59" fmla="*/ 49 h 2078"/>
                    <a:gd name="T60" fmla="*/ 4726 w 6580"/>
                    <a:gd name="T61" fmla="*/ 18 h 2078"/>
                    <a:gd name="T62" fmla="*/ 4366 w 6580"/>
                    <a:gd name="T63" fmla="*/ 0 h 2078"/>
                    <a:gd name="T64" fmla="*/ 5331 w 6580"/>
                    <a:gd name="T65" fmla="*/ 161 h 2078"/>
                    <a:gd name="T66" fmla="*/ 5723 w 6580"/>
                    <a:gd name="T67" fmla="*/ 185 h 2078"/>
                    <a:gd name="T68" fmla="*/ 5915 w 6580"/>
                    <a:gd name="T69" fmla="*/ 273 h 2078"/>
                    <a:gd name="T70" fmla="*/ 5972 w 6580"/>
                    <a:gd name="T71" fmla="*/ 459 h 2078"/>
                    <a:gd name="T72" fmla="*/ 6087 w 6580"/>
                    <a:gd name="T73" fmla="*/ 766 h 2078"/>
                    <a:gd name="T74" fmla="*/ 6210 w 6580"/>
                    <a:gd name="T75" fmla="*/ 1071 h 2078"/>
                    <a:gd name="T76" fmla="*/ 6335 w 6580"/>
                    <a:gd name="T77" fmla="*/ 1564 h 2078"/>
                    <a:gd name="T78" fmla="*/ 6468 w 6580"/>
                    <a:gd name="T79" fmla="*/ 1984 h 2078"/>
                    <a:gd name="T80" fmla="*/ 164 w 6580"/>
                    <a:gd name="T81" fmla="*/ 1869 h 2078"/>
                    <a:gd name="T82" fmla="*/ 290 w 6580"/>
                    <a:gd name="T83" fmla="*/ 1557 h 2078"/>
                    <a:gd name="T84" fmla="*/ 399 w 6580"/>
                    <a:gd name="T85" fmla="*/ 1242 h 2078"/>
                    <a:gd name="T86" fmla="*/ 661 w 6580"/>
                    <a:gd name="T87" fmla="*/ 542 h 2078"/>
                    <a:gd name="T88" fmla="*/ 720 w 6580"/>
                    <a:gd name="T89" fmla="*/ 420 h 2078"/>
                    <a:gd name="T90" fmla="*/ 780 w 6580"/>
                    <a:gd name="T91" fmla="*/ 326 h 2078"/>
                    <a:gd name="T92" fmla="*/ 846 w 6580"/>
                    <a:gd name="T93" fmla="*/ 260 h 2078"/>
                    <a:gd name="T94" fmla="*/ 926 w 6580"/>
                    <a:gd name="T95" fmla="*/ 217 h 2078"/>
                    <a:gd name="T96" fmla="*/ 1035 w 6580"/>
                    <a:gd name="T97" fmla="*/ 189 h 2078"/>
                    <a:gd name="T98" fmla="*/ 1171 w 6580"/>
                    <a:gd name="T99" fmla="*/ 175 h 2078"/>
                    <a:gd name="T100" fmla="*/ 2714 w 6580"/>
                    <a:gd name="T101" fmla="*/ 133 h 2078"/>
                    <a:gd name="T102" fmla="*/ 4534 w 6580"/>
                    <a:gd name="T103" fmla="*/ 98 h 2078"/>
                    <a:gd name="T104" fmla="*/ 4922 w 6580"/>
                    <a:gd name="T105" fmla="*/ 127 h 20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580" h="2078">
                      <a:moveTo>
                        <a:pt x="4366" y="0"/>
                      </a:moveTo>
                      <a:lnTo>
                        <a:pt x="2711" y="39"/>
                      </a:lnTo>
                      <a:lnTo>
                        <a:pt x="1350" y="73"/>
                      </a:lnTo>
                      <a:lnTo>
                        <a:pt x="1245" y="77"/>
                      </a:lnTo>
                      <a:lnTo>
                        <a:pt x="1154" y="81"/>
                      </a:lnTo>
                      <a:lnTo>
                        <a:pt x="1074" y="88"/>
                      </a:lnTo>
                      <a:lnTo>
                        <a:pt x="1000" y="102"/>
                      </a:lnTo>
                      <a:lnTo>
                        <a:pt x="937" y="116"/>
                      </a:lnTo>
                      <a:lnTo>
                        <a:pt x="881" y="133"/>
                      </a:lnTo>
                      <a:lnTo>
                        <a:pt x="832" y="158"/>
                      </a:lnTo>
                      <a:lnTo>
                        <a:pt x="786" y="185"/>
                      </a:lnTo>
                      <a:lnTo>
                        <a:pt x="748" y="221"/>
                      </a:lnTo>
                      <a:lnTo>
                        <a:pt x="713" y="263"/>
                      </a:lnTo>
                      <a:lnTo>
                        <a:pt x="678" y="308"/>
                      </a:lnTo>
                      <a:lnTo>
                        <a:pt x="644" y="364"/>
                      </a:lnTo>
                      <a:lnTo>
                        <a:pt x="611" y="427"/>
                      </a:lnTo>
                      <a:lnTo>
                        <a:pt x="580" y="497"/>
                      </a:lnTo>
                      <a:lnTo>
                        <a:pt x="507" y="668"/>
                      </a:lnTo>
                      <a:lnTo>
                        <a:pt x="308" y="1210"/>
                      </a:lnTo>
                      <a:lnTo>
                        <a:pt x="254" y="1368"/>
                      </a:lnTo>
                      <a:lnTo>
                        <a:pt x="202" y="1522"/>
                      </a:lnTo>
                      <a:lnTo>
                        <a:pt x="142" y="1679"/>
                      </a:lnTo>
                      <a:lnTo>
                        <a:pt x="80" y="1830"/>
                      </a:lnTo>
                      <a:lnTo>
                        <a:pt x="3" y="2012"/>
                      </a:lnTo>
                      <a:lnTo>
                        <a:pt x="0" y="2029"/>
                      </a:lnTo>
                      <a:lnTo>
                        <a:pt x="0" y="2043"/>
                      </a:lnTo>
                      <a:lnTo>
                        <a:pt x="6" y="2057"/>
                      </a:lnTo>
                      <a:lnTo>
                        <a:pt x="14" y="2064"/>
                      </a:lnTo>
                      <a:lnTo>
                        <a:pt x="24" y="2071"/>
                      </a:lnTo>
                      <a:lnTo>
                        <a:pt x="35" y="2075"/>
                      </a:lnTo>
                      <a:lnTo>
                        <a:pt x="45" y="2078"/>
                      </a:lnTo>
                      <a:lnTo>
                        <a:pt x="6535" y="2078"/>
                      </a:lnTo>
                      <a:lnTo>
                        <a:pt x="6546" y="2075"/>
                      </a:lnTo>
                      <a:lnTo>
                        <a:pt x="6556" y="2071"/>
                      </a:lnTo>
                      <a:lnTo>
                        <a:pt x="6567" y="2068"/>
                      </a:lnTo>
                      <a:lnTo>
                        <a:pt x="6574" y="2057"/>
                      </a:lnTo>
                      <a:lnTo>
                        <a:pt x="6577" y="2047"/>
                      </a:lnTo>
                      <a:lnTo>
                        <a:pt x="6580" y="2036"/>
                      </a:lnTo>
                      <a:lnTo>
                        <a:pt x="6580" y="2026"/>
                      </a:lnTo>
                      <a:lnTo>
                        <a:pt x="6580" y="2015"/>
                      </a:lnTo>
                      <a:lnTo>
                        <a:pt x="6507" y="1805"/>
                      </a:lnTo>
                      <a:lnTo>
                        <a:pt x="6437" y="1574"/>
                      </a:lnTo>
                      <a:lnTo>
                        <a:pt x="6367" y="1319"/>
                      </a:lnTo>
                      <a:lnTo>
                        <a:pt x="6298" y="1043"/>
                      </a:lnTo>
                      <a:lnTo>
                        <a:pt x="6262" y="952"/>
                      </a:lnTo>
                      <a:lnTo>
                        <a:pt x="6168" y="721"/>
                      </a:lnTo>
                      <a:lnTo>
                        <a:pt x="6087" y="504"/>
                      </a:lnTo>
                      <a:lnTo>
                        <a:pt x="6053" y="403"/>
                      </a:lnTo>
                      <a:lnTo>
                        <a:pt x="6021" y="308"/>
                      </a:lnTo>
                      <a:lnTo>
                        <a:pt x="5996" y="217"/>
                      </a:lnTo>
                      <a:lnTo>
                        <a:pt x="5978" y="137"/>
                      </a:lnTo>
                      <a:lnTo>
                        <a:pt x="5975" y="119"/>
                      </a:lnTo>
                      <a:lnTo>
                        <a:pt x="5965" y="106"/>
                      </a:lnTo>
                      <a:lnTo>
                        <a:pt x="5951" y="98"/>
                      </a:lnTo>
                      <a:lnTo>
                        <a:pt x="5933" y="94"/>
                      </a:lnTo>
                      <a:lnTo>
                        <a:pt x="5849" y="94"/>
                      </a:lnTo>
                      <a:lnTo>
                        <a:pt x="5758" y="94"/>
                      </a:lnTo>
                      <a:lnTo>
                        <a:pt x="5563" y="84"/>
                      </a:lnTo>
                      <a:lnTo>
                        <a:pt x="5349" y="67"/>
                      </a:lnTo>
                      <a:lnTo>
                        <a:pt x="5136" y="49"/>
                      </a:lnTo>
                      <a:lnTo>
                        <a:pt x="4929" y="31"/>
                      </a:lnTo>
                      <a:lnTo>
                        <a:pt x="4726" y="18"/>
                      </a:lnTo>
                      <a:lnTo>
                        <a:pt x="4537" y="4"/>
                      </a:lnTo>
                      <a:lnTo>
                        <a:pt x="4366" y="0"/>
                      </a:lnTo>
                      <a:close/>
                      <a:moveTo>
                        <a:pt x="5125" y="143"/>
                      </a:moveTo>
                      <a:lnTo>
                        <a:pt x="5331" y="161"/>
                      </a:lnTo>
                      <a:lnTo>
                        <a:pt x="5534" y="175"/>
                      </a:lnTo>
                      <a:lnTo>
                        <a:pt x="5723" y="185"/>
                      </a:lnTo>
                      <a:lnTo>
                        <a:pt x="5895" y="189"/>
                      </a:lnTo>
                      <a:lnTo>
                        <a:pt x="5915" y="273"/>
                      </a:lnTo>
                      <a:lnTo>
                        <a:pt x="5941" y="364"/>
                      </a:lnTo>
                      <a:lnTo>
                        <a:pt x="5972" y="459"/>
                      </a:lnTo>
                      <a:lnTo>
                        <a:pt x="6007" y="557"/>
                      </a:lnTo>
                      <a:lnTo>
                        <a:pt x="6087" y="766"/>
                      </a:lnTo>
                      <a:lnTo>
                        <a:pt x="6175" y="990"/>
                      </a:lnTo>
                      <a:lnTo>
                        <a:pt x="6210" y="1071"/>
                      </a:lnTo>
                      <a:lnTo>
                        <a:pt x="6272" y="1326"/>
                      </a:lnTo>
                      <a:lnTo>
                        <a:pt x="6335" y="1564"/>
                      </a:lnTo>
                      <a:lnTo>
                        <a:pt x="6402" y="1784"/>
                      </a:lnTo>
                      <a:lnTo>
                        <a:pt x="6468" y="1984"/>
                      </a:lnTo>
                      <a:lnTo>
                        <a:pt x="118" y="1984"/>
                      </a:lnTo>
                      <a:lnTo>
                        <a:pt x="164" y="1869"/>
                      </a:lnTo>
                      <a:lnTo>
                        <a:pt x="230" y="1715"/>
                      </a:lnTo>
                      <a:lnTo>
                        <a:pt x="290" y="1557"/>
                      </a:lnTo>
                      <a:lnTo>
                        <a:pt x="345" y="1400"/>
                      </a:lnTo>
                      <a:lnTo>
                        <a:pt x="399" y="1242"/>
                      </a:lnTo>
                      <a:lnTo>
                        <a:pt x="595" y="704"/>
                      </a:lnTo>
                      <a:lnTo>
                        <a:pt x="661" y="542"/>
                      </a:lnTo>
                      <a:lnTo>
                        <a:pt x="692" y="476"/>
                      </a:lnTo>
                      <a:lnTo>
                        <a:pt x="720" y="420"/>
                      </a:lnTo>
                      <a:lnTo>
                        <a:pt x="748" y="371"/>
                      </a:lnTo>
                      <a:lnTo>
                        <a:pt x="780" y="326"/>
                      </a:lnTo>
                      <a:lnTo>
                        <a:pt x="811" y="291"/>
                      </a:lnTo>
                      <a:lnTo>
                        <a:pt x="846" y="260"/>
                      </a:lnTo>
                      <a:lnTo>
                        <a:pt x="885" y="235"/>
                      </a:lnTo>
                      <a:lnTo>
                        <a:pt x="926" y="217"/>
                      </a:lnTo>
                      <a:lnTo>
                        <a:pt x="976" y="200"/>
                      </a:lnTo>
                      <a:lnTo>
                        <a:pt x="1035" y="189"/>
                      </a:lnTo>
                      <a:lnTo>
                        <a:pt x="1098" y="179"/>
                      </a:lnTo>
                      <a:lnTo>
                        <a:pt x="1171" y="175"/>
                      </a:lnTo>
                      <a:lnTo>
                        <a:pt x="1350" y="169"/>
                      </a:lnTo>
                      <a:lnTo>
                        <a:pt x="2714" y="133"/>
                      </a:lnTo>
                      <a:lnTo>
                        <a:pt x="4366" y="94"/>
                      </a:lnTo>
                      <a:lnTo>
                        <a:pt x="4534" y="98"/>
                      </a:lnTo>
                      <a:lnTo>
                        <a:pt x="4723" y="109"/>
                      </a:lnTo>
                      <a:lnTo>
                        <a:pt x="4922" y="127"/>
                      </a:lnTo>
                      <a:lnTo>
                        <a:pt x="5125" y="143"/>
                      </a:lnTo>
                      <a:close/>
                    </a:path>
                  </a:pathLst>
                </a:custGeom>
                <a:solidFill>
                  <a:srgbClr val="AD2E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0" name="Freeform 77"/>
                <p:cNvSpPr>
                  <a:spLocks/>
                </p:cNvSpPr>
                <p:nvPr/>
              </p:nvSpPr>
              <p:spPr bwMode="auto">
                <a:xfrm>
                  <a:off x="4202906" y="6035676"/>
                  <a:ext cx="1893887" cy="263525"/>
                </a:xfrm>
                <a:custGeom>
                  <a:avLst/>
                  <a:gdLst>
                    <a:gd name="T0" fmla="*/ 3936 w 5964"/>
                    <a:gd name="T1" fmla="*/ 329 h 829"/>
                    <a:gd name="T2" fmla="*/ 4621 w 5964"/>
                    <a:gd name="T3" fmla="*/ 360 h 829"/>
                    <a:gd name="T4" fmla="*/ 5164 w 5964"/>
                    <a:gd name="T5" fmla="*/ 378 h 829"/>
                    <a:gd name="T6" fmla="*/ 5863 w 5964"/>
                    <a:gd name="T7" fmla="*/ 402 h 829"/>
                    <a:gd name="T8" fmla="*/ 5863 w 5964"/>
                    <a:gd name="T9" fmla="*/ 416 h 829"/>
                    <a:gd name="T10" fmla="*/ 5905 w 5964"/>
                    <a:gd name="T11" fmla="*/ 574 h 829"/>
                    <a:gd name="T12" fmla="*/ 5964 w 5964"/>
                    <a:gd name="T13" fmla="*/ 776 h 829"/>
                    <a:gd name="T14" fmla="*/ 5888 w 5964"/>
                    <a:gd name="T15" fmla="*/ 798 h 829"/>
                    <a:gd name="T16" fmla="*/ 5807 w 5964"/>
                    <a:gd name="T17" fmla="*/ 804 h 829"/>
                    <a:gd name="T18" fmla="*/ 5643 w 5964"/>
                    <a:gd name="T19" fmla="*/ 801 h 829"/>
                    <a:gd name="T20" fmla="*/ 4971 w 5964"/>
                    <a:gd name="T21" fmla="*/ 811 h 829"/>
                    <a:gd name="T22" fmla="*/ 4296 w 5964"/>
                    <a:gd name="T23" fmla="*/ 822 h 829"/>
                    <a:gd name="T24" fmla="*/ 3397 w 5964"/>
                    <a:gd name="T25" fmla="*/ 808 h 829"/>
                    <a:gd name="T26" fmla="*/ 2490 w 5964"/>
                    <a:gd name="T27" fmla="*/ 786 h 829"/>
                    <a:gd name="T28" fmla="*/ 1812 w 5964"/>
                    <a:gd name="T29" fmla="*/ 780 h 829"/>
                    <a:gd name="T30" fmla="*/ 1364 w 5964"/>
                    <a:gd name="T31" fmla="*/ 786 h 829"/>
                    <a:gd name="T32" fmla="*/ 913 w 5964"/>
                    <a:gd name="T33" fmla="*/ 808 h 829"/>
                    <a:gd name="T34" fmla="*/ 601 w 5964"/>
                    <a:gd name="T35" fmla="*/ 829 h 829"/>
                    <a:gd name="T36" fmla="*/ 430 w 5964"/>
                    <a:gd name="T37" fmla="*/ 822 h 829"/>
                    <a:gd name="T38" fmla="*/ 178 w 5964"/>
                    <a:gd name="T39" fmla="*/ 798 h 829"/>
                    <a:gd name="T40" fmla="*/ 0 w 5964"/>
                    <a:gd name="T41" fmla="*/ 780 h 829"/>
                    <a:gd name="T42" fmla="*/ 31 w 5964"/>
                    <a:gd name="T43" fmla="*/ 360 h 829"/>
                    <a:gd name="T44" fmla="*/ 58 w 5964"/>
                    <a:gd name="T45" fmla="*/ 27 h 829"/>
                    <a:gd name="T46" fmla="*/ 104 w 5964"/>
                    <a:gd name="T47" fmla="*/ 14 h 829"/>
                    <a:gd name="T48" fmla="*/ 188 w 5964"/>
                    <a:gd name="T49" fmla="*/ 38 h 829"/>
                    <a:gd name="T50" fmla="*/ 335 w 5964"/>
                    <a:gd name="T51" fmla="*/ 60 h 829"/>
                    <a:gd name="T52" fmla="*/ 639 w 5964"/>
                    <a:gd name="T53" fmla="*/ 76 h 829"/>
                    <a:gd name="T54" fmla="*/ 822 w 5964"/>
                    <a:gd name="T55" fmla="*/ 91 h 829"/>
                    <a:gd name="T56" fmla="*/ 1158 w 5964"/>
                    <a:gd name="T57" fmla="*/ 122 h 829"/>
                    <a:gd name="T58" fmla="*/ 1818 w 5964"/>
                    <a:gd name="T59" fmla="*/ 164 h 829"/>
                    <a:gd name="T60" fmla="*/ 2151 w 5964"/>
                    <a:gd name="T61" fmla="*/ 196 h 829"/>
                    <a:gd name="T62" fmla="*/ 2732 w 5964"/>
                    <a:gd name="T63" fmla="*/ 255 h 829"/>
                    <a:gd name="T64" fmla="*/ 3316 w 5964"/>
                    <a:gd name="T65" fmla="*/ 300 h 8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964" h="829">
                      <a:moveTo>
                        <a:pt x="3410" y="304"/>
                      </a:moveTo>
                      <a:lnTo>
                        <a:pt x="3936" y="329"/>
                      </a:lnTo>
                      <a:lnTo>
                        <a:pt x="4460" y="353"/>
                      </a:lnTo>
                      <a:lnTo>
                        <a:pt x="4621" y="360"/>
                      </a:lnTo>
                      <a:lnTo>
                        <a:pt x="4796" y="366"/>
                      </a:lnTo>
                      <a:lnTo>
                        <a:pt x="5164" y="378"/>
                      </a:lnTo>
                      <a:lnTo>
                        <a:pt x="5527" y="388"/>
                      </a:lnTo>
                      <a:lnTo>
                        <a:pt x="5863" y="402"/>
                      </a:lnTo>
                      <a:lnTo>
                        <a:pt x="5860" y="405"/>
                      </a:lnTo>
                      <a:lnTo>
                        <a:pt x="5863" y="416"/>
                      </a:lnTo>
                      <a:lnTo>
                        <a:pt x="5870" y="454"/>
                      </a:lnTo>
                      <a:lnTo>
                        <a:pt x="5905" y="574"/>
                      </a:lnTo>
                      <a:lnTo>
                        <a:pt x="5944" y="702"/>
                      </a:lnTo>
                      <a:lnTo>
                        <a:pt x="5964" y="776"/>
                      </a:lnTo>
                      <a:lnTo>
                        <a:pt x="5926" y="790"/>
                      </a:lnTo>
                      <a:lnTo>
                        <a:pt x="5888" y="798"/>
                      </a:lnTo>
                      <a:lnTo>
                        <a:pt x="5849" y="801"/>
                      </a:lnTo>
                      <a:lnTo>
                        <a:pt x="5807" y="804"/>
                      </a:lnTo>
                      <a:lnTo>
                        <a:pt x="5723" y="801"/>
                      </a:lnTo>
                      <a:lnTo>
                        <a:pt x="5643" y="801"/>
                      </a:lnTo>
                      <a:lnTo>
                        <a:pt x="5324" y="804"/>
                      </a:lnTo>
                      <a:lnTo>
                        <a:pt x="4971" y="811"/>
                      </a:lnTo>
                      <a:lnTo>
                        <a:pt x="4617" y="819"/>
                      </a:lnTo>
                      <a:lnTo>
                        <a:pt x="4296" y="822"/>
                      </a:lnTo>
                      <a:lnTo>
                        <a:pt x="3848" y="819"/>
                      </a:lnTo>
                      <a:lnTo>
                        <a:pt x="3397" y="808"/>
                      </a:lnTo>
                      <a:lnTo>
                        <a:pt x="2941" y="798"/>
                      </a:lnTo>
                      <a:lnTo>
                        <a:pt x="2490" y="786"/>
                      </a:lnTo>
                      <a:lnTo>
                        <a:pt x="2039" y="780"/>
                      </a:lnTo>
                      <a:lnTo>
                        <a:pt x="1812" y="780"/>
                      </a:lnTo>
                      <a:lnTo>
                        <a:pt x="1588" y="783"/>
                      </a:lnTo>
                      <a:lnTo>
                        <a:pt x="1364" y="786"/>
                      </a:lnTo>
                      <a:lnTo>
                        <a:pt x="1137" y="798"/>
                      </a:lnTo>
                      <a:lnTo>
                        <a:pt x="913" y="808"/>
                      </a:lnTo>
                      <a:lnTo>
                        <a:pt x="692" y="825"/>
                      </a:lnTo>
                      <a:lnTo>
                        <a:pt x="601" y="829"/>
                      </a:lnTo>
                      <a:lnTo>
                        <a:pt x="514" y="829"/>
                      </a:lnTo>
                      <a:lnTo>
                        <a:pt x="430" y="822"/>
                      </a:lnTo>
                      <a:lnTo>
                        <a:pt x="345" y="814"/>
                      </a:lnTo>
                      <a:lnTo>
                        <a:pt x="178" y="798"/>
                      </a:lnTo>
                      <a:lnTo>
                        <a:pt x="90" y="786"/>
                      </a:lnTo>
                      <a:lnTo>
                        <a:pt x="0" y="780"/>
                      </a:lnTo>
                      <a:lnTo>
                        <a:pt x="9" y="626"/>
                      </a:lnTo>
                      <a:lnTo>
                        <a:pt x="31" y="360"/>
                      </a:lnTo>
                      <a:lnTo>
                        <a:pt x="52" y="108"/>
                      </a:lnTo>
                      <a:lnTo>
                        <a:pt x="58" y="27"/>
                      </a:lnTo>
                      <a:lnTo>
                        <a:pt x="63" y="0"/>
                      </a:lnTo>
                      <a:lnTo>
                        <a:pt x="104" y="14"/>
                      </a:lnTo>
                      <a:lnTo>
                        <a:pt x="146" y="27"/>
                      </a:lnTo>
                      <a:lnTo>
                        <a:pt x="188" y="38"/>
                      </a:lnTo>
                      <a:lnTo>
                        <a:pt x="237" y="48"/>
                      </a:lnTo>
                      <a:lnTo>
                        <a:pt x="335" y="60"/>
                      </a:lnTo>
                      <a:lnTo>
                        <a:pt x="436" y="70"/>
                      </a:lnTo>
                      <a:lnTo>
                        <a:pt x="639" y="76"/>
                      </a:lnTo>
                      <a:lnTo>
                        <a:pt x="734" y="79"/>
                      </a:lnTo>
                      <a:lnTo>
                        <a:pt x="822" y="91"/>
                      </a:lnTo>
                      <a:lnTo>
                        <a:pt x="989" y="108"/>
                      </a:lnTo>
                      <a:lnTo>
                        <a:pt x="1158" y="122"/>
                      </a:lnTo>
                      <a:lnTo>
                        <a:pt x="1489" y="143"/>
                      </a:lnTo>
                      <a:lnTo>
                        <a:pt x="1818" y="164"/>
                      </a:lnTo>
                      <a:lnTo>
                        <a:pt x="1983" y="178"/>
                      </a:lnTo>
                      <a:lnTo>
                        <a:pt x="2151" y="196"/>
                      </a:lnTo>
                      <a:lnTo>
                        <a:pt x="2441" y="227"/>
                      </a:lnTo>
                      <a:lnTo>
                        <a:pt x="2732" y="255"/>
                      </a:lnTo>
                      <a:lnTo>
                        <a:pt x="3022" y="279"/>
                      </a:lnTo>
                      <a:lnTo>
                        <a:pt x="3316" y="300"/>
                      </a:lnTo>
                      <a:lnTo>
                        <a:pt x="3410" y="30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1" name="Freeform 78"/>
                <p:cNvSpPr>
                  <a:spLocks noEditPoints="1"/>
                </p:cNvSpPr>
                <p:nvPr/>
              </p:nvSpPr>
              <p:spPr bwMode="auto">
                <a:xfrm>
                  <a:off x="4187031" y="6021388"/>
                  <a:ext cx="1924050" cy="292100"/>
                </a:xfrm>
                <a:custGeom>
                  <a:avLst/>
                  <a:gdLst>
                    <a:gd name="T0" fmla="*/ 80 w 6058"/>
                    <a:gd name="T1" fmla="*/ 13 h 923"/>
                    <a:gd name="T2" fmla="*/ 66 w 6058"/>
                    <a:gd name="T3" fmla="*/ 42 h 923"/>
                    <a:gd name="T4" fmla="*/ 49 w 6058"/>
                    <a:gd name="T5" fmla="*/ 224 h 923"/>
                    <a:gd name="T6" fmla="*/ 0 w 6058"/>
                    <a:gd name="T7" fmla="*/ 821 h 923"/>
                    <a:gd name="T8" fmla="*/ 10 w 6058"/>
                    <a:gd name="T9" fmla="*/ 857 h 923"/>
                    <a:gd name="T10" fmla="*/ 45 w 6058"/>
                    <a:gd name="T11" fmla="*/ 878 h 923"/>
                    <a:gd name="T12" fmla="*/ 398 w 6058"/>
                    <a:gd name="T13" fmla="*/ 913 h 923"/>
                    <a:gd name="T14" fmla="*/ 622 w 6058"/>
                    <a:gd name="T15" fmla="*/ 923 h 923"/>
                    <a:gd name="T16" fmla="*/ 745 w 6058"/>
                    <a:gd name="T17" fmla="*/ 920 h 923"/>
                    <a:gd name="T18" fmla="*/ 1343 w 6058"/>
                    <a:gd name="T19" fmla="*/ 884 h 923"/>
                    <a:gd name="T20" fmla="*/ 1952 w 6058"/>
                    <a:gd name="T21" fmla="*/ 878 h 923"/>
                    <a:gd name="T22" fmla="*/ 2557 w 6058"/>
                    <a:gd name="T23" fmla="*/ 881 h 923"/>
                    <a:gd name="T24" fmla="*/ 4345 w 6058"/>
                    <a:gd name="T25" fmla="*/ 916 h 923"/>
                    <a:gd name="T26" fmla="*/ 5761 w 6058"/>
                    <a:gd name="T27" fmla="*/ 899 h 923"/>
                    <a:gd name="T28" fmla="*/ 5898 w 6058"/>
                    <a:gd name="T29" fmla="*/ 899 h 923"/>
                    <a:gd name="T30" fmla="*/ 5968 w 6058"/>
                    <a:gd name="T31" fmla="*/ 888 h 923"/>
                    <a:gd name="T32" fmla="*/ 6031 w 6058"/>
                    <a:gd name="T33" fmla="*/ 868 h 923"/>
                    <a:gd name="T34" fmla="*/ 6055 w 6058"/>
                    <a:gd name="T35" fmla="*/ 847 h 923"/>
                    <a:gd name="T36" fmla="*/ 6058 w 6058"/>
                    <a:gd name="T37" fmla="*/ 814 h 923"/>
                    <a:gd name="T38" fmla="*/ 5982 w 6058"/>
                    <a:gd name="T39" fmla="*/ 556 h 923"/>
                    <a:gd name="T40" fmla="*/ 5958 w 6058"/>
                    <a:gd name="T41" fmla="*/ 454 h 923"/>
                    <a:gd name="T42" fmla="*/ 5943 w 6058"/>
                    <a:gd name="T43" fmla="*/ 419 h 923"/>
                    <a:gd name="T44" fmla="*/ 5922 w 6058"/>
                    <a:gd name="T45" fmla="*/ 406 h 923"/>
                    <a:gd name="T46" fmla="*/ 5244 w 6058"/>
                    <a:gd name="T47" fmla="*/ 381 h 923"/>
                    <a:gd name="T48" fmla="*/ 3785 w 6058"/>
                    <a:gd name="T49" fmla="*/ 321 h 923"/>
                    <a:gd name="T50" fmla="*/ 3365 w 6058"/>
                    <a:gd name="T51" fmla="*/ 300 h 923"/>
                    <a:gd name="T52" fmla="*/ 2774 w 6058"/>
                    <a:gd name="T53" fmla="*/ 258 h 923"/>
                    <a:gd name="T54" fmla="*/ 2203 w 6058"/>
                    <a:gd name="T55" fmla="*/ 195 h 923"/>
                    <a:gd name="T56" fmla="*/ 878 w 6058"/>
                    <a:gd name="T57" fmla="*/ 91 h 923"/>
                    <a:gd name="T58" fmla="*/ 493 w 6058"/>
                    <a:gd name="T59" fmla="*/ 70 h 923"/>
                    <a:gd name="T60" fmla="*/ 360 w 6058"/>
                    <a:gd name="T61" fmla="*/ 59 h 923"/>
                    <a:gd name="T62" fmla="*/ 237 w 6058"/>
                    <a:gd name="T63" fmla="*/ 38 h 923"/>
                    <a:gd name="T64" fmla="*/ 132 w 6058"/>
                    <a:gd name="T65" fmla="*/ 3 h 923"/>
                    <a:gd name="T66" fmla="*/ 112 w 6058"/>
                    <a:gd name="T67" fmla="*/ 0 h 923"/>
                    <a:gd name="T68" fmla="*/ 86 w 6058"/>
                    <a:gd name="T69" fmla="*/ 7 h 923"/>
                    <a:gd name="T70" fmla="*/ 136 w 6058"/>
                    <a:gd name="T71" fmla="*/ 283 h 923"/>
                    <a:gd name="T72" fmla="*/ 206 w 6058"/>
                    <a:gd name="T73" fmla="*/ 122 h 923"/>
                    <a:gd name="T74" fmla="*/ 318 w 6058"/>
                    <a:gd name="T75" fmla="*/ 143 h 923"/>
                    <a:gd name="T76" fmla="*/ 500 w 6058"/>
                    <a:gd name="T77" fmla="*/ 164 h 923"/>
                    <a:gd name="T78" fmla="*/ 867 w 6058"/>
                    <a:gd name="T79" fmla="*/ 185 h 923"/>
                    <a:gd name="T80" fmla="*/ 2193 w 6058"/>
                    <a:gd name="T81" fmla="*/ 290 h 923"/>
                    <a:gd name="T82" fmla="*/ 2766 w 6058"/>
                    <a:gd name="T83" fmla="*/ 349 h 923"/>
                    <a:gd name="T84" fmla="*/ 3362 w 6058"/>
                    <a:gd name="T85" fmla="*/ 394 h 923"/>
                    <a:gd name="T86" fmla="*/ 3782 w 6058"/>
                    <a:gd name="T87" fmla="*/ 412 h 923"/>
                    <a:gd name="T88" fmla="*/ 5244 w 6058"/>
                    <a:gd name="T89" fmla="*/ 475 h 923"/>
                    <a:gd name="T90" fmla="*/ 5891 w 6058"/>
                    <a:gd name="T91" fmla="*/ 581 h 923"/>
                    <a:gd name="T92" fmla="*/ 5954 w 6058"/>
                    <a:gd name="T93" fmla="*/ 787 h 923"/>
                    <a:gd name="T94" fmla="*/ 5863 w 6058"/>
                    <a:gd name="T95" fmla="*/ 801 h 923"/>
                    <a:gd name="T96" fmla="*/ 5765 w 6058"/>
                    <a:gd name="T97" fmla="*/ 804 h 923"/>
                    <a:gd name="T98" fmla="*/ 4345 w 6058"/>
                    <a:gd name="T99" fmla="*/ 821 h 923"/>
                    <a:gd name="T100" fmla="*/ 2557 w 6058"/>
                    <a:gd name="T101" fmla="*/ 787 h 923"/>
                    <a:gd name="T102" fmla="*/ 1948 w 6058"/>
                    <a:gd name="T103" fmla="*/ 783 h 923"/>
                    <a:gd name="T104" fmla="*/ 1339 w 6058"/>
                    <a:gd name="T105" fmla="*/ 790 h 923"/>
                    <a:gd name="T106" fmla="*/ 738 w 6058"/>
                    <a:gd name="T107" fmla="*/ 825 h 923"/>
                    <a:gd name="T108" fmla="*/ 622 w 6058"/>
                    <a:gd name="T109" fmla="*/ 829 h 923"/>
                    <a:gd name="T110" fmla="*/ 405 w 6058"/>
                    <a:gd name="T111" fmla="*/ 818 h 923"/>
                    <a:gd name="T112" fmla="*/ 97 w 6058"/>
                    <a:gd name="T113" fmla="*/ 787 h 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058" h="923">
                      <a:moveTo>
                        <a:pt x="86" y="7"/>
                      </a:moveTo>
                      <a:lnTo>
                        <a:pt x="80" y="13"/>
                      </a:lnTo>
                      <a:lnTo>
                        <a:pt x="73" y="24"/>
                      </a:lnTo>
                      <a:lnTo>
                        <a:pt x="66" y="42"/>
                      </a:lnTo>
                      <a:lnTo>
                        <a:pt x="62" y="80"/>
                      </a:lnTo>
                      <a:lnTo>
                        <a:pt x="49" y="224"/>
                      </a:lnTo>
                      <a:lnTo>
                        <a:pt x="27" y="496"/>
                      </a:lnTo>
                      <a:lnTo>
                        <a:pt x="0" y="821"/>
                      </a:lnTo>
                      <a:lnTo>
                        <a:pt x="3" y="842"/>
                      </a:lnTo>
                      <a:lnTo>
                        <a:pt x="10" y="857"/>
                      </a:lnTo>
                      <a:lnTo>
                        <a:pt x="27" y="871"/>
                      </a:lnTo>
                      <a:lnTo>
                        <a:pt x="45" y="878"/>
                      </a:lnTo>
                      <a:lnTo>
                        <a:pt x="286" y="899"/>
                      </a:lnTo>
                      <a:lnTo>
                        <a:pt x="398" y="913"/>
                      </a:lnTo>
                      <a:lnTo>
                        <a:pt x="510" y="920"/>
                      </a:lnTo>
                      <a:lnTo>
                        <a:pt x="622" y="923"/>
                      </a:lnTo>
                      <a:lnTo>
                        <a:pt x="681" y="923"/>
                      </a:lnTo>
                      <a:lnTo>
                        <a:pt x="745" y="920"/>
                      </a:lnTo>
                      <a:lnTo>
                        <a:pt x="1042" y="899"/>
                      </a:lnTo>
                      <a:lnTo>
                        <a:pt x="1343" y="884"/>
                      </a:lnTo>
                      <a:lnTo>
                        <a:pt x="1647" y="878"/>
                      </a:lnTo>
                      <a:lnTo>
                        <a:pt x="1952" y="878"/>
                      </a:lnTo>
                      <a:lnTo>
                        <a:pt x="2252" y="878"/>
                      </a:lnTo>
                      <a:lnTo>
                        <a:pt x="2557" y="881"/>
                      </a:lnTo>
                      <a:lnTo>
                        <a:pt x="3159" y="895"/>
                      </a:lnTo>
                      <a:lnTo>
                        <a:pt x="4345" y="916"/>
                      </a:lnTo>
                      <a:lnTo>
                        <a:pt x="5692" y="895"/>
                      </a:lnTo>
                      <a:lnTo>
                        <a:pt x="5761" y="899"/>
                      </a:lnTo>
                      <a:lnTo>
                        <a:pt x="5831" y="899"/>
                      </a:lnTo>
                      <a:lnTo>
                        <a:pt x="5898" y="899"/>
                      </a:lnTo>
                      <a:lnTo>
                        <a:pt x="5933" y="895"/>
                      </a:lnTo>
                      <a:lnTo>
                        <a:pt x="5968" y="888"/>
                      </a:lnTo>
                      <a:lnTo>
                        <a:pt x="6000" y="881"/>
                      </a:lnTo>
                      <a:lnTo>
                        <a:pt x="6031" y="868"/>
                      </a:lnTo>
                      <a:lnTo>
                        <a:pt x="6045" y="860"/>
                      </a:lnTo>
                      <a:lnTo>
                        <a:pt x="6055" y="847"/>
                      </a:lnTo>
                      <a:lnTo>
                        <a:pt x="6058" y="832"/>
                      </a:lnTo>
                      <a:lnTo>
                        <a:pt x="6058" y="814"/>
                      </a:lnTo>
                      <a:lnTo>
                        <a:pt x="6024" y="699"/>
                      </a:lnTo>
                      <a:lnTo>
                        <a:pt x="5982" y="556"/>
                      </a:lnTo>
                      <a:lnTo>
                        <a:pt x="5964" y="493"/>
                      </a:lnTo>
                      <a:lnTo>
                        <a:pt x="5958" y="454"/>
                      </a:lnTo>
                      <a:lnTo>
                        <a:pt x="5954" y="437"/>
                      </a:lnTo>
                      <a:lnTo>
                        <a:pt x="5943" y="419"/>
                      </a:lnTo>
                      <a:lnTo>
                        <a:pt x="5930" y="409"/>
                      </a:lnTo>
                      <a:lnTo>
                        <a:pt x="5922" y="406"/>
                      </a:lnTo>
                      <a:lnTo>
                        <a:pt x="5915" y="402"/>
                      </a:lnTo>
                      <a:lnTo>
                        <a:pt x="5244" y="381"/>
                      </a:lnTo>
                      <a:lnTo>
                        <a:pt x="4512" y="357"/>
                      </a:lnTo>
                      <a:lnTo>
                        <a:pt x="3785" y="321"/>
                      </a:lnTo>
                      <a:lnTo>
                        <a:pt x="3462" y="304"/>
                      </a:lnTo>
                      <a:lnTo>
                        <a:pt x="3365" y="300"/>
                      </a:lnTo>
                      <a:lnTo>
                        <a:pt x="3068" y="283"/>
                      </a:lnTo>
                      <a:lnTo>
                        <a:pt x="2774" y="258"/>
                      </a:lnTo>
                      <a:lnTo>
                        <a:pt x="2484" y="227"/>
                      </a:lnTo>
                      <a:lnTo>
                        <a:pt x="2203" y="195"/>
                      </a:lnTo>
                      <a:lnTo>
                        <a:pt x="1574" y="146"/>
                      </a:lnTo>
                      <a:lnTo>
                        <a:pt x="878" y="91"/>
                      </a:lnTo>
                      <a:lnTo>
                        <a:pt x="626" y="76"/>
                      </a:lnTo>
                      <a:lnTo>
                        <a:pt x="493" y="70"/>
                      </a:lnTo>
                      <a:lnTo>
                        <a:pt x="426" y="66"/>
                      </a:lnTo>
                      <a:lnTo>
                        <a:pt x="360" y="59"/>
                      </a:lnTo>
                      <a:lnTo>
                        <a:pt x="297" y="52"/>
                      </a:lnTo>
                      <a:lnTo>
                        <a:pt x="237" y="38"/>
                      </a:lnTo>
                      <a:lnTo>
                        <a:pt x="182" y="24"/>
                      </a:lnTo>
                      <a:lnTo>
                        <a:pt x="132" y="3"/>
                      </a:lnTo>
                      <a:lnTo>
                        <a:pt x="122" y="0"/>
                      </a:lnTo>
                      <a:lnTo>
                        <a:pt x="112" y="0"/>
                      </a:lnTo>
                      <a:lnTo>
                        <a:pt x="97" y="3"/>
                      </a:lnTo>
                      <a:lnTo>
                        <a:pt x="86" y="7"/>
                      </a:lnTo>
                      <a:close/>
                      <a:moveTo>
                        <a:pt x="122" y="503"/>
                      </a:moveTo>
                      <a:lnTo>
                        <a:pt x="136" y="283"/>
                      </a:lnTo>
                      <a:lnTo>
                        <a:pt x="153" y="104"/>
                      </a:lnTo>
                      <a:lnTo>
                        <a:pt x="206" y="122"/>
                      </a:lnTo>
                      <a:lnTo>
                        <a:pt x="261" y="133"/>
                      </a:lnTo>
                      <a:lnTo>
                        <a:pt x="318" y="143"/>
                      </a:lnTo>
                      <a:lnTo>
                        <a:pt x="377" y="154"/>
                      </a:lnTo>
                      <a:lnTo>
                        <a:pt x="500" y="164"/>
                      </a:lnTo>
                      <a:lnTo>
                        <a:pt x="622" y="171"/>
                      </a:lnTo>
                      <a:lnTo>
                        <a:pt x="867" y="185"/>
                      </a:lnTo>
                      <a:lnTo>
                        <a:pt x="1567" y="242"/>
                      </a:lnTo>
                      <a:lnTo>
                        <a:pt x="2193" y="290"/>
                      </a:lnTo>
                      <a:lnTo>
                        <a:pt x="2476" y="321"/>
                      </a:lnTo>
                      <a:lnTo>
                        <a:pt x="2766" y="349"/>
                      </a:lnTo>
                      <a:lnTo>
                        <a:pt x="3060" y="378"/>
                      </a:lnTo>
                      <a:lnTo>
                        <a:pt x="3362" y="394"/>
                      </a:lnTo>
                      <a:lnTo>
                        <a:pt x="3456" y="399"/>
                      </a:lnTo>
                      <a:lnTo>
                        <a:pt x="3782" y="412"/>
                      </a:lnTo>
                      <a:lnTo>
                        <a:pt x="4506" y="451"/>
                      </a:lnTo>
                      <a:lnTo>
                        <a:pt x="5244" y="475"/>
                      </a:lnTo>
                      <a:lnTo>
                        <a:pt x="5870" y="496"/>
                      </a:lnTo>
                      <a:lnTo>
                        <a:pt x="5891" y="581"/>
                      </a:lnTo>
                      <a:lnTo>
                        <a:pt x="5933" y="724"/>
                      </a:lnTo>
                      <a:lnTo>
                        <a:pt x="5954" y="787"/>
                      </a:lnTo>
                      <a:lnTo>
                        <a:pt x="5909" y="797"/>
                      </a:lnTo>
                      <a:lnTo>
                        <a:pt x="5863" y="801"/>
                      </a:lnTo>
                      <a:lnTo>
                        <a:pt x="5815" y="804"/>
                      </a:lnTo>
                      <a:lnTo>
                        <a:pt x="5765" y="804"/>
                      </a:lnTo>
                      <a:lnTo>
                        <a:pt x="5692" y="801"/>
                      </a:lnTo>
                      <a:lnTo>
                        <a:pt x="4345" y="821"/>
                      </a:lnTo>
                      <a:lnTo>
                        <a:pt x="3159" y="801"/>
                      </a:lnTo>
                      <a:lnTo>
                        <a:pt x="2557" y="787"/>
                      </a:lnTo>
                      <a:lnTo>
                        <a:pt x="2252" y="783"/>
                      </a:lnTo>
                      <a:lnTo>
                        <a:pt x="1948" y="783"/>
                      </a:lnTo>
                      <a:lnTo>
                        <a:pt x="1644" y="783"/>
                      </a:lnTo>
                      <a:lnTo>
                        <a:pt x="1339" y="790"/>
                      </a:lnTo>
                      <a:lnTo>
                        <a:pt x="1038" y="804"/>
                      </a:lnTo>
                      <a:lnTo>
                        <a:pt x="738" y="825"/>
                      </a:lnTo>
                      <a:lnTo>
                        <a:pt x="678" y="829"/>
                      </a:lnTo>
                      <a:lnTo>
                        <a:pt x="622" y="829"/>
                      </a:lnTo>
                      <a:lnTo>
                        <a:pt x="514" y="825"/>
                      </a:lnTo>
                      <a:lnTo>
                        <a:pt x="405" y="818"/>
                      </a:lnTo>
                      <a:lnTo>
                        <a:pt x="300" y="808"/>
                      </a:lnTo>
                      <a:lnTo>
                        <a:pt x="97" y="787"/>
                      </a:lnTo>
                      <a:lnTo>
                        <a:pt x="122" y="503"/>
                      </a:lnTo>
                      <a:close/>
                    </a:path>
                  </a:pathLst>
                </a:custGeom>
                <a:solidFill>
                  <a:srgbClr val="AD2E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2" name="Freeform 79"/>
                <p:cNvSpPr>
                  <a:spLocks/>
                </p:cNvSpPr>
                <p:nvPr/>
              </p:nvSpPr>
              <p:spPr bwMode="auto">
                <a:xfrm>
                  <a:off x="5949156" y="5838826"/>
                  <a:ext cx="565150" cy="400050"/>
                </a:xfrm>
                <a:custGeom>
                  <a:avLst/>
                  <a:gdLst>
                    <a:gd name="T0" fmla="*/ 1140 w 1780"/>
                    <a:gd name="T1" fmla="*/ 1040 h 1260"/>
                    <a:gd name="T2" fmla="*/ 738 w 1780"/>
                    <a:gd name="T3" fmla="*/ 1152 h 1260"/>
                    <a:gd name="T4" fmla="*/ 436 w 1780"/>
                    <a:gd name="T5" fmla="*/ 1225 h 1260"/>
                    <a:gd name="T6" fmla="*/ 276 w 1780"/>
                    <a:gd name="T7" fmla="*/ 1252 h 1260"/>
                    <a:gd name="T8" fmla="*/ 181 w 1780"/>
                    <a:gd name="T9" fmla="*/ 1260 h 1260"/>
                    <a:gd name="T10" fmla="*/ 160 w 1780"/>
                    <a:gd name="T11" fmla="*/ 1249 h 1260"/>
                    <a:gd name="T12" fmla="*/ 118 w 1780"/>
                    <a:gd name="T13" fmla="*/ 1183 h 1260"/>
                    <a:gd name="T14" fmla="*/ 34 w 1780"/>
                    <a:gd name="T15" fmla="*/ 1056 h 1260"/>
                    <a:gd name="T16" fmla="*/ 6 w 1780"/>
                    <a:gd name="T17" fmla="*/ 994 h 1260"/>
                    <a:gd name="T18" fmla="*/ 0 w 1780"/>
                    <a:gd name="T19" fmla="*/ 955 h 1260"/>
                    <a:gd name="T20" fmla="*/ 10 w 1780"/>
                    <a:gd name="T21" fmla="*/ 920 h 1260"/>
                    <a:gd name="T22" fmla="*/ 37 w 1780"/>
                    <a:gd name="T23" fmla="*/ 886 h 1260"/>
                    <a:gd name="T24" fmla="*/ 112 w 1780"/>
                    <a:gd name="T25" fmla="*/ 832 h 1260"/>
                    <a:gd name="T26" fmla="*/ 293 w 1780"/>
                    <a:gd name="T27" fmla="*/ 738 h 1260"/>
                    <a:gd name="T28" fmla="*/ 384 w 1780"/>
                    <a:gd name="T29" fmla="*/ 686 h 1260"/>
                    <a:gd name="T30" fmla="*/ 580 w 1780"/>
                    <a:gd name="T31" fmla="*/ 535 h 1260"/>
                    <a:gd name="T32" fmla="*/ 790 w 1780"/>
                    <a:gd name="T33" fmla="*/ 403 h 1260"/>
                    <a:gd name="T34" fmla="*/ 1059 w 1780"/>
                    <a:gd name="T35" fmla="*/ 232 h 1260"/>
                    <a:gd name="T36" fmla="*/ 1248 w 1780"/>
                    <a:gd name="T37" fmla="*/ 120 h 1260"/>
                    <a:gd name="T38" fmla="*/ 1395 w 1780"/>
                    <a:gd name="T39" fmla="*/ 49 h 1260"/>
                    <a:gd name="T40" fmla="*/ 1493 w 1780"/>
                    <a:gd name="T41" fmla="*/ 15 h 1260"/>
                    <a:gd name="T42" fmla="*/ 1559 w 1780"/>
                    <a:gd name="T43" fmla="*/ 60 h 1260"/>
                    <a:gd name="T44" fmla="*/ 1601 w 1780"/>
                    <a:gd name="T45" fmla="*/ 179 h 1260"/>
                    <a:gd name="T46" fmla="*/ 1640 w 1780"/>
                    <a:gd name="T47" fmla="*/ 287 h 1260"/>
                    <a:gd name="T48" fmla="*/ 1697 w 1780"/>
                    <a:gd name="T49" fmla="*/ 430 h 1260"/>
                    <a:gd name="T50" fmla="*/ 1755 w 1780"/>
                    <a:gd name="T51" fmla="*/ 595 h 1260"/>
                    <a:gd name="T52" fmla="*/ 1776 w 1780"/>
                    <a:gd name="T53" fmla="*/ 711 h 1260"/>
                    <a:gd name="T54" fmla="*/ 1780 w 1780"/>
                    <a:gd name="T55" fmla="*/ 770 h 1260"/>
                    <a:gd name="T56" fmla="*/ 1762 w 1780"/>
                    <a:gd name="T57" fmla="*/ 813 h 1260"/>
                    <a:gd name="T58" fmla="*/ 1728 w 1780"/>
                    <a:gd name="T59" fmla="*/ 847 h 1260"/>
                    <a:gd name="T60" fmla="*/ 1650 w 1780"/>
                    <a:gd name="T61" fmla="*/ 886 h 1260"/>
                    <a:gd name="T62" fmla="*/ 1525 w 1780"/>
                    <a:gd name="T63" fmla="*/ 928 h 1260"/>
                    <a:gd name="T64" fmla="*/ 1377 w 1780"/>
                    <a:gd name="T65" fmla="*/ 970 h 1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80" h="1260">
                      <a:moveTo>
                        <a:pt x="1377" y="970"/>
                      </a:moveTo>
                      <a:lnTo>
                        <a:pt x="1140" y="1040"/>
                      </a:lnTo>
                      <a:lnTo>
                        <a:pt x="947" y="1095"/>
                      </a:lnTo>
                      <a:lnTo>
                        <a:pt x="738" y="1152"/>
                      </a:lnTo>
                      <a:lnTo>
                        <a:pt x="531" y="1204"/>
                      </a:lnTo>
                      <a:lnTo>
                        <a:pt x="436" y="1225"/>
                      </a:lnTo>
                      <a:lnTo>
                        <a:pt x="349" y="1242"/>
                      </a:lnTo>
                      <a:lnTo>
                        <a:pt x="276" y="1252"/>
                      </a:lnTo>
                      <a:lnTo>
                        <a:pt x="220" y="1260"/>
                      </a:lnTo>
                      <a:lnTo>
                        <a:pt x="181" y="1260"/>
                      </a:lnTo>
                      <a:lnTo>
                        <a:pt x="167" y="1256"/>
                      </a:lnTo>
                      <a:lnTo>
                        <a:pt x="160" y="1249"/>
                      </a:lnTo>
                      <a:lnTo>
                        <a:pt x="143" y="1218"/>
                      </a:lnTo>
                      <a:lnTo>
                        <a:pt x="118" y="1183"/>
                      </a:lnTo>
                      <a:lnTo>
                        <a:pt x="58" y="1098"/>
                      </a:lnTo>
                      <a:lnTo>
                        <a:pt x="34" y="1056"/>
                      </a:lnTo>
                      <a:lnTo>
                        <a:pt x="13" y="1011"/>
                      </a:lnTo>
                      <a:lnTo>
                        <a:pt x="6" y="994"/>
                      </a:lnTo>
                      <a:lnTo>
                        <a:pt x="3" y="973"/>
                      </a:lnTo>
                      <a:lnTo>
                        <a:pt x="0" y="955"/>
                      </a:lnTo>
                      <a:lnTo>
                        <a:pt x="3" y="938"/>
                      </a:lnTo>
                      <a:lnTo>
                        <a:pt x="10" y="920"/>
                      </a:lnTo>
                      <a:lnTo>
                        <a:pt x="21" y="903"/>
                      </a:lnTo>
                      <a:lnTo>
                        <a:pt x="37" y="886"/>
                      </a:lnTo>
                      <a:lnTo>
                        <a:pt x="58" y="868"/>
                      </a:lnTo>
                      <a:lnTo>
                        <a:pt x="112" y="832"/>
                      </a:lnTo>
                      <a:lnTo>
                        <a:pt x="170" y="801"/>
                      </a:lnTo>
                      <a:lnTo>
                        <a:pt x="293" y="738"/>
                      </a:lnTo>
                      <a:lnTo>
                        <a:pt x="345" y="711"/>
                      </a:lnTo>
                      <a:lnTo>
                        <a:pt x="384" y="686"/>
                      </a:lnTo>
                      <a:lnTo>
                        <a:pt x="478" y="609"/>
                      </a:lnTo>
                      <a:lnTo>
                        <a:pt x="580" y="535"/>
                      </a:lnTo>
                      <a:lnTo>
                        <a:pt x="681" y="469"/>
                      </a:lnTo>
                      <a:lnTo>
                        <a:pt x="790" y="403"/>
                      </a:lnTo>
                      <a:lnTo>
                        <a:pt x="965" y="291"/>
                      </a:lnTo>
                      <a:lnTo>
                        <a:pt x="1059" y="232"/>
                      </a:lnTo>
                      <a:lnTo>
                        <a:pt x="1153" y="175"/>
                      </a:lnTo>
                      <a:lnTo>
                        <a:pt x="1248" y="120"/>
                      </a:lnTo>
                      <a:lnTo>
                        <a:pt x="1346" y="70"/>
                      </a:lnTo>
                      <a:lnTo>
                        <a:pt x="1395" y="49"/>
                      </a:lnTo>
                      <a:lnTo>
                        <a:pt x="1444" y="32"/>
                      </a:lnTo>
                      <a:lnTo>
                        <a:pt x="1493" y="15"/>
                      </a:lnTo>
                      <a:lnTo>
                        <a:pt x="1543" y="0"/>
                      </a:lnTo>
                      <a:lnTo>
                        <a:pt x="1559" y="60"/>
                      </a:lnTo>
                      <a:lnTo>
                        <a:pt x="1580" y="120"/>
                      </a:lnTo>
                      <a:lnTo>
                        <a:pt x="1601" y="179"/>
                      </a:lnTo>
                      <a:lnTo>
                        <a:pt x="1622" y="235"/>
                      </a:lnTo>
                      <a:lnTo>
                        <a:pt x="1640" y="287"/>
                      </a:lnTo>
                      <a:lnTo>
                        <a:pt x="1668" y="354"/>
                      </a:lnTo>
                      <a:lnTo>
                        <a:pt x="1697" y="430"/>
                      </a:lnTo>
                      <a:lnTo>
                        <a:pt x="1728" y="514"/>
                      </a:lnTo>
                      <a:lnTo>
                        <a:pt x="1755" y="595"/>
                      </a:lnTo>
                      <a:lnTo>
                        <a:pt x="1773" y="672"/>
                      </a:lnTo>
                      <a:lnTo>
                        <a:pt x="1776" y="711"/>
                      </a:lnTo>
                      <a:lnTo>
                        <a:pt x="1780" y="742"/>
                      </a:lnTo>
                      <a:lnTo>
                        <a:pt x="1780" y="770"/>
                      </a:lnTo>
                      <a:lnTo>
                        <a:pt x="1773" y="795"/>
                      </a:lnTo>
                      <a:lnTo>
                        <a:pt x="1762" y="813"/>
                      </a:lnTo>
                      <a:lnTo>
                        <a:pt x="1749" y="829"/>
                      </a:lnTo>
                      <a:lnTo>
                        <a:pt x="1728" y="847"/>
                      </a:lnTo>
                      <a:lnTo>
                        <a:pt x="1707" y="861"/>
                      </a:lnTo>
                      <a:lnTo>
                        <a:pt x="1650" y="886"/>
                      </a:lnTo>
                      <a:lnTo>
                        <a:pt x="1588" y="910"/>
                      </a:lnTo>
                      <a:lnTo>
                        <a:pt x="1525" y="928"/>
                      </a:lnTo>
                      <a:lnTo>
                        <a:pt x="1465" y="944"/>
                      </a:lnTo>
                      <a:lnTo>
                        <a:pt x="1377" y="97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3" name="Freeform 80"/>
                <p:cNvSpPr>
                  <a:spLocks noEditPoints="1"/>
                </p:cNvSpPr>
                <p:nvPr/>
              </p:nvSpPr>
              <p:spPr bwMode="auto">
                <a:xfrm>
                  <a:off x="5934868" y="5824538"/>
                  <a:ext cx="593725" cy="427038"/>
                </a:xfrm>
                <a:custGeom>
                  <a:avLst/>
                  <a:gdLst>
                    <a:gd name="T0" fmla="*/ 1498 w 1871"/>
                    <a:gd name="T1" fmla="*/ 24 h 1343"/>
                    <a:gd name="T2" fmla="*/ 1336 w 1871"/>
                    <a:gd name="T3" fmla="*/ 91 h 1343"/>
                    <a:gd name="T4" fmla="*/ 1182 w 1871"/>
                    <a:gd name="T5" fmla="*/ 175 h 1343"/>
                    <a:gd name="T6" fmla="*/ 958 w 1871"/>
                    <a:gd name="T7" fmla="*/ 315 h 1343"/>
                    <a:gd name="T8" fmla="*/ 710 w 1871"/>
                    <a:gd name="T9" fmla="*/ 472 h 1343"/>
                    <a:gd name="T10" fmla="*/ 500 w 1871"/>
                    <a:gd name="T11" fmla="*/ 613 h 1343"/>
                    <a:gd name="T12" fmla="*/ 266 w 1871"/>
                    <a:gd name="T13" fmla="*/ 770 h 1343"/>
                    <a:gd name="T14" fmla="*/ 133 w 1871"/>
                    <a:gd name="T15" fmla="*/ 836 h 1343"/>
                    <a:gd name="T16" fmla="*/ 62 w 1871"/>
                    <a:gd name="T17" fmla="*/ 889 h 1343"/>
                    <a:gd name="T18" fmla="*/ 13 w 1871"/>
                    <a:gd name="T19" fmla="*/ 944 h 1343"/>
                    <a:gd name="T20" fmla="*/ 3 w 1871"/>
                    <a:gd name="T21" fmla="*/ 973 h 1343"/>
                    <a:gd name="T22" fmla="*/ 3 w 1871"/>
                    <a:gd name="T23" fmla="*/ 1039 h 1343"/>
                    <a:gd name="T24" fmla="*/ 31 w 1871"/>
                    <a:gd name="T25" fmla="*/ 1109 h 1343"/>
                    <a:gd name="T26" fmla="*/ 73 w 1871"/>
                    <a:gd name="T27" fmla="*/ 1179 h 1343"/>
                    <a:gd name="T28" fmla="*/ 164 w 1871"/>
                    <a:gd name="T29" fmla="*/ 1318 h 1343"/>
                    <a:gd name="T30" fmla="*/ 192 w 1871"/>
                    <a:gd name="T31" fmla="*/ 1336 h 1343"/>
                    <a:gd name="T32" fmla="*/ 241 w 1871"/>
                    <a:gd name="T33" fmla="*/ 1343 h 1343"/>
                    <a:gd name="T34" fmla="*/ 312 w 1871"/>
                    <a:gd name="T35" fmla="*/ 1343 h 1343"/>
                    <a:gd name="T36" fmla="*/ 493 w 1871"/>
                    <a:gd name="T37" fmla="*/ 1315 h 1343"/>
                    <a:gd name="T38" fmla="*/ 710 w 1871"/>
                    <a:gd name="T39" fmla="*/ 1270 h 1343"/>
                    <a:gd name="T40" fmla="*/ 1050 w 1871"/>
                    <a:gd name="T41" fmla="*/ 1176 h 1343"/>
                    <a:gd name="T42" fmla="*/ 1441 w 1871"/>
                    <a:gd name="T43" fmla="*/ 1056 h 1343"/>
                    <a:gd name="T44" fmla="*/ 1626 w 1871"/>
                    <a:gd name="T45" fmla="*/ 1007 h 1343"/>
                    <a:gd name="T46" fmla="*/ 1735 w 1871"/>
                    <a:gd name="T47" fmla="*/ 969 h 1343"/>
                    <a:gd name="T48" fmla="*/ 1816 w 1871"/>
                    <a:gd name="T49" fmla="*/ 920 h 1343"/>
                    <a:gd name="T50" fmla="*/ 1843 w 1871"/>
                    <a:gd name="T51" fmla="*/ 889 h 1343"/>
                    <a:gd name="T52" fmla="*/ 1865 w 1871"/>
                    <a:gd name="T53" fmla="*/ 858 h 1343"/>
                    <a:gd name="T54" fmla="*/ 1871 w 1871"/>
                    <a:gd name="T55" fmla="*/ 815 h 1343"/>
                    <a:gd name="T56" fmla="*/ 1865 w 1871"/>
                    <a:gd name="T57" fmla="*/ 713 h 1343"/>
                    <a:gd name="T58" fmla="*/ 1833 w 1871"/>
                    <a:gd name="T59" fmla="*/ 592 h 1343"/>
                    <a:gd name="T60" fmla="*/ 1753 w 1871"/>
                    <a:gd name="T61" fmla="*/ 374 h 1343"/>
                    <a:gd name="T62" fmla="*/ 1683 w 1871"/>
                    <a:gd name="T63" fmla="*/ 182 h 1343"/>
                    <a:gd name="T64" fmla="*/ 1626 w 1871"/>
                    <a:gd name="T65" fmla="*/ 21 h 1343"/>
                    <a:gd name="T66" fmla="*/ 1595 w 1871"/>
                    <a:gd name="T67" fmla="*/ 0 h 1343"/>
                    <a:gd name="T68" fmla="*/ 1577 w 1871"/>
                    <a:gd name="T69" fmla="*/ 0 h 1343"/>
                    <a:gd name="T70" fmla="*/ 168 w 1871"/>
                    <a:gd name="T71" fmla="*/ 1151 h 1343"/>
                    <a:gd name="T72" fmla="*/ 104 w 1871"/>
                    <a:gd name="T73" fmla="*/ 1043 h 1343"/>
                    <a:gd name="T74" fmla="*/ 94 w 1871"/>
                    <a:gd name="T75" fmla="*/ 1000 h 1343"/>
                    <a:gd name="T76" fmla="*/ 98 w 1871"/>
                    <a:gd name="T77" fmla="*/ 986 h 1343"/>
                    <a:gd name="T78" fmla="*/ 122 w 1871"/>
                    <a:gd name="T79" fmla="*/ 958 h 1343"/>
                    <a:gd name="T80" fmla="*/ 179 w 1871"/>
                    <a:gd name="T81" fmla="*/ 920 h 1343"/>
                    <a:gd name="T82" fmla="*/ 307 w 1871"/>
                    <a:gd name="T83" fmla="*/ 853 h 1343"/>
                    <a:gd name="T84" fmla="*/ 560 w 1871"/>
                    <a:gd name="T85" fmla="*/ 689 h 1343"/>
                    <a:gd name="T86" fmla="*/ 759 w 1871"/>
                    <a:gd name="T87" fmla="*/ 549 h 1343"/>
                    <a:gd name="T88" fmla="*/ 1011 w 1871"/>
                    <a:gd name="T89" fmla="*/ 392 h 1343"/>
                    <a:gd name="T90" fmla="*/ 1214 w 1871"/>
                    <a:gd name="T91" fmla="*/ 266 h 1343"/>
                    <a:gd name="T92" fmla="*/ 1350 w 1871"/>
                    <a:gd name="T93" fmla="*/ 193 h 1343"/>
                    <a:gd name="T94" fmla="*/ 1490 w 1871"/>
                    <a:gd name="T95" fmla="*/ 133 h 1343"/>
                    <a:gd name="T96" fmla="*/ 1595 w 1871"/>
                    <a:gd name="T97" fmla="*/ 214 h 1343"/>
                    <a:gd name="T98" fmla="*/ 1665 w 1871"/>
                    <a:gd name="T99" fmla="*/ 409 h 1343"/>
                    <a:gd name="T100" fmla="*/ 1738 w 1871"/>
                    <a:gd name="T101" fmla="*/ 602 h 1343"/>
                    <a:gd name="T102" fmla="*/ 1767 w 1871"/>
                    <a:gd name="T103" fmla="*/ 703 h 1343"/>
                    <a:gd name="T104" fmla="*/ 1780 w 1871"/>
                    <a:gd name="T105" fmla="*/ 787 h 1343"/>
                    <a:gd name="T106" fmla="*/ 1774 w 1871"/>
                    <a:gd name="T107" fmla="*/ 825 h 1343"/>
                    <a:gd name="T108" fmla="*/ 1759 w 1871"/>
                    <a:gd name="T109" fmla="*/ 843 h 1343"/>
                    <a:gd name="T110" fmla="*/ 1693 w 1871"/>
                    <a:gd name="T111" fmla="*/ 882 h 1343"/>
                    <a:gd name="T112" fmla="*/ 1553 w 1871"/>
                    <a:gd name="T113" fmla="*/ 931 h 1343"/>
                    <a:gd name="T114" fmla="*/ 1410 w 1871"/>
                    <a:gd name="T115" fmla="*/ 969 h 1343"/>
                    <a:gd name="T116" fmla="*/ 1162 w 1871"/>
                    <a:gd name="T117" fmla="*/ 1043 h 1343"/>
                    <a:gd name="T118" fmla="*/ 797 w 1871"/>
                    <a:gd name="T119" fmla="*/ 1143 h 1343"/>
                    <a:gd name="T120" fmla="*/ 448 w 1871"/>
                    <a:gd name="T121" fmla="*/ 1228 h 1343"/>
                    <a:gd name="T122" fmla="*/ 315 w 1871"/>
                    <a:gd name="T123" fmla="*/ 1252 h 1343"/>
                    <a:gd name="T124" fmla="*/ 237 w 1871"/>
                    <a:gd name="T125" fmla="*/ 1255 h 1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871" h="1343">
                      <a:moveTo>
                        <a:pt x="1577" y="0"/>
                      </a:moveTo>
                      <a:lnTo>
                        <a:pt x="1498" y="24"/>
                      </a:lnTo>
                      <a:lnTo>
                        <a:pt x="1417" y="56"/>
                      </a:lnTo>
                      <a:lnTo>
                        <a:pt x="1336" y="91"/>
                      </a:lnTo>
                      <a:lnTo>
                        <a:pt x="1259" y="133"/>
                      </a:lnTo>
                      <a:lnTo>
                        <a:pt x="1182" y="175"/>
                      </a:lnTo>
                      <a:lnTo>
                        <a:pt x="1105" y="220"/>
                      </a:lnTo>
                      <a:lnTo>
                        <a:pt x="958" y="315"/>
                      </a:lnTo>
                      <a:lnTo>
                        <a:pt x="812" y="409"/>
                      </a:lnTo>
                      <a:lnTo>
                        <a:pt x="710" y="472"/>
                      </a:lnTo>
                      <a:lnTo>
                        <a:pt x="605" y="538"/>
                      </a:lnTo>
                      <a:lnTo>
                        <a:pt x="500" y="613"/>
                      </a:lnTo>
                      <a:lnTo>
                        <a:pt x="398" y="696"/>
                      </a:lnTo>
                      <a:lnTo>
                        <a:pt x="266" y="770"/>
                      </a:lnTo>
                      <a:lnTo>
                        <a:pt x="174" y="815"/>
                      </a:lnTo>
                      <a:lnTo>
                        <a:pt x="133" y="836"/>
                      </a:lnTo>
                      <a:lnTo>
                        <a:pt x="94" y="861"/>
                      </a:lnTo>
                      <a:lnTo>
                        <a:pt x="62" y="889"/>
                      </a:lnTo>
                      <a:lnTo>
                        <a:pt x="34" y="913"/>
                      </a:lnTo>
                      <a:lnTo>
                        <a:pt x="13" y="944"/>
                      </a:lnTo>
                      <a:lnTo>
                        <a:pt x="7" y="958"/>
                      </a:lnTo>
                      <a:lnTo>
                        <a:pt x="3" y="973"/>
                      </a:lnTo>
                      <a:lnTo>
                        <a:pt x="0" y="1004"/>
                      </a:lnTo>
                      <a:lnTo>
                        <a:pt x="3" y="1039"/>
                      </a:lnTo>
                      <a:lnTo>
                        <a:pt x="13" y="1074"/>
                      </a:lnTo>
                      <a:lnTo>
                        <a:pt x="31" y="1109"/>
                      </a:lnTo>
                      <a:lnTo>
                        <a:pt x="52" y="1143"/>
                      </a:lnTo>
                      <a:lnTo>
                        <a:pt x="73" y="1179"/>
                      </a:lnTo>
                      <a:lnTo>
                        <a:pt x="122" y="1249"/>
                      </a:lnTo>
                      <a:lnTo>
                        <a:pt x="164" y="1318"/>
                      </a:lnTo>
                      <a:lnTo>
                        <a:pt x="174" y="1330"/>
                      </a:lnTo>
                      <a:lnTo>
                        <a:pt x="192" y="1336"/>
                      </a:lnTo>
                      <a:lnTo>
                        <a:pt x="213" y="1343"/>
                      </a:lnTo>
                      <a:lnTo>
                        <a:pt x="241" y="1343"/>
                      </a:lnTo>
                      <a:lnTo>
                        <a:pt x="273" y="1343"/>
                      </a:lnTo>
                      <a:lnTo>
                        <a:pt x="312" y="1343"/>
                      </a:lnTo>
                      <a:lnTo>
                        <a:pt x="395" y="1333"/>
                      </a:lnTo>
                      <a:lnTo>
                        <a:pt x="493" y="1315"/>
                      </a:lnTo>
                      <a:lnTo>
                        <a:pt x="598" y="1294"/>
                      </a:lnTo>
                      <a:lnTo>
                        <a:pt x="710" y="1270"/>
                      </a:lnTo>
                      <a:lnTo>
                        <a:pt x="826" y="1239"/>
                      </a:lnTo>
                      <a:lnTo>
                        <a:pt x="1050" y="1176"/>
                      </a:lnTo>
                      <a:lnTo>
                        <a:pt x="1245" y="1119"/>
                      </a:lnTo>
                      <a:lnTo>
                        <a:pt x="1441" y="1056"/>
                      </a:lnTo>
                      <a:lnTo>
                        <a:pt x="1501" y="1043"/>
                      </a:lnTo>
                      <a:lnTo>
                        <a:pt x="1626" y="1007"/>
                      </a:lnTo>
                      <a:lnTo>
                        <a:pt x="1683" y="989"/>
                      </a:lnTo>
                      <a:lnTo>
                        <a:pt x="1735" y="969"/>
                      </a:lnTo>
                      <a:lnTo>
                        <a:pt x="1777" y="944"/>
                      </a:lnTo>
                      <a:lnTo>
                        <a:pt x="1816" y="920"/>
                      </a:lnTo>
                      <a:lnTo>
                        <a:pt x="1829" y="906"/>
                      </a:lnTo>
                      <a:lnTo>
                        <a:pt x="1843" y="889"/>
                      </a:lnTo>
                      <a:lnTo>
                        <a:pt x="1855" y="874"/>
                      </a:lnTo>
                      <a:lnTo>
                        <a:pt x="1865" y="858"/>
                      </a:lnTo>
                      <a:lnTo>
                        <a:pt x="1868" y="836"/>
                      </a:lnTo>
                      <a:lnTo>
                        <a:pt x="1871" y="815"/>
                      </a:lnTo>
                      <a:lnTo>
                        <a:pt x="1871" y="766"/>
                      </a:lnTo>
                      <a:lnTo>
                        <a:pt x="1865" y="713"/>
                      </a:lnTo>
                      <a:lnTo>
                        <a:pt x="1855" y="654"/>
                      </a:lnTo>
                      <a:lnTo>
                        <a:pt x="1833" y="592"/>
                      </a:lnTo>
                      <a:lnTo>
                        <a:pt x="1812" y="521"/>
                      </a:lnTo>
                      <a:lnTo>
                        <a:pt x="1753" y="374"/>
                      </a:lnTo>
                      <a:lnTo>
                        <a:pt x="1714" y="266"/>
                      </a:lnTo>
                      <a:lnTo>
                        <a:pt x="1683" y="182"/>
                      </a:lnTo>
                      <a:lnTo>
                        <a:pt x="1637" y="35"/>
                      </a:lnTo>
                      <a:lnTo>
                        <a:pt x="1626" y="21"/>
                      </a:lnTo>
                      <a:lnTo>
                        <a:pt x="1613" y="6"/>
                      </a:lnTo>
                      <a:lnTo>
                        <a:pt x="1595" y="0"/>
                      </a:lnTo>
                      <a:lnTo>
                        <a:pt x="1589" y="0"/>
                      </a:lnTo>
                      <a:lnTo>
                        <a:pt x="1577" y="0"/>
                      </a:lnTo>
                      <a:close/>
                      <a:moveTo>
                        <a:pt x="200" y="1197"/>
                      </a:moveTo>
                      <a:lnTo>
                        <a:pt x="168" y="1151"/>
                      </a:lnTo>
                      <a:lnTo>
                        <a:pt x="133" y="1095"/>
                      </a:lnTo>
                      <a:lnTo>
                        <a:pt x="104" y="1043"/>
                      </a:lnTo>
                      <a:lnTo>
                        <a:pt x="98" y="1022"/>
                      </a:lnTo>
                      <a:lnTo>
                        <a:pt x="94" y="1000"/>
                      </a:lnTo>
                      <a:lnTo>
                        <a:pt x="94" y="994"/>
                      </a:lnTo>
                      <a:lnTo>
                        <a:pt x="98" y="986"/>
                      </a:lnTo>
                      <a:lnTo>
                        <a:pt x="104" y="976"/>
                      </a:lnTo>
                      <a:lnTo>
                        <a:pt x="122" y="958"/>
                      </a:lnTo>
                      <a:lnTo>
                        <a:pt x="146" y="941"/>
                      </a:lnTo>
                      <a:lnTo>
                        <a:pt x="179" y="920"/>
                      </a:lnTo>
                      <a:lnTo>
                        <a:pt x="245" y="885"/>
                      </a:lnTo>
                      <a:lnTo>
                        <a:pt x="307" y="853"/>
                      </a:lnTo>
                      <a:lnTo>
                        <a:pt x="458" y="766"/>
                      </a:lnTo>
                      <a:lnTo>
                        <a:pt x="560" y="689"/>
                      </a:lnTo>
                      <a:lnTo>
                        <a:pt x="661" y="616"/>
                      </a:lnTo>
                      <a:lnTo>
                        <a:pt x="759" y="549"/>
                      </a:lnTo>
                      <a:lnTo>
                        <a:pt x="860" y="490"/>
                      </a:lnTo>
                      <a:lnTo>
                        <a:pt x="1011" y="392"/>
                      </a:lnTo>
                      <a:lnTo>
                        <a:pt x="1147" y="308"/>
                      </a:lnTo>
                      <a:lnTo>
                        <a:pt x="1214" y="266"/>
                      </a:lnTo>
                      <a:lnTo>
                        <a:pt x="1284" y="227"/>
                      </a:lnTo>
                      <a:lnTo>
                        <a:pt x="1350" y="193"/>
                      </a:lnTo>
                      <a:lnTo>
                        <a:pt x="1420" y="161"/>
                      </a:lnTo>
                      <a:lnTo>
                        <a:pt x="1490" y="133"/>
                      </a:lnTo>
                      <a:lnTo>
                        <a:pt x="1560" y="108"/>
                      </a:lnTo>
                      <a:lnTo>
                        <a:pt x="1595" y="214"/>
                      </a:lnTo>
                      <a:lnTo>
                        <a:pt x="1623" y="293"/>
                      </a:lnTo>
                      <a:lnTo>
                        <a:pt x="1665" y="409"/>
                      </a:lnTo>
                      <a:lnTo>
                        <a:pt x="1700" y="496"/>
                      </a:lnTo>
                      <a:lnTo>
                        <a:pt x="1738" y="602"/>
                      </a:lnTo>
                      <a:lnTo>
                        <a:pt x="1756" y="654"/>
                      </a:lnTo>
                      <a:lnTo>
                        <a:pt x="1767" y="703"/>
                      </a:lnTo>
                      <a:lnTo>
                        <a:pt x="1777" y="749"/>
                      </a:lnTo>
                      <a:lnTo>
                        <a:pt x="1780" y="787"/>
                      </a:lnTo>
                      <a:lnTo>
                        <a:pt x="1777" y="808"/>
                      </a:lnTo>
                      <a:lnTo>
                        <a:pt x="1774" y="825"/>
                      </a:lnTo>
                      <a:lnTo>
                        <a:pt x="1770" y="836"/>
                      </a:lnTo>
                      <a:lnTo>
                        <a:pt x="1759" y="843"/>
                      </a:lnTo>
                      <a:lnTo>
                        <a:pt x="1732" y="864"/>
                      </a:lnTo>
                      <a:lnTo>
                        <a:pt x="1693" y="882"/>
                      </a:lnTo>
                      <a:lnTo>
                        <a:pt x="1647" y="899"/>
                      </a:lnTo>
                      <a:lnTo>
                        <a:pt x="1553" y="931"/>
                      </a:lnTo>
                      <a:lnTo>
                        <a:pt x="1480" y="948"/>
                      </a:lnTo>
                      <a:lnTo>
                        <a:pt x="1410" y="969"/>
                      </a:lnTo>
                      <a:lnTo>
                        <a:pt x="1308" y="1000"/>
                      </a:lnTo>
                      <a:lnTo>
                        <a:pt x="1162" y="1043"/>
                      </a:lnTo>
                      <a:lnTo>
                        <a:pt x="987" y="1091"/>
                      </a:lnTo>
                      <a:lnTo>
                        <a:pt x="797" y="1143"/>
                      </a:lnTo>
                      <a:lnTo>
                        <a:pt x="612" y="1189"/>
                      </a:lnTo>
                      <a:lnTo>
                        <a:pt x="448" y="1228"/>
                      </a:lnTo>
                      <a:lnTo>
                        <a:pt x="374" y="1242"/>
                      </a:lnTo>
                      <a:lnTo>
                        <a:pt x="315" y="1252"/>
                      </a:lnTo>
                      <a:lnTo>
                        <a:pt x="269" y="1259"/>
                      </a:lnTo>
                      <a:lnTo>
                        <a:pt x="237" y="1255"/>
                      </a:lnTo>
                      <a:lnTo>
                        <a:pt x="200" y="1197"/>
                      </a:lnTo>
                      <a:close/>
                    </a:path>
                  </a:pathLst>
                </a:custGeom>
                <a:solidFill>
                  <a:srgbClr val="AD2E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4" name="Freeform 81"/>
                <p:cNvSpPr>
                  <a:spLocks/>
                </p:cNvSpPr>
                <p:nvPr/>
              </p:nvSpPr>
              <p:spPr bwMode="auto">
                <a:xfrm>
                  <a:off x="5972968" y="6169026"/>
                  <a:ext cx="584200" cy="277813"/>
                </a:xfrm>
                <a:custGeom>
                  <a:avLst/>
                  <a:gdLst>
                    <a:gd name="T0" fmla="*/ 944 w 1840"/>
                    <a:gd name="T1" fmla="*/ 727 h 878"/>
                    <a:gd name="T2" fmla="*/ 547 w 1840"/>
                    <a:gd name="T3" fmla="*/ 605 h 878"/>
                    <a:gd name="T4" fmla="*/ 252 w 1840"/>
                    <a:gd name="T5" fmla="*/ 507 h 878"/>
                    <a:gd name="T6" fmla="*/ 102 w 1840"/>
                    <a:gd name="T7" fmla="*/ 448 h 878"/>
                    <a:gd name="T8" fmla="*/ 18 w 1840"/>
                    <a:gd name="T9" fmla="*/ 398 h 878"/>
                    <a:gd name="T10" fmla="*/ 3 w 1840"/>
                    <a:gd name="T11" fmla="*/ 382 h 878"/>
                    <a:gd name="T12" fmla="*/ 3 w 1840"/>
                    <a:gd name="T13" fmla="*/ 301 h 878"/>
                    <a:gd name="T14" fmla="*/ 3 w 1840"/>
                    <a:gd name="T15" fmla="*/ 150 h 878"/>
                    <a:gd name="T16" fmla="*/ 14 w 1840"/>
                    <a:gd name="T17" fmla="*/ 80 h 878"/>
                    <a:gd name="T18" fmla="*/ 28 w 1840"/>
                    <a:gd name="T19" fmla="*/ 46 h 878"/>
                    <a:gd name="T20" fmla="*/ 52 w 1840"/>
                    <a:gd name="T21" fmla="*/ 20 h 878"/>
                    <a:gd name="T22" fmla="*/ 98 w 1840"/>
                    <a:gd name="T23" fmla="*/ 7 h 878"/>
                    <a:gd name="T24" fmla="*/ 185 w 1840"/>
                    <a:gd name="T25" fmla="*/ 4 h 878"/>
                    <a:gd name="T26" fmla="*/ 388 w 1840"/>
                    <a:gd name="T27" fmla="*/ 20 h 878"/>
                    <a:gd name="T28" fmla="*/ 493 w 1840"/>
                    <a:gd name="T29" fmla="*/ 25 h 878"/>
                    <a:gd name="T30" fmla="*/ 738 w 1840"/>
                    <a:gd name="T31" fmla="*/ 4 h 878"/>
                    <a:gd name="T32" fmla="*/ 987 w 1840"/>
                    <a:gd name="T33" fmla="*/ 0 h 878"/>
                    <a:gd name="T34" fmla="*/ 1309 w 1840"/>
                    <a:gd name="T35" fmla="*/ 0 h 878"/>
                    <a:gd name="T36" fmla="*/ 1529 w 1840"/>
                    <a:gd name="T37" fmla="*/ 7 h 878"/>
                    <a:gd name="T38" fmla="*/ 1690 w 1840"/>
                    <a:gd name="T39" fmla="*/ 28 h 878"/>
                    <a:gd name="T40" fmla="*/ 1791 w 1840"/>
                    <a:gd name="T41" fmla="*/ 49 h 878"/>
                    <a:gd name="T42" fmla="*/ 1823 w 1840"/>
                    <a:gd name="T43" fmla="*/ 122 h 878"/>
                    <a:gd name="T44" fmla="*/ 1795 w 1840"/>
                    <a:gd name="T45" fmla="*/ 244 h 878"/>
                    <a:gd name="T46" fmla="*/ 1770 w 1840"/>
                    <a:gd name="T47" fmla="*/ 356 h 878"/>
                    <a:gd name="T48" fmla="*/ 1743 w 1840"/>
                    <a:gd name="T49" fmla="*/ 510 h 878"/>
                    <a:gd name="T50" fmla="*/ 1700 w 1840"/>
                    <a:gd name="T51" fmla="*/ 679 h 878"/>
                    <a:gd name="T52" fmla="*/ 1662 w 1840"/>
                    <a:gd name="T53" fmla="*/ 787 h 878"/>
                    <a:gd name="T54" fmla="*/ 1627 w 1840"/>
                    <a:gd name="T55" fmla="*/ 839 h 878"/>
                    <a:gd name="T56" fmla="*/ 1592 w 1840"/>
                    <a:gd name="T57" fmla="*/ 867 h 878"/>
                    <a:gd name="T58" fmla="*/ 1546 w 1840"/>
                    <a:gd name="T59" fmla="*/ 878 h 878"/>
                    <a:gd name="T60" fmla="*/ 1459 w 1840"/>
                    <a:gd name="T61" fmla="*/ 870 h 878"/>
                    <a:gd name="T62" fmla="*/ 1330 w 1840"/>
                    <a:gd name="T63" fmla="*/ 839 h 878"/>
                    <a:gd name="T64" fmla="*/ 1186 w 1840"/>
                    <a:gd name="T65" fmla="*/ 794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840" h="878">
                      <a:moveTo>
                        <a:pt x="1186" y="794"/>
                      </a:moveTo>
                      <a:lnTo>
                        <a:pt x="944" y="727"/>
                      </a:lnTo>
                      <a:lnTo>
                        <a:pt x="753" y="672"/>
                      </a:lnTo>
                      <a:lnTo>
                        <a:pt x="547" y="605"/>
                      </a:lnTo>
                      <a:lnTo>
                        <a:pt x="343" y="539"/>
                      </a:lnTo>
                      <a:lnTo>
                        <a:pt x="252" y="507"/>
                      </a:lnTo>
                      <a:lnTo>
                        <a:pt x="169" y="476"/>
                      </a:lnTo>
                      <a:lnTo>
                        <a:pt x="102" y="448"/>
                      </a:lnTo>
                      <a:lnTo>
                        <a:pt x="49" y="419"/>
                      </a:lnTo>
                      <a:lnTo>
                        <a:pt x="18" y="398"/>
                      </a:lnTo>
                      <a:lnTo>
                        <a:pt x="7" y="388"/>
                      </a:lnTo>
                      <a:lnTo>
                        <a:pt x="3" y="382"/>
                      </a:lnTo>
                      <a:lnTo>
                        <a:pt x="7" y="346"/>
                      </a:lnTo>
                      <a:lnTo>
                        <a:pt x="3" y="301"/>
                      </a:lnTo>
                      <a:lnTo>
                        <a:pt x="0" y="199"/>
                      </a:lnTo>
                      <a:lnTo>
                        <a:pt x="3" y="150"/>
                      </a:lnTo>
                      <a:lnTo>
                        <a:pt x="7" y="101"/>
                      </a:lnTo>
                      <a:lnTo>
                        <a:pt x="14" y="80"/>
                      </a:lnTo>
                      <a:lnTo>
                        <a:pt x="18" y="62"/>
                      </a:lnTo>
                      <a:lnTo>
                        <a:pt x="28" y="46"/>
                      </a:lnTo>
                      <a:lnTo>
                        <a:pt x="39" y="31"/>
                      </a:lnTo>
                      <a:lnTo>
                        <a:pt x="52" y="20"/>
                      </a:lnTo>
                      <a:lnTo>
                        <a:pt x="73" y="14"/>
                      </a:lnTo>
                      <a:lnTo>
                        <a:pt x="98" y="7"/>
                      </a:lnTo>
                      <a:lnTo>
                        <a:pt x="123" y="4"/>
                      </a:lnTo>
                      <a:lnTo>
                        <a:pt x="185" y="4"/>
                      </a:lnTo>
                      <a:lnTo>
                        <a:pt x="252" y="7"/>
                      </a:lnTo>
                      <a:lnTo>
                        <a:pt x="388" y="20"/>
                      </a:lnTo>
                      <a:lnTo>
                        <a:pt x="448" y="25"/>
                      </a:lnTo>
                      <a:lnTo>
                        <a:pt x="493" y="25"/>
                      </a:lnTo>
                      <a:lnTo>
                        <a:pt x="616" y="10"/>
                      </a:lnTo>
                      <a:lnTo>
                        <a:pt x="738" y="4"/>
                      </a:lnTo>
                      <a:lnTo>
                        <a:pt x="865" y="0"/>
                      </a:lnTo>
                      <a:lnTo>
                        <a:pt x="987" y="0"/>
                      </a:lnTo>
                      <a:lnTo>
                        <a:pt x="1197" y="0"/>
                      </a:lnTo>
                      <a:lnTo>
                        <a:pt x="1309" y="0"/>
                      </a:lnTo>
                      <a:lnTo>
                        <a:pt x="1417" y="4"/>
                      </a:lnTo>
                      <a:lnTo>
                        <a:pt x="1529" y="7"/>
                      </a:lnTo>
                      <a:lnTo>
                        <a:pt x="1637" y="17"/>
                      </a:lnTo>
                      <a:lnTo>
                        <a:pt x="1690" y="28"/>
                      </a:lnTo>
                      <a:lnTo>
                        <a:pt x="1743" y="38"/>
                      </a:lnTo>
                      <a:lnTo>
                        <a:pt x="1791" y="49"/>
                      </a:lnTo>
                      <a:lnTo>
                        <a:pt x="1840" y="62"/>
                      </a:lnTo>
                      <a:lnTo>
                        <a:pt x="1823" y="122"/>
                      </a:lnTo>
                      <a:lnTo>
                        <a:pt x="1809" y="182"/>
                      </a:lnTo>
                      <a:lnTo>
                        <a:pt x="1795" y="244"/>
                      </a:lnTo>
                      <a:lnTo>
                        <a:pt x="1781" y="304"/>
                      </a:lnTo>
                      <a:lnTo>
                        <a:pt x="1770" y="356"/>
                      </a:lnTo>
                      <a:lnTo>
                        <a:pt x="1757" y="430"/>
                      </a:lnTo>
                      <a:lnTo>
                        <a:pt x="1743" y="510"/>
                      </a:lnTo>
                      <a:lnTo>
                        <a:pt x="1721" y="594"/>
                      </a:lnTo>
                      <a:lnTo>
                        <a:pt x="1700" y="679"/>
                      </a:lnTo>
                      <a:lnTo>
                        <a:pt x="1676" y="755"/>
                      </a:lnTo>
                      <a:lnTo>
                        <a:pt x="1662" y="787"/>
                      </a:lnTo>
                      <a:lnTo>
                        <a:pt x="1645" y="815"/>
                      </a:lnTo>
                      <a:lnTo>
                        <a:pt x="1627" y="839"/>
                      </a:lnTo>
                      <a:lnTo>
                        <a:pt x="1610" y="857"/>
                      </a:lnTo>
                      <a:lnTo>
                        <a:pt x="1592" y="867"/>
                      </a:lnTo>
                      <a:lnTo>
                        <a:pt x="1571" y="875"/>
                      </a:lnTo>
                      <a:lnTo>
                        <a:pt x="1546" y="878"/>
                      </a:lnTo>
                      <a:lnTo>
                        <a:pt x="1519" y="878"/>
                      </a:lnTo>
                      <a:lnTo>
                        <a:pt x="1459" y="870"/>
                      </a:lnTo>
                      <a:lnTo>
                        <a:pt x="1392" y="857"/>
                      </a:lnTo>
                      <a:lnTo>
                        <a:pt x="1330" y="839"/>
                      </a:lnTo>
                      <a:lnTo>
                        <a:pt x="1270" y="821"/>
                      </a:lnTo>
                      <a:lnTo>
                        <a:pt x="1186" y="79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5" name="Freeform 82"/>
                <p:cNvSpPr>
                  <a:spLocks noEditPoints="1"/>
                </p:cNvSpPr>
                <p:nvPr/>
              </p:nvSpPr>
              <p:spPr bwMode="auto">
                <a:xfrm>
                  <a:off x="5958681" y="6153151"/>
                  <a:ext cx="614362" cy="307975"/>
                </a:xfrm>
                <a:custGeom>
                  <a:avLst/>
                  <a:gdLst>
                    <a:gd name="T0" fmla="*/ 381 w 1931"/>
                    <a:gd name="T1" fmla="*/ 14 h 969"/>
                    <a:gd name="T2" fmla="*/ 235 w 1931"/>
                    <a:gd name="T3" fmla="*/ 0 h 969"/>
                    <a:gd name="T4" fmla="*/ 143 w 1931"/>
                    <a:gd name="T5" fmla="*/ 4 h 969"/>
                    <a:gd name="T6" fmla="*/ 73 w 1931"/>
                    <a:gd name="T7" fmla="*/ 25 h 969"/>
                    <a:gd name="T8" fmla="*/ 48 w 1931"/>
                    <a:gd name="T9" fmla="*/ 46 h 969"/>
                    <a:gd name="T10" fmla="*/ 17 w 1931"/>
                    <a:gd name="T11" fmla="*/ 102 h 969"/>
                    <a:gd name="T12" fmla="*/ 0 w 1931"/>
                    <a:gd name="T13" fmla="*/ 175 h 969"/>
                    <a:gd name="T14" fmla="*/ 0 w 1931"/>
                    <a:gd name="T15" fmla="*/ 259 h 969"/>
                    <a:gd name="T16" fmla="*/ 3 w 1931"/>
                    <a:gd name="T17" fmla="*/ 423 h 969"/>
                    <a:gd name="T18" fmla="*/ 14 w 1931"/>
                    <a:gd name="T19" fmla="*/ 455 h 969"/>
                    <a:gd name="T20" fmla="*/ 52 w 1931"/>
                    <a:gd name="T21" fmla="*/ 486 h 969"/>
                    <a:gd name="T22" fmla="*/ 112 w 1931"/>
                    <a:gd name="T23" fmla="*/ 522 h 969"/>
                    <a:gd name="T24" fmla="*/ 280 w 1931"/>
                    <a:gd name="T25" fmla="*/ 598 h 969"/>
                    <a:gd name="T26" fmla="*/ 490 w 1931"/>
                    <a:gd name="T27" fmla="*/ 672 h 969"/>
                    <a:gd name="T28" fmla="*/ 825 w 1931"/>
                    <a:gd name="T29" fmla="*/ 777 h 969"/>
                    <a:gd name="T30" fmla="*/ 1217 w 1931"/>
                    <a:gd name="T31" fmla="*/ 885 h 969"/>
                    <a:gd name="T32" fmla="*/ 1403 w 1931"/>
                    <a:gd name="T33" fmla="*/ 942 h 969"/>
                    <a:gd name="T34" fmla="*/ 1515 w 1931"/>
                    <a:gd name="T35" fmla="*/ 966 h 969"/>
                    <a:gd name="T36" fmla="*/ 1609 w 1931"/>
                    <a:gd name="T37" fmla="*/ 969 h 969"/>
                    <a:gd name="T38" fmla="*/ 1651 w 1931"/>
                    <a:gd name="T39" fmla="*/ 958 h 969"/>
                    <a:gd name="T40" fmla="*/ 1682 w 1931"/>
                    <a:gd name="T41" fmla="*/ 942 h 969"/>
                    <a:gd name="T42" fmla="*/ 1714 w 1931"/>
                    <a:gd name="T43" fmla="*/ 910 h 969"/>
                    <a:gd name="T44" fmla="*/ 1763 w 1931"/>
                    <a:gd name="T45" fmla="*/ 822 h 969"/>
                    <a:gd name="T46" fmla="*/ 1802 w 1931"/>
                    <a:gd name="T47" fmla="*/ 700 h 969"/>
                    <a:gd name="T48" fmla="*/ 1851 w 1931"/>
                    <a:gd name="T49" fmla="*/ 476 h 969"/>
                    <a:gd name="T50" fmla="*/ 1893 w 1931"/>
                    <a:gd name="T51" fmla="*/ 274 h 969"/>
                    <a:gd name="T52" fmla="*/ 1931 w 1931"/>
                    <a:gd name="T53" fmla="*/ 108 h 969"/>
                    <a:gd name="T54" fmla="*/ 1917 w 1931"/>
                    <a:gd name="T55" fmla="*/ 74 h 969"/>
                    <a:gd name="T56" fmla="*/ 1903 w 1931"/>
                    <a:gd name="T57" fmla="*/ 63 h 969"/>
                    <a:gd name="T58" fmla="*/ 1735 w 1931"/>
                    <a:gd name="T59" fmla="*/ 25 h 969"/>
                    <a:gd name="T60" fmla="*/ 1560 w 1931"/>
                    <a:gd name="T61" fmla="*/ 8 h 969"/>
                    <a:gd name="T62" fmla="*/ 1385 w 1931"/>
                    <a:gd name="T63" fmla="*/ 0 h 969"/>
                    <a:gd name="T64" fmla="*/ 1035 w 1931"/>
                    <a:gd name="T65" fmla="*/ 0 h 969"/>
                    <a:gd name="T66" fmla="*/ 790 w 1931"/>
                    <a:gd name="T67" fmla="*/ 0 h 969"/>
                    <a:gd name="T68" fmla="*/ 532 w 1931"/>
                    <a:gd name="T69" fmla="*/ 21 h 969"/>
                    <a:gd name="T70" fmla="*/ 1210 w 1931"/>
                    <a:gd name="T71" fmla="*/ 95 h 969"/>
                    <a:gd name="T72" fmla="*/ 1452 w 1931"/>
                    <a:gd name="T73" fmla="*/ 95 h 969"/>
                    <a:gd name="T74" fmla="*/ 1606 w 1931"/>
                    <a:gd name="T75" fmla="*/ 105 h 969"/>
                    <a:gd name="T76" fmla="*/ 1756 w 1931"/>
                    <a:gd name="T77" fmla="*/ 129 h 969"/>
                    <a:gd name="T78" fmla="*/ 1802 w 1931"/>
                    <a:gd name="T79" fmla="*/ 256 h 969"/>
                    <a:gd name="T80" fmla="*/ 1756 w 1931"/>
                    <a:gd name="T81" fmla="*/ 459 h 969"/>
                    <a:gd name="T82" fmla="*/ 1721 w 1931"/>
                    <a:gd name="T83" fmla="*/ 630 h 969"/>
                    <a:gd name="T84" fmla="*/ 1690 w 1931"/>
                    <a:gd name="T85" fmla="*/ 749 h 969"/>
                    <a:gd name="T86" fmla="*/ 1648 w 1931"/>
                    <a:gd name="T87" fmla="*/ 840 h 969"/>
                    <a:gd name="T88" fmla="*/ 1627 w 1931"/>
                    <a:gd name="T89" fmla="*/ 867 h 969"/>
                    <a:gd name="T90" fmla="*/ 1602 w 1931"/>
                    <a:gd name="T91" fmla="*/ 875 h 969"/>
                    <a:gd name="T92" fmla="*/ 1525 w 1931"/>
                    <a:gd name="T93" fmla="*/ 871 h 969"/>
                    <a:gd name="T94" fmla="*/ 1385 w 1931"/>
                    <a:gd name="T95" fmla="*/ 836 h 969"/>
                    <a:gd name="T96" fmla="*/ 1242 w 1931"/>
                    <a:gd name="T97" fmla="*/ 794 h 969"/>
                    <a:gd name="T98" fmla="*/ 989 w 1931"/>
                    <a:gd name="T99" fmla="*/ 725 h 969"/>
                    <a:gd name="T100" fmla="*/ 626 w 1931"/>
                    <a:gd name="T101" fmla="*/ 613 h 969"/>
                    <a:gd name="T102" fmla="*/ 283 w 1931"/>
                    <a:gd name="T103" fmla="*/ 497 h 969"/>
                    <a:gd name="T104" fmla="*/ 164 w 1931"/>
                    <a:gd name="T105" fmla="*/ 449 h 969"/>
                    <a:gd name="T106" fmla="*/ 97 w 1931"/>
                    <a:gd name="T107" fmla="*/ 410 h 969"/>
                    <a:gd name="T108" fmla="*/ 94 w 1931"/>
                    <a:gd name="T109" fmla="*/ 249 h 969"/>
                    <a:gd name="T110" fmla="*/ 97 w 1931"/>
                    <a:gd name="T111" fmla="*/ 165 h 969"/>
                    <a:gd name="T112" fmla="*/ 112 w 1931"/>
                    <a:gd name="T113" fmla="*/ 119 h 969"/>
                    <a:gd name="T114" fmla="*/ 123 w 1931"/>
                    <a:gd name="T115" fmla="*/ 105 h 969"/>
                    <a:gd name="T116" fmla="*/ 157 w 1931"/>
                    <a:gd name="T117" fmla="*/ 98 h 969"/>
                    <a:gd name="T118" fmla="*/ 224 w 1931"/>
                    <a:gd name="T119" fmla="*/ 95 h 969"/>
                    <a:gd name="T120" fmla="*/ 371 w 1931"/>
                    <a:gd name="T121" fmla="*/ 108 h 969"/>
                    <a:gd name="T122" fmla="*/ 671 w 1931"/>
                    <a:gd name="T123" fmla="*/ 102 h 969"/>
                    <a:gd name="T124" fmla="*/ 916 w 1931"/>
                    <a:gd name="T125" fmla="*/ 95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931" h="969">
                      <a:moveTo>
                        <a:pt x="532" y="21"/>
                      </a:moveTo>
                      <a:lnTo>
                        <a:pt x="381" y="14"/>
                      </a:lnTo>
                      <a:lnTo>
                        <a:pt x="280" y="4"/>
                      </a:lnTo>
                      <a:lnTo>
                        <a:pt x="235" y="0"/>
                      </a:lnTo>
                      <a:lnTo>
                        <a:pt x="189" y="0"/>
                      </a:lnTo>
                      <a:lnTo>
                        <a:pt x="143" y="4"/>
                      </a:lnTo>
                      <a:lnTo>
                        <a:pt x="108" y="11"/>
                      </a:lnTo>
                      <a:lnTo>
                        <a:pt x="73" y="25"/>
                      </a:lnTo>
                      <a:lnTo>
                        <a:pt x="59" y="35"/>
                      </a:lnTo>
                      <a:lnTo>
                        <a:pt x="48" y="46"/>
                      </a:lnTo>
                      <a:lnTo>
                        <a:pt x="31" y="71"/>
                      </a:lnTo>
                      <a:lnTo>
                        <a:pt x="17" y="102"/>
                      </a:lnTo>
                      <a:lnTo>
                        <a:pt x="6" y="137"/>
                      </a:lnTo>
                      <a:lnTo>
                        <a:pt x="0" y="175"/>
                      </a:lnTo>
                      <a:lnTo>
                        <a:pt x="0" y="217"/>
                      </a:lnTo>
                      <a:lnTo>
                        <a:pt x="0" y="259"/>
                      </a:lnTo>
                      <a:lnTo>
                        <a:pt x="0" y="343"/>
                      </a:lnTo>
                      <a:lnTo>
                        <a:pt x="3" y="423"/>
                      </a:lnTo>
                      <a:lnTo>
                        <a:pt x="6" y="438"/>
                      </a:lnTo>
                      <a:lnTo>
                        <a:pt x="14" y="455"/>
                      </a:lnTo>
                      <a:lnTo>
                        <a:pt x="31" y="469"/>
                      </a:lnTo>
                      <a:lnTo>
                        <a:pt x="52" y="486"/>
                      </a:lnTo>
                      <a:lnTo>
                        <a:pt x="81" y="504"/>
                      </a:lnTo>
                      <a:lnTo>
                        <a:pt x="112" y="522"/>
                      </a:lnTo>
                      <a:lnTo>
                        <a:pt x="189" y="561"/>
                      </a:lnTo>
                      <a:lnTo>
                        <a:pt x="280" y="598"/>
                      </a:lnTo>
                      <a:lnTo>
                        <a:pt x="381" y="637"/>
                      </a:lnTo>
                      <a:lnTo>
                        <a:pt x="490" y="672"/>
                      </a:lnTo>
                      <a:lnTo>
                        <a:pt x="601" y="710"/>
                      </a:lnTo>
                      <a:lnTo>
                        <a:pt x="825" y="777"/>
                      </a:lnTo>
                      <a:lnTo>
                        <a:pt x="1022" y="833"/>
                      </a:lnTo>
                      <a:lnTo>
                        <a:pt x="1217" y="885"/>
                      </a:lnTo>
                      <a:lnTo>
                        <a:pt x="1280" y="903"/>
                      </a:lnTo>
                      <a:lnTo>
                        <a:pt x="1403" y="942"/>
                      </a:lnTo>
                      <a:lnTo>
                        <a:pt x="1462" y="955"/>
                      </a:lnTo>
                      <a:lnTo>
                        <a:pt x="1515" y="966"/>
                      </a:lnTo>
                      <a:lnTo>
                        <a:pt x="1564" y="969"/>
                      </a:lnTo>
                      <a:lnTo>
                        <a:pt x="1609" y="969"/>
                      </a:lnTo>
                      <a:lnTo>
                        <a:pt x="1630" y="966"/>
                      </a:lnTo>
                      <a:lnTo>
                        <a:pt x="1651" y="958"/>
                      </a:lnTo>
                      <a:lnTo>
                        <a:pt x="1669" y="952"/>
                      </a:lnTo>
                      <a:lnTo>
                        <a:pt x="1682" y="942"/>
                      </a:lnTo>
                      <a:lnTo>
                        <a:pt x="1700" y="927"/>
                      </a:lnTo>
                      <a:lnTo>
                        <a:pt x="1714" y="910"/>
                      </a:lnTo>
                      <a:lnTo>
                        <a:pt x="1739" y="871"/>
                      </a:lnTo>
                      <a:lnTo>
                        <a:pt x="1763" y="822"/>
                      </a:lnTo>
                      <a:lnTo>
                        <a:pt x="1784" y="767"/>
                      </a:lnTo>
                      <a:lnTo>
                        <a:pt x="1802" y="700"/>
                      </a:lnTo>
                      <a:lnTo>
                        <a:pt x="1819" y="630"/>
                      </a:lnTo>
                      <a:lnTo>
                        <a:pt x="1851" y="476"/>
                      </a:lnTo>
                      <a:lnTo>
                        <a:pt x="1872" y="361"/>
                      </a:lnTo>
                      <a:lnTo>
                        <a:pt x="1893" y="274"/>
                      </a:lnTo>
                      <a:lnTo>
                        <a:pt x="1931" y="126"/>
                      </a:lnTo>
                      <a:lnTo>
                        <a:pt x="1931" y="108"/>
                      </a:lnTo>
                      <a:lnTo>
                        <a:pt x="1927" y="92"/>
                      </a:lnTo>
                      <a:lnTo>
                        <a:pt x="1917" y="74"/>
                      </a:lnTo>
                      <a:lnTo>
                        <a:pt x="1909" y="71"/>
                      </a:lnTo>
                      <a:lnTo>
                        <a:pt x="1903" y="63"/>
                      </a:lnTo>
                      <a:lnTo>
                        <a:pt x="1819" y="42"/>
                      </a:lnTo>
                      <a:lnTo>
                        <a:pt x="1735" y="25"/>
                      </a:lnTo>
                      <a:lnTo>
                        <a:pt x="1648" y="14"/>
                      </a:lnTo>
                      <a:lnTo>
                        <a:pt x="1560" y="8"/>
                      </a:lnTo>
                      <a:lnTo>
                        <a:pt x="1473" y="0"/>
                      </a:lnTo>
                      <a:lnTo>
                        <a:pt x="1385" y="0"/>
                      </a:lnTo>
                      <a:lnTo>
                        <a:pt x="1210" y="0"/>
                      </a:lnTo>
                      <a:lnTo>
                        <a:pt x="1035" y="0"/>
                      </a:lnTo>
                      <a:lnTo>
                        <a:pt x="913" y="0"/>
                      </a:lnTo>
                      <a:lnTo>
                        <a:pt x="790" y="0"/>
                      </a:lnTo>
                      <a:lnTo>
                        <a:pt x="665" y="8"/>
                      </a:lnTo>
                      <a:lnTo>
                        <a:pt x="532" y="21"/>
                      </a:lnTo>
                      <a:close/>
                      <a:moveTo>
                        <a:pt x="1032" y="95"/>
                      </a:moveTo>
                      <a:lnTo>
                        <a:pt x="1210" y="95"/>
                      </a:lnTo>
                      <a:lnTo>
                        <a:pt x="1371" y="95"/>
                      </a:lnTo>
                      <a:lnTo>
                        <a:pt x="1452" y="95"/>
                      </a:lnTo>
                      <a:lnTo>
                        <a:pt x="1528" y="102"/>
                      </a:lnTo>
                      <a:lnTo>
                        <a:pt x="1606" y="105"/>
                      </a:lnTo>
                      <a:lnTo>
                        <a:pt x="1682" y="116"/>
                      </a:lnTo>
                      <a:lnTo>
                        <a:pt x="1756" y="129"/>
                      </a:lnTo>
                      <a:lnTo>
                        <a:pt x="1830" y="147"/>
                      </a:lnTo>
                      <a:lnTo>
                        <a:pt x="1802" y="256"/>
                      </a:lnTo>
                      <a:lnTo>
                        <a:pt x="1781" y="336"/>
                      </a:lnTo>
                      <a:lnTo>
                        <a:pt x="1756" y="459"/>
                      </a:lnTo>
                      <a:lnTo>
                        <a:pt x="1735" y="567"/>
                      </a:lnTo>
                      <a:lnTo>
                        <a:pt x="1721" y="630"/>
                      </a:lnTo>
                      <a:lnTo>
                        <a:pt x="1707" y="689"/>
                      </a:lnTo>
                      <a:lnTo>
                        <a:pt x="1690" y="749"/>
                      </a:lnTo>
                      <a:lnTo>
                        <a:pt x="1669" y="801"/>
                      </a:lnTo>
                      <a:lnTo>
                        <a:pt x="1648" y="840"/>
                      </a:lnTo>
                      <a:lnTo>
                        <a:pt x="1637" y="854"/>
                      </a:lnTo>
                      <a:lnTo>
                        <a:pt x="1627" y="867"/>
                      </a:lnTo>
                      <a:lnTo>
                        <a:pt x="1616" y="871"/>
                      </a:lnTo>
                      <a:lnTo>
                        <a:pt x="1602" y="875"/>
                      </a:lnTo>
                      <a:lnTo>
                        <a:pt x="1567" y="879"/>
                      </a:lnTo>
                      <a:lnTo>
                        <a:pt x="1525" y="871"/>
                      </a:lnTo>
                      <a:lnTo>
                        <a:pt x="1479" y="864"/>
                      </a:lnTo>
                      <a:lnTo>
                        <a:pt x="1385" y="836"/>
                      </a:lnTo>
                      <a:lnTo>
                        <a:pt x="1309" y="815"/>
                      </a:lnTo>
                      <a:lnTo>
                        <a:pt x="1242" y="794"/>
                      </a:lnTo>
                      <a:lnTo>
                        <a:pt x="1140" y="767"/>
                      </a:lnTo>
                      <a:lnTo>
                        <a:pt x="989" y="725"/>
                      </a:lnTo>
                      <a:lnTo>
                        <a:pt x="815" y="672"/>
                      </a:lnTo>
                      <a:lnTo>
                        <a:pt x="626" y="613"/>
                      </a:lnTo>
                      <a:lnTo>
                        <a:pt x="444" y="553"/>
                      </a:lnTo>
                      <a:lnTo>
                        <a:pt x="283" y="497"/>
                      </a:lnTo>
                      <a:lnTo>
                        <a:pt x="217" y="473"/>
                      </a:lnTo>
                      <a:lnTo>
                        <a:pt x="164" y="449"/>
                      </a:lnTo>
                      <a:lnTo>
                        <a:pt x="123" y="428"/>
                      </a:lnTo>
                      <a:lnTo>
                        <a:pt x="97" y="410"/>
                      </a:lnTo>
                      <a:lnTo>
                        <a:pt x="94" y="336"/>
                      </a:lnTo>
                      <a:lnTo>
                        <a:pt x="94" y="249"/>
                      </a:lnTo>
                      <a:lnTo>
                        <a:pt x="94" y="204"/>
                      </a:lnTo>
                      <a:lnTo>
                        <a:pt x="97" y="165"/>
                      </a:lnTo>
                      <a:lnTo>
                        <a:pt x="105" y="133"/>
                      </a:lnTo>
                      <a:lnTo>
                        <a:pt x="112" y="119"/>
                      </a:lnTo>
                      <a:lnTo>
                        <a:pt x="115" y="112"/>
                      </a:lnTo>
                      <a:lnTo>
                        <a:pt x="123" y="105"/>
                      </a:lnTo>
                      <a:lnTo>
                        <a:pt x="133" y="102"/>
                      </a:lnTo>
                      <a:lnTo>
                        <a:pt x="157" y="98"/>
                      </a:lnTo>
                      <a:lnTo>
                        <a:pt x="189" y="95"/>
                      </a:lnTo>
                      <a:lnTo>
                        <a:pt x="224" y="95"/>
                      </a:lnTo>
                      <a:lnTo>
                        <a:pt x="301" y="98"/>
                      </a:lnTo>
                      <a:lnTo>
                        <a:pt x="371" y="108"/>
                      </a:lnTo>
                      <a:lnTo>
                        <a:pt x="545" y="116"/>
                      </a:lnTo>
                      <a:lnTo>
                        <a:pt x="671" y="102"/>
                      </a:lnTo>
                      <a:lnTo>
                        <a:pt x="794" y="95"/>
                      </a:lnTo>
                      <a:lnTo>
                        <a:pt x="916" y="95"/>
                      </a:lnTo>
                      <a:lnTo>
                        <a:pt x="1032" y="95"/>
                      </a:lnTo>
                      <a:close/>
                    </a:path>
                  </a:pathLst>
                </a:custGeom>
                <a:solidFill>
                  <a:srgbClr val="AD2E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6" name="Freeform 83"/>
                <p:cNvSpPr>
                  <a:spLocks/>
                </p:cNvSpPr>
                <p:nvPr/>
              </p:nvSpPr>
              <p:spPr bwMode="auto">
                <a:xfrm>
                  <a:off x="5915818" y="6097588"/>
                  <a:ext cx="184150" cy="238125"/>
                </a:xfrm>
                <a:custGeom>
                  <a:avLst/>
                  <a:gdLst>
                    <a:gd name="T0" fmla="*/ 161 w 578"/>
                    <a:gd name="T1" fmla="*/ 24 h 751"/>
                    <a:gd name="T2" fmla="*/ 164 w 578"/>
                    <a:gd name="T3" fmla="*/ 19 h 751"/>
                    <a:gd name="T4" fmla="*/ 228 w 578"/>
                    <a:gd name="T5" fmla="*/ 6 h 751"/>
                    <a:gd name="T6" fmla="*/ 263 w 578"/>
                    <a:gd name="T7" fmla="*/ 0 h 751"/>
                    <a:gd name="T8" fmla="*/ 294 w 578"/>
                    <a:gd name="T9" fmla="*/ 0 h 751"/>
                    <a:gd name="T10" fmla="*/ 329 w 578"/>
                    <a:gd name="T11" fmla="*/ 0 h 751"/>
                    <a:gd name="T12" fmla="*/ 361 w 578"/>
                    <a:gd name="T13" fmla="*/ 6 h 751"/>
                    <a:gd name="T14" fmla="*/ 388 w 578"/>
                    <a:gd name="T15" fmla="*/ 19 h 751"/>
                    <a:gd name="T16" fmla="*/ 403 w 578"/>
                    <a:gd name="T17" fmla="*/ 31 h 751"/>
                    <a:gd name="T18" fmla="*/ 413 w 578"/>
                    <a:gd name="T19" fmla="*/ 45 h 751"/>
                    <a:gd name="T20" fmla="*/ 434 w 578"/>
                    <a:gd name="T21" fmla="*/ 65 h 751"/>
                    <a:gd name="T22" fmla="*/ 451 w 578"/>
                    <a:gd name="T23" fmla="*/ 94 h 751"/>
                    <a:gd name="T24" fmla="*/ 487 w 578"/>
                    <a:gd name="T25" fmla="*/ 152 h 751"/>
                    <a:gd name="T26" fmla="*/ 518 w 578"/>
                    <a:gd name="T27" fmla="*/ 219 h 751"/>
                    <a:gd name="T28" fmla="*/ 542 w 578"/>
                    <a:gd name="T29" fmla="*/ 289 h 751"/>
                    <a:gd name="T30" fmla="*/ 563 w 578"/>
                    <a:gd name="T31" fmla="*/ 363 h 751"/>
                    <a:gd name="T32" fmla="*/ 574 w 578"/>
                    <a:gd name="T33" fmla="*/ 436 h 751"/>
                    <a:gd name="T34" fmla="*/ 578 w 578"/>
                    <a:gd name="T35" fmla="*/ 506 h 751"/>
                    <a:gd name="T36" fmla="*/ 578 w 578"/>
                    <a:gd name="T37" fmla="*/ 538 h 751"/>
                    <a:gd name="T38" fmla="*/ 574 w 578"/>
                    <a:gd name="T39" fmla="*/ 569 h 751"/>
                    <a:gd name="T40" fmla="*/ 563 w 578"/>
                    <a:gd name="T41" fmla="*/ 608 h 751"/>
                    <a:gd name="T42" fmla="*/ 550 w 578"/>
                    <a:gd name="T43" fmla="*/ 646 h 751"/>
                    <a:gd name="T44" fmla="*/ 529 w 578"/>
                    <a:gd name="T45" fmla="*/ 678 h 751"/>
                    <a:gd name="T46" fmla="*/ 504 w 578"/>
                    <a:gd name="T47" fmla="*/ 702 h 751"/>
                    <a:gd name="T48" fmla="*/ 479 w 578"/>
                    <a:gd name="T49" fmla="*/ 723 h 751"/>
                    <a:gd name="T50" fmla="*/ 448 w 578"/>
                    <a:gd name="T51" fmla="*/ 738 h 751"/>
                    <a:gd name="T52" fmla="*/ 417 w 578"/>
                    <a:gd name="T53" fmla="*/ 747 h 751"/>
                    <a:gd name="T54" fmla="*/ 385 w 578"/>
                    <a:gd name="T55" fmla="*/ 751 h 751"/>
                    <a:gd name="T56" fmla="*/ 351 w 578"/>
                    <a:gd name="T57" fmla="*/ 751 h 751"/>
                    <a:gd name="T58" fmla="*/ 315 w 578"/>
                    <a:gd name="T59" fmla="*/ 747 h 751"/>
                    <a:gd name="T60" fmla="*/ 280 w 578"/>
                    <a:gd name="T61" fmla="*/ 741 h 751"/>
                    <a:gd name="T62" fmla="*/ 245 w 578"/>
                    <a:gd name="T63" fmla="*/ 726 h 751"/>
                    <a:gd name="T64" fmla="*/ 213 w 578"/>
                    <a:gd name="T65" fmla="*/ 709 h 751"/>
                    <a:gd name="T66" fmla="*/ 182 w 578"/>
                    <a:gd name="T67" fmla="*/ 688 h 751"/>
                    <a:gd name="T68" fmla="*/ 151 w 578"/>
                    <a:gd name="T69" fmla="*/ 660 h 751"/>
                    <a:gd name="T70" fmla="*/ 127 w 578"/>
                    <a:gd name="T71" fmla="*/ 632 h 751"/>
                    <a:gd name="T72" fmla="*/ 109 w 578"/>
                    <a:gd name="T73" fmla="*/ 608 h 751"/>
                    <a:gd name="T74" fmla="*/ 94 w 578"/>
                    <a:gd name="T75" fmla="*/ 583 h 751"/>
                    <a:gd name="T76" fmla="*/ 70 w 578"/>
                    <a:gd name="T77" fmla="*/ 530 h 751"/>
                    <a:gd name="T78" fmla="*/ 49 w 578"/>
                    <a:gd name="T79" fmla="*/ 475 h 751"/>
                    <a:gd name="T80" fmla="*/ 36 w 578"/>
                    <a:gd name="T81" fmla="*/ 418 h 751"/>
                    <a:gd name="T82" fmla="*/ 21 w 578"/>
                    <a:gd name="T83" fmla="*/ 360 h 751"/>
                    <a:gd name="T84" fmla="*/ 15 w 578"/>
                    <a:gd name="T85" fmla="*/ 303 h 751"/>
                    <a:gd name="T86" fmla="*/ 4 w 578"/>
                    <a:gd name="T87" fmla="*/ 191 h 751"/>
                    <a:gd name="T88" fmla="*/ 0 w 578"/>
                    <a:gd name="T89" fmla="*/ 152 h 751"/>
                    <a:gd name="T90" fmla="*/ 4 w 578"/>
                    <a:gd name="T91" fmla="*/ 125 h 751"/>
                    <a:gd name="T92" fmla="*/ 15 w 578"/>
                    <a:gd name="T93" fmla="*/ 97 h 751"/>
                    <a:gd name="T94" fmla="*/ 28 w 578"/>
                    <a:gd name="T95" fmla="*/ 79 h 751"/>
                    <a:gd name="T96" fmla="*/ 49 w 578"/>
                    <a:gd name="T97" fmla="*/ 62 h 751"/>
                    <a:gd name="T98" fmla="*/ 77 w 578"/>
                    <a:gd name="T99" fmla="*/ 48 h 751"/>
                    <a:gd name="T100" fmla="*/ 116 w 578"/>
                    <a:gd name="T101" fmla="*/ 34 h 751"/>
                    <a:gd name="T102" fmla="*/ 161 w 578"/>
                    <a:gd name="T103" fmla="*/ 24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78" h="751">
                      <a:moveTo>
                        <a:pt x="161" y="24"/>
                      </a:moveTo>
                      <a:lnTo>
                        <a:pt x="164" y="19"/>
                      </a:lnTo>
                      <a:lnTo>
                        <a:pt x="228" y="6"/>
                      </a:lnTo>
                      <a:lnTo>
                        <a:pt x="263" y="0"/>
                      </a:lnTo>
                      <a:lnTo>
                        <a:pt x="294" y="0"/>
                      </a:lnTo>
                      <a:lnTo>
                        <a:pt x="329" y="0"/>
                      </a:lnTo>
                      <a:lnTo>
                        <a:pt x="361" y="6"/>
                      </a:lnTo>
                      <a:lnTo>
                        <a:pt x="388" y="19"/>
                      </a:lnTo>
                      <a:lnTo>
                        <a:pt x="403" y="31"/>
                      </a:lnTo>
                      <a:lnTo>
                        <a:pt x="413" y="45"/>
                      </a:lnTo>
                      <a:lnTo>
                        <a:pt x="434" y="65"/>
                      </a:lnTo>
                      <a:lnTo>
                        <a:pt x="451" y="94"/>
                      </a:lnTo>
                      <a:lnTo>
                        <a:pt x="487" y="152"/>
                      </a:lnTo>
                      <a:lnTo>
                        <a:pt x="518" y="219"/>
                      </a:lnTo>
                      <a:lnTo>
                        <a:pt x="542" y="289"/>
                      </a:lnTo>
                      <a:lnTo>
                        <a:pt x="563" y="363"/>
                      </a:lnTo>
                      <a:lnTo>
                        <a:pt x="574" y="436"/>
                      </a:lnTo>
                      <a:lnTo>
                        <a:pt x="578" y="506"/>
                      </a:lnTo>
                      <a:lnTo>
                        <a:pt x="578" y="538"/>
                      </a:lnTo>
                      <a:lnTo>
                        <a:pt x="574" y="569"/>
                      </a:lnTo>
                      <a:lnTo>
                        <a:pt x="563" y="608"/>
                      </a:lnTo>
                      <a:lnTo>
                        <a:pt x="550" y="646"/>
                      </a:lnTo>
                      <a:lnTo>
                        <a:pt x="529" y="678"/>
                      </a:lnTo>
                      <a:lnTo>
                        <a:pt x="504" y="702"/>
                      </a:lnTo>
                      <a:lnTo>
                        <a:pt x="479" y="723"/>
                      </a:lnTo>
                      <a:lnTo>
                        <a:pt x="448" y="738"/>
                      </a:lnTo>
                      <a:lnTo>
                        <a:pt x="417" y="747"/>
                      </a:lnTo>
                      <a:lnTo>
                        <a:pt x="385" y="751"/>
                      </a:lnTo>
                      <a:lnTo>
                        <a:pt x="351" y="751"/>
                      </a:lnTo>
                      <a:lnTo>
                        <a:pt x="315" y="747"/>
                      </a:lnTo>
                      <a:lnTo>
                        <a:pt x="280" y="741"/>
                      </a:lnTo>
                      <a:lnTo>
                        <a:pt x="245" y="726"/>
                      </a:lnTo>
                      <a:lnTo>
                        <a:pt x="213" y="709"/>
                      </a:lnTo>
                      <a:lnTo>
                        <a:pt x="182" y="688"/>
                      </a:lnTo>
                      <a:lnTo>
                        <a:pt x="151" y="660"/>
                      </a:lnTo>
                      <a:lnTo>
                        <a:pt x="127" y="632"/>
                      </a:lnTo>
                      <a:lnTo>
                        <a:pt x="109" y="608"/>
                      </a:lnTo>
                      <a:lnTo>
                        <a:pt x="94" y="583"/>
                      </a:lnTo>
                      <a:lnTo>
                        <a:pt x="70" y="530"/>
                      </a:lnTo>
                      <a:lnTo>
                        <a:pt x="49" y="475"/>
                      </a:lnTo>
                      <a:lnTo>
                        <a:pt x="36" y="418"/>
                      </a:lnTo>
                      <a:lnTo>
                        <a:pt x="21" y="360"/>
                      </a:lnTo>
                      <a:lnTo>
                        <a:pt x="15" y="303"/>
                      </a:lnTo>
                      <a:lnTo>
                        <a:pt x="4" y="191"/>
                      </a:lnTo>
                      <a:lnTo>
                        <a:pt x="0" y="152"/>
                      </a:lnTo>
                      <a:lnTo>
                        <a:pt x="4" y="125"/>
                      </a:lnTo>
                      <a:lnTo>
                        <a:pt x="15" y="97"/>
                      </a:lnTo>
                      <a:lnTo>
                        <a:pt x="28" y="79"/>
                      </a:lnTo>
                      <a:lnTo>
                        <a:pt x="49" y="62"/>
                      </a:lnTo>
                      <a:lnTo>
                        <a:pt x="77" y="48"/>
                      </a:lnTo>
                      <a:lnTo>
                        <a:pt x="116" y="34"/>
                      </a:lnTo>
                      <a:lnTo>
                        <a:pt x="161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77" name="Freeform 84"/>
                <p:cNvSpPr>
                  <a:spLocks noEditPoints="1"/>
                </p:cNvSpPr>
                <p:nvPr/>
              </p:nvSpPr>
              <p:spPr bwMode="auto">
                <a:xfrm>
                  <a:off x="5901531" y="6081713"/>
                  <a:ext cx="212725" cy="269875"/>
                </a:xfrm>
                <a:custGeom>
                  <a:avLst/>
                  <a:gdLst>
                    <a:gd name="T0" fmla="*/ 196 w 672"/>
                    <a:gd name="T1" fmla="*/ 24 h 850"/>
                    <a:gd name="T2" fmla="*/ 105 w 672"/>
                    <a:gd name="T3" fmla="*/ 56 h 850"/>
                    <a:gd name="T4" fmla="*/ 42 w 672"/>
                    <a:gd name="T5" fmla="*/ 95 h 850"/>
                    <a:gd name="T6" fmla="*/ 21 w 672"/>
                    <a:gd name="T7" fmla="*/ 123 h 850"/>
                    <a:gd name="T8" fmla="*/ 6 w 672"/>
                    <a:gd name="T9" fmla="*/ 154 h 850"/>
                    <a:gd name="T10" fmla="*/ 0 w 672"/>
                    <a:gd name="T11" fmla="*/ 196 h 850"/>
                    <a:gd name="T12" fmla="*/ 14 w 672"/>
                    <a:gd name="T13" fmla="*/ 374 h 850"/>
                    <a:gd name="T14" fmla="*/ 39 w 672"/>
                    <a:gd name="T15" fmla="*/ 497 h 850"/>
                    <a:gd name="T16" fmla="*/ 73 w 672"/>
                    <a:gd name="T17" fmla="*/ 609 h 850"/>
                    <a:gd name="T18" fmla="*/ 133 w 672"/>
                    <a:gd name="T19" fmla="*/ 710 h 850"/>
                    <a:gd name="T20" fmla="*/ 206 w 672"/>
                    <a:gd name="T21" fmla="*/ 780 h 850"/>
                    <a:gd name="T22" fmla="*/ 294 w 672"/>
                    <a:gd name="T23" fmla="*/ 829 h 850"/>
                    <a:gd name="T24" fmla="*/ 384 w 672"/>
                    <a:gd name="T25" fmla="*/ 850 h 850"/>
                    <a:gd name="T26" fmla="*/ 479 w 672"/>
                    <a:gd name="T27" fmla="*/ 840 h 850"/>
                    <a:gd name="T28" fmla="*/ 545 w 672"/>
                    <a:gd name="T29" fmla="*/ 812 h 850"/>
                    <a:gd name="T30" fmla="*/ 602 w 672"/>
                    <a:gd name="T31" fmla="*/ 766 h 850"/>
                    <a:gd name="T32" fmla="*/ 644 w 672"/>
                    <a:gd name="T33" fmla="*/ 703 h 850"/>
                    <a:gd name="T34" fmla="*/ 665 w 672"/>
                    <a:gd name="T35" fmla="*/ 626 h 850"/>
                    <a:gd name="T36" fmla="*/ 672 w 672"/>
                    <a:gd name="T37" fmla="*/ 559 h 850"/>
                    <a:gd name="T38" fmla="*/ 668 w 672"/>
                    <a:gd name="T39" fmla="*/ 486 h 850"/>
                    <a:gd name="T40" fmla="*/ 633 w 672"/>
                    <a:gd name="T41" fmla="*/ 329 h 850"/>
                    <a:gd name="T42" fmla="*/ 574 w 672"/>
                    <a:gd name="T43" fmla="*/ 181 h 850"/>
                    <a:gd name="T44" fmla="*/ 535 w 672"/>
                    <a:gd name="T45" fmla="*/ 115 h 850"/>
                    <a:gd name="T46" fmla="*/ 493 w 672"/>
                    <a:gd name="T47" fmla="*/ 59 h 850"/>
                    <a:gd name="T48" fmla="*/ 462 w 672"/>
                    <a:gd name="T49" fmla="*/ 32 h 850"/>
                    <a:gd name="T50" fmla="*/ 423 w 672"/>
                    <a:gd name="T51" fmla="*/ 14 h 850"/>
                    <a:gd name="T52" fmla="*/ 342 w 672"/>
                    <a:gd name="T53" fmla="*/ 0 h 850"/>
                    <a:gd name="T54" fmla="*/ 266 w 672"/>
                    <a:gd name="T55" fmla="*/ 11 h 850"/>
                    <a:gd name="T56" fmla="*/ 209 w 672"/>
                    <a:gd name="T57" fmla="*/ 650 h 850"/>
                    <a:gd name="T58" fmla="*/ 157 w 672"/>
                    <a:gd name="T59" fmla="*/ 567 h 850"/>
                    <a:gd name="T60" fmla="*/ 126 w 672"/>
                    <a:gd name="T61" fmla="*/ 465 h 850"/>
                    <a:gd name="T62" fmla="*/ 108 w 672"/>
                    <a:gd name="T63" fmla="*/ 353 h 850"/>
                    <a:gd name="T64" fmla="*/ 94 w 672"/>
                    <a:gd name="T65" fmla="*/ 214 h 850"/>
                    <a:gd name="T66" fmla="*/ 97 w 672"/>
                    <a:gd name="T67" fmla="*/ 175 h 850"/>
                    <a:gd name="T68" fmla="*/ 122 w 672"/>
                    <a:gd name="T69" fmla="*/ 150 h 850"/>
                    <a:gd name="T70" fmla="*/ 175 w 672"/>
                    <a:gd name="T71" fmla="*/ 129 h 850"/>
                    <a:gd name="T72" fmla="*/ 224 w 672"/>
                    <a:gd name="T73" fmla="*/ 115 h 850"/>
                    <a:gd name="T74" fmla="*/ 311 w 672"/>
                    <a:gd name="T75" fmla="*/ 98 h 850"/>
                    <a:gd name="T76" fmla="*/ 363 w 672"/>
                    <a:gd name="T77" fmla="*/ 95 h 850"/>
                    <a:gd name="T78" fmla="*/ 406 w 672"/>
                    <a:gd name="T79" fmla="*/ 108 h 850"/>
                    <a:gd name="T80" fmla="*/ 441 w 672"/>
                    <a:gd name="T81" fmla="*/ 147 h 850"/>
                    <a:gd name="T82" fmla="*/ 493 w 672"/>
                    <a:gd name="T83" fmla="*/ 227 h 850"/>
                    <a:gd name="T84" fmla="*/ 542 w 672"/>
                    <a:gd name="T85" fmla="*/ 356 h 850"/>
                    <a:gd name="T86" fmla="*/ 574 w 672"/>
                    <a:gd name="T87" fmla="*/ 489 h 850"/>
                    <a:gd name="T88" fmla="*/ 574 w 672"/>
                    <a:gd name="T89" fmla="*/ 584 h 850"/>
                    <a:gd name="T90" fmla="*/ 563 w 672"/>
                    <a:gd name="T91" fmla="*/ 643 h 850"/>
                    <a:gd name="T92" fmla="*/ 539 w 672"/>
                    <a:gd name="T93" fmla="*/ 692 h 850"/>
                    <a:gd name="T94" fmla="*/ 507 w 672"/>
                    <a:gd name="T95" fmla="*/ 724 h 850"/>
                    <a:gd name="T96" fmla="*/ 472 w 672"/>
                    <a:gd name="T97" fmla="*/ 745 h 850"/>
                    <a:gd name="T98" fmla="*/ 423 w 672"/>
                    <a:gd name="T99" fmla="*/ 755 h 850"/>
                    <a:gd name="T100" fmla="*/ 357 w 672"/>
                    <a:gd name="T101" fmla="*/ 749 h 850"/>
                    <a:gd name="T102" fmla="*/ 290 w 672"/>
                    <a:gd name="T103" fmla="*/ 724 h 850"/>
                    <a:gd name="T104" fmla="*/ 234 w 672"/>
                    <a:gd name="T105" fmla="*/ 679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72" h="850">
                      <a:moveTo>
                        <a:pt x="199" y="24"/>
                      </a:moveTo>
                      <a:lnTo>
                        <a:pt x="196" y="24"/>
                      </a:lnTo>
                      <a:lnTo>
                        <a:pt x="146" y="38"/>
                      </a:lnTo>
                      <a:lnTo>
                        <a:pt x="105" y="56"/>
                      </a:lnTo>
                      <a:lnTo>
                        <a:pt x="70" y="74"/>
                      </a:lnTo>
                      <a:lnTo>
                        <a:pt x="42" y="95"/>
                      </a:lnTo>
                      <a:lnTo>
                        <a:pt x="31" y="108"/>
                      </a:lnTo>
                      <a:lnTo>
                        <a:pt x="21" y="123"/>
                      </a:lnTo>
                      <a:lnTo>
                        <a:pt x="14" y="136"/>
                      </a:lnTo>
                      <a:lnTo>
                        <a:pt x="6" y="154"/>
                      </a:lnTo>
                      <a:lnTo>
                        <a:pt x="3" y="175"/>
                      </a:lnTo>
                      <a:lnTo>
                        <a:pt x="0" y="196"/>
                      </a:lnTo>
                      <a:lnTo>
                        <a:pt x="0" y="245"/>
                      </a:lnTo>
                      <a:lnTo>
                        <a:pt x="14" y="374"/>
                      </a:lnTo>
                      <a:lnTo>
                        <a:pt x="24" y="434"/>
                      </a:lnTo>
                      <a:lnTo>
                        <a:pt x="39" y="497"/>
                      </a:lnTo>
                      <a:lnTo>
                        <a:pt x="52" y="556"/>
                      </a:lnTo>
                      <a:lnTo>
                        <a:pt x="73" y="609"/>
                      </a:lnTo>
                      <a:lnTo>
                        <a:pt x="101" y="661"/>
                      </a:lnTo>
                      <a:lnTo>
                        <a:pt x="133" y="710"/>
                      </a:lnTo>
                      <a:lnTo>
                        <a:pt x="167" y="749"/>
                      </a:lnTo>
                      <a:lnTo>
                        <a:pt x="206" y="780"/>
                      </a:lnTo>
                      <a:lnTo>
                        <a:pt x="248" y="807"/>
                      </a:lnTo>
                      <a:lnTo>
                        <a:pt x="294" y="829"/>
                      </a:lnTo>
                      <a:lnTo>
                        <a:pt x="339" y="843"/>
                      </a:lnTo>
                      <a:lnTo>
                        <a:pt x="384" y="850"/>
                      </a:lnTo>
                      <a:lnTo>
                        <a:pt x="433" y="850"/>
                      </a:lnTo>
                      <a:lnTo>
                        <a:pt x="479" y="840"/>
                      </a:lnTo>
                      <a:lnTo>
                        <a:pt x="514" y="829"/>
                      </a:lnTo>
                      <a:lnTo>
                        <a:pt x="545" y="812"/>
                      </a:lnTo>
                      <a:lnTo>
                        <a:pt x="577" y="791"/>
                      </a:lnTo>
                      <a:lnTo>
                        <a:pt x="602" y="766"/>
                      </a:lnTo>
                      <a:lnTo>
                        <a:pt x="623" y="734"/>
                      </a:lnTo>
                      <a:lnTo>
                        <a:pt x="644" y="703"/>
                      </a:lnTo>
                      <a:lnTo>
                        <a:pt x="654" y="665"/>
                      </a:lnTo>
                      <a:lnTo>
                        <a:pt x="665" y="626"/>
                      </a:lnTo>
                      <a:lnTo>
                        <a:pt x="668" y="595"/>
                      </a:lnTo>
                      <a:lnTo>
                        <a:pt x="672" y="559"/>
                      </a:lnTo>
                      <a:lnTo>
                        <a:pt x="668" y="522"/>
                      </a:lnTo>
                      <a:lnTo>
                        <a:pt x="668" y="486"/>
                      </a:lnTo>
                      <a:lnTo>
                        <a:pt x="654" y="410"/>
                      </a:lnTo>
                      <a:lnTo>
                        <a:pt x="633" y="329"/>
                      </a:lnTo>
                      <a:lnTo>
                        <a:pt x="608" y="252"/>
                      </a:lnTo>
                      <a:lnTo>
                        <a:pt x="574" y="181"/>
                      </a:lnTo>
                      <a:lnTo>
                        <a:pt x="556" y="147"/>
                      </a:lnTo>
                      <a:lnTo>
                        <a:pt x="535" y="115"/>
                      </a:lnTo>
                      <a:lnTo>
                        <a:pt x="514" y="87"/>
                      </a:lnTo>
                      <a:lnTo>
                        <a:pt x="493" y="59"/>
                      </a:lnTo>
                      <a:lnTo>
                        <a:pt x="479" y="45"/>
                      </a:lnTo>
                      <a:lnTo>
                        <a:pt x="462" y="32"/>
                      </a:lnTo>
                      <a:lnTo>
                        <a:pt x="441" y="21"/>
                      </a:lnTo>
                      <a:lnTo>
                        <a:pt x="423" y="14"/>
                      </a:lnTo>
                      <a:lnTo>
                        <a:pt x="384" y="3"/>
                      </a:lnTo>
                      <a:lnTo>
                        <a:pt x="342" y="0"/>
                      </a:lnTo>
                      <a:lnTo>
                        <a:pt x="305" y="3"/>
                      </a:lnTo>
                      <a:lnTo>
                        <a:pt x="266" y="11"/>
                      </a:lnTo>
                      <a:lnTo>
                        <a:pt x="199" y="24"/>
                      </a:lnTo>
                      <a:close/>
                      <a:moveTo>
                        <a:pt x="209" y="650"/>
                      </a:moveTo>
                      <a:lnTo>
                        <a:pt x="182" y="612"/>
                      </a:lnTo>
                      <a:lnTo>
                        <a:pt x="157" y="567"/>
                      </a:lnTo>
                      <a:lnTo>
                        <a:pt x="139" y="517"/>
                      </a:lnTo>
                      <a:lnTo>
                        <a:pt x="126" y="465"/>
                      </a:lnTo>
                      <a:lnTo>
                        <a:pt x="115" y="410"/>
                      </a:lnTo>
                      <a:lnTo>
                        <a:pt x="108" y="353"/>
                      </a:lnTo>
                      <a:lnTo>
                        <a:pt x="94" y="238"/>
                      </a:lnTo>
                      <a:lnTo>
                        <a:pt x="94" y="214"/>
                      </a:lnTo>
                      <a:lnTo>
                        <a:pt x="94" y="192"/>
                      </a:lnTo>
                      <a:lnTo>
                        <a:pt x="97" y="175"/>
                      </a:lnTo>
                      <a:lnTo>
                        <a:pt x="105" y="165"/>
                      </a:lnTo>
                      <a:lnTo>
                        <a:pt x="122" y="150"/>
                      </a:lnTo>
                      <a:lnTo>
                        <a:pt x="143" y="140"/>
                      </a:lnTo>
                      <a:lnTo>
                        <a:pt x="175" y="129"/>
                      </a:lnTo>
                      <a:lnTo>
                        <a:pt x="220" y="119"/>
                      </a:lnTo>
                      <a:lnTo>
                        <a:pt x="224" y="115"/>
                      </a:lnTo>
                      <a:lnTo>
                        <a:pt x="284" y="102"/>
                      </a:lnTo>
                      <a:lnTo>
                        <a:pt x="311" y="98"/>
                      </a:lnTo>
                      <a:lnTo>
                        <a:pt x="339" y="95"/>
                      </a:lnTo>
                      <a:lnTo>
                        <a:pt x="363" y="95"/>
                      </a:lnTo>
                      <a:lnTo>
                        <a:pt x="384" y="102"/>
                      </a:lnTo>
                      <a:lnTo>
                        <a:pt x="406" y="108"/>
                      </a:lnTo>
                      <a:lnTo>
                        <a:pt x="423" y="126"/>
                      </a:lnTo>
                      <a:lnTo>
                        <a:pt x="441" y="147"/>
                      </a:lnTo>
                      <a:lnTo>
                        <a:pt x="458" y="171"/>
                      </a:lnTo>
                      <a:lnTo>
                        <a:pt x="493" y="227"/>
                      </a:lnTo>
                      <a:lnTo>
                        <a:pt x="521" y="290"/>
                      </a:lnTo>
                      <a:lnTo>
                        <a:pt x="542" y="356"/>
                      </a:lnTo>
                      <a:lnTo>
                        <a:pt x="560" y="423"/>
                      </a:lnTo>
                      <a:lnTo>
                        <a:pt x="574" y="489"/>
                      </a:lnTo>
                      <a:lnTo>
                        <a:pt x="577" y="553"/>
                      </a:lnTo>
                      <a:lnTo>
                        <a:pt x="574" y="584"/>
                      </a:lnTo>
                      <a:lnTo>
                        <a:pt x="574" y="609"/>
                      </a:lnTo>
                      <a:lnTo>
                        <a:pt x="563" y="643"/>
                      </a:lnTo>
                      <a:lnTo>
                        <a:pt x="553" y="671"/>
                      </a:lnTo>
                      <a:lnTo>
                        <a:pt x="539" y="692"/>
                      </a:lnTo>
                      <a:lnTo>
                        <a:pt x="524" y="710"/>
                      </a:lnTo>
                      <a:lnTo>
                        <a:pt x="507" y="724"/>
                      </a:lnTo>
                      <a:lnTo>
                        <a:pt x="490" y="738"/>
                      </a:lnTo>
                      <a:lnTo>
                        <a:pt x="472" y="745"/>
                      </a:lnTo>
                      <a:lnTo>
                        <a:pt x="454" y="749"/>
                      </a:lnTo>
                      <a:lnTo>
                        <a:pt x="423" y="755"/>
                      </a:lnTo>
                      <a:lnTo>
                        <a:pt x="388" y="755"/>
                      </a:lnTo>
                      <a:lnTo>
                        <a:pt x="357" y="749"/>
                      </a:lnTo>
                      <a:lnTo>
                        <a:pt x="321" y="738"/>
                      </a:lnTo>
                      <a:lnTo>
                        <a:pt x="290" y="724"/>
                      </a:lnTo>
                      <a:lnTo>
                        <a:pt x="263" y="703"/>
                      </a:lnTo>
                      <a:lnTo>
                        <a:pt x="234" y="679"/>
                      </a:lnTo>
                      <a:lnTo>
                        <a:pt x="209" y="650"/>
                      </a:lnTo>
                      <a:close/>
                    </a:path>
                  </a:pathLst>
                </a:custGeom>
                <a:solidFill>
                  <a:srgbClr val="AD2E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0" name="Freeform 87"/>
                <p:cNvSpPr>
                  <a:spLocks/>
                </p:cNvSpPr>
                <p:nvPr/>
              </p:nvSpPr>
              <p:spPr bwMode="auto">
                <a:xfrm>
                  <a:off x="5003006" y="3536951"/>
                  <a:ext cx="534987" cy="342900"/>
                </a:xfrm>
                <a:custGeom>
                  <a:avLst/>
                  <a:gdLst>
                    <a:gd name="T0" fmla="*/ 970 w 1687"/>
                    <a:gd name="T1" fmla="*/ 1045 h 1081"/>
                    <a:gd name="T2" fmla="*/ 1127 w 1687"/>
                    <a:gd name="T3" fmla="*/ 1000 h 1081"/>
                    <a:gd name="T4" fmla="*/ 1228 w 1687"/>
                    <a:gd name="T5" fmla="*/ 962 h 1081"/>
                    <a:gd name="T6" fmla="*/ 1327 w 1687"/>
                    <a:gd name="T7" fmla="*/ 912 h 1081"/>
                    <a:gd name="T8" fmla="*/ 1418 w 1687"/>
                    <a:gd name="T9" fmla="*/ 854 h 1081"/>
                    <a:gd name="T10" fmla="*/ 1501 w 1687"/>
                    <a:gd name="T11" fmla="*/ 787 h 1081"/>
                    <a:gd name="T12" fmla="*/ 1575 w 1687"/>
                    <a:gd name="T13" fmla="*/ 710 h 1081"/>
                    <a:gd name="T14" fmla="*/ 1630 w 1687"/>
                    <a:gd name="T15" fmla="*/ 622 h 1081"/>
                    <a:gd name="T16" fmla="*/ 1669 w 1687"/>
                    <a:gd name="T17" fmla="*/ 525 h 1081"/>
                    <a:gd name="T18" fmla="*/ 1687 w 1687"/>
                    <a:gd name="T19" fmla="*/ 424 h 1081"/>
                    <a:gd name="T20" fmla="*/ 1679 w 1687"/>
                    <a:gd name="T21" fmla="*/ 322 h 1081"/>
                    <a:gd name="T22" fmla="*/ 1655 w 1687"/>
                    <a:gd name="T23" fmla="*/ 224 h 1081"/>
                    <a:gd name="T24" fmla="*/ 1606 w 1687"/>
                    <a:gd name="T25" fmla="*/ 137 h 1081"/>
                    <a:gd name="T26" fmla="*/ 1533 w 1687"/>
                    <a:gd name="T27" fmla="*/ 70 h 1081"/>
                    <a:gd name="T28" fmla="*/ 1442 w 1687"/>
                    <a:gd name="T29" fmla="*/ 22 h 1081"/>
                    <a:gd name="T30" fmla="*/ 1385 w 1687"/>
                    <a:gd name="T31" fmla="*/ 7 h 1081"/>
                    <a:gd name="T32" fmla="*/ 1319 w 1687"/>
                    <a:gd name="T33" fmla="*/ 0 h 1081"/>
                    <a:gd name="T34" fmla="*/ 1257 w 1687"/>
                    <a:gd name="T35" fmla="*/ 4 h 1081"/>
                    <a:gd name="T36" fmla="*/ 1200 w 1687"/>
                    <a:gd name="T37" fmla="*/ 14 h 1081"/>
                    <a:gd name="T38" fmla="*/ 1092 w 1687"/>
                    <a:gd name="T39" fmla="*/ 59 h 1081"/>
                    <a:gd name="T40" fmla="*/ 986 w 1687"/>
                    <a:gd name="T41" fmla="*/ 129 h 1081"/>
                    <a:gd name="T42" fmla="*/ 756 w 1687"/>
                    <a:gd name="T43" fmla="*/ 333 h 1081"/>
                    <a:gd name="T44" fmla="*/ 459 w 1687"/>
                    <a:gd name="T45" fmla="*/ 591 h 1081"/>
                    <a:gd name="T46" fmla="*/ 232 w 1687"/>
                    <a:gd name="T47" fmla="*/ 776 h 1081"/>
                    <a:gd name="T48" fmla="*/ 109 w 1687"/>
                    <a:gd name="T49" fmla="*/ 864 h 1081"/>
                    <a:gd name="T50" fmla="*/ 39 w 1687"/>
                    <a:gd name="T51" fmla="*/ 899 h 1081"/>
                    <a:gd name="T52" fmla="*/ 11 w 1687"/>
                    <a:gd name="T53" fmla="*/ 903 h 1081"/>
                    <a:gd name="T54" fmla="*/ 42 w 1687"/>
                    <a:gd name="T55" fmla="*/ 930 h 1081"/>
                    <a:gd name="T56" fmla="*/ 136 w 1687"/>
                    <a:gd name="T57" fmla="*/ 979 h 1081"/>
                    <a:gd name="T58" fmla="*/ 238 w 1687"/>
                    <a:gd name="T59" fmla="*/ 1018 h 1081"/>
                    <a:gd name="T60" fmla="*/ 343 w 1687"/>
                    <a:gd name="T61" fmla="*/ 1050 h 1081"/>
                    <a:gd name="T62" fmla="*/ 455 w 1687"/>
                    <a:gd name="T63" fmla="*/ 1071 h 1081"/>
                    <a:gd name="T64" fmla="*/ 571 w 1687"/>
                    <a:gd name="T65" fmla="*/ 1081 h 1081"/>
                    <a:gd name="T66" fmla="*/ 689 w 1687"/>
                    <a:gd name="T67" fmla="*/ 1081 h 1081"/>
                    <a:gd name="T68" fmla="*/ 808 w 1687"/>
                    <a:gd name="T69" fmla="*/ 1074 h 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87" h="1081">
                      <a:moveTo>
                        <a:pt x="868" y="1067"/>
                      </a:moveTo>
                      <a:lnTo>
                        <a:pt x="970" y="1045"/>
                      </a:lnTo>
                      <a:lnTo>
                        <a:pt x="1074" y="1018"/>
                      </a:lnTo>
                      <a:lnTo>
                        <a:pt x="1127" y="1000"/>
                      </a:lnTo>
                      <a:lnTo>
                        <a:pt x="1176" y="983"/>
                      </a:lnTo>
                      <a:lnTo>
                        <a:pt x="1228" y="962"/>
                      </a:lnTo>
                      <a:lnTo>
                        <a:pt x="1277" y="938"/>
                      </a:lnTo>
                      <a:lnTo>
                        <a:pt x="1327" y="912"/>
                      </a:lnTo>
                      <a:lnTo>
                        <a:pt x="1372" y="885"/>
                      </a:lnTo>
                      <a:lnTo>
                        <a:pt x="1418" y="854"/>
                      </a:lnTo>
                      <a:lnTo>
                        <a:pt x="1460" y="822"/>
                      </a:lnTo>
                      <a:lnTo>
                        <a:pt x="1501" y="787"/>
                      </a:lnTo>
                      <a:lnTo>
                        <a:pt x="1539" y="748"/>
                      </a:lnTo>
                      <a:lnTo>
                        <a:pt x="1575" y="710"/>
                      </a:lnTo>
                      <a:lnTo>
                        <a:pt x="1606" y="664"/>
                      </a:lnTo>
                      <a:lnTo>
                        <a:pt x="1630" y="622"/>
                      </a:lnTo>
                      <a:lnTo>
                        <a:pt x="1651" y="573"/>
                      </a:lnTo>
                      <a:lnTo>
                        <a:pt x="1669" y="525"/>
                      </a:lnTo>
                      <a:lnTo>
                        <a:pt x="1679" y="473"/>
                      </a:lnTo>
                      <a:lnTo>
                        <a:pt x="1687" y="424"/>
                      </a:lnTo>
                      <a:lnTo>
                        <a:pt x="1687" y="371"/>
                      </a:lnTo>
                      <a:lnTo>
                        <a:pt x="1679" y="322"/>
                      </a:lnTo>
                      <a:lnTo>
                        <a:pt x="1669" y="270"/>
                      </a:lnTo>
                      <a:lnTo>
                        <a:pt x="1655" y="224"/>
                      </a:lnTo>
                      <a:lnTo>
                        <a:pt x="1630" y="179"/>
                      </a:lnTo>
                      <a:lnTo>
                        <a:pt x="1606" y="137"/>
                      </a:lnTo>
                      <a:lnTo>
                        <a:pt x="1572" y="101"/>
                      </a:lnTo>
                      <a:lnTo>
                        <a:pt x="1533" y="70"/>
                      </a:lnTo>
                      <a:lnTo>
                        <a:pt x="1491" y="43"/>
                      </a:lnTo>
                      <a:lnTo>
                        <a:pt x="1442" y="22"/>
                      </a:lnTo>
                      <a:lnTo>
                        <a:pt x="1414" y="14"/>
                      </a:lnTo>
                      <a:lnTo>
                        <a:pt x="1385" y="7"/>
                      </a:lnTo>
                      <a:lnTo>
                        <a:pt x="1351" y="4"/>
                      </a:lnTo>
                      <a:lnTo>
                        <a:pt x="1319" y="0"/>
                      </a:lnTo>
                      <a:lnTo>
                        <a:pt x="1288" y="0"/>
                      </a:lnTo>
                      <a:lnTo>
                        <a:pt x="1257" y="4"/>
                      </a:lnTo>
                      <a:lnTo>
                        <a:pt x="1228" y="7"/>
                      </a:lnTo>
                      <a:lnTo>
                        <a:pt x="1200" y="14"/>
                      </a:lnTo>
                      <a:lnTo>
                        <a:pt x="1145" y="32"/>
                      </a:lnTo>
                      <a:lnTo>
                        <a:pt x="1092" y="59"/>
                      </a:lnTo>
                      <a:lnTo>
                        <a:pt x="1040" y="91"/>
                      </a:lnTo>
                      <a:lnTo>
                        <a:pt x="986" y="129"/>
                      </a:lnTo>
                      <a:lnTo>
                        <a:pt x="934" y="171"/>
                      </a:lnTo>
                      <a:lnTo>
                        <a:pt x="756" y="333"/>
                      </a:lnTo>
                      <a:lnTo>
                        <a:pt x="613" y="458"/>
                      </a:lnTo>
                      <a:lnTo>
                        <a:pt x="459" y="591"/>
                      </a:lnTo>
                      <a:lnTo>
                        <a:pt x="305" y="721"/>
                      </a:lnTo>
                      <a:lnTo>
                        <a:pt x="232" y="776"/>
                      </a:lnTo>
                      <a:lnTo>
                        <a:pt x="165" y="822"/>
                      </a:lnTo>
                      <a:lnTo>
                        <a:pt x="109" y="864"/>
                      </a:lnTo>
                      <a:lnTo>
                        <a:pt x="60" y="888"/>
                      </a:lnTo>
                      <a:lnTo>
                        <a:pt x="39" y="899"/>
                      </a:lnTo>
                      <a:lnTo>
                        <a:pt x="21" y="903"/>
                      </a:lnTo>
                      <a:lnTo>
                        <a:pt x="11" y="903"/>
                      </a:lnTo>
                      <a:lnTo>
                        <a:pt x="0" y="903"/>
                      </a:lnTo>
                      <a:lnTo>
                        <a:pt x="42" y="930"/>
                      </a:lnTo>
                      <a:lnTo>
                        <a:pt x="87" y="955"/>
                      </a:lnTo>
                      <a:lnTo>
                        <a:pt x="136" y="979"/>
                      </a:lnTo>
                      <a:lnTo>
                        <a:pt x="186" y="1000"/>
                      </a:lnTo>
                      <a:lnTo>
                        <a:pt x="238" y="1018"/>
                      </a:lnTo>
                      <a:lnTo>
                        <a:pt x="290" y="1035"/>
                      </a:lnTo>
                      <a:lnTo>
                        <a:pt x="343" y="1050"/>
                      </a:lnTo>
                      <a:lnTo>
                        <a:pt x="399" y="1060"/>
                      </a:lnTo>
                      <a:lnTo>
                        <a:pt x="455" y="1071"/>
                      </a:lnTo>
                      <a:lnTo>
                        <a:pt x="514" y="1078"/>
                      </a:lnTo>
                      <a:lnTo>
                        <a:pt x="571" y="1081"/>
                      </a:lnTo>
                      <a:lnTo>
                        <a:pt x="631" y="1081"/>
                      </a:lnTo>
                      <a:lnTo>
                        <a:pt x="689" y="1081"/>
                      </a:lnTo>
                      <a:lnTo>
                        <a:pt x="749" y="1078"/>
                      </a:lnTo>
                      <a:lnTo>
                        <a:pt x="808" y="1074"/>
                      </a:lnTo>
                      <a:lnTo>
                        <a:pt x="868" y="10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1" name="Freeform 88"/>
                <p:cNvSpPr>
                  <a:spLocks noEditPoints="1"/>
                </p:cNvSpPr>
                <p:nvPr/>
              </p:nvSpPr>
              <p:spPr bwMode="auto">
                <a:xfrm>
                  <a:off x="4991893" y="3516313"/>
                  <a:ext cx="566737" cy="382588"/>
                </a:xfrm>
                <a:custGeom>
                  <a:avLst/>
                  <a:gdLst>
                    <a:gd name="T0" fmla="*/ 636 w 1784"/>
                    <a:gd name="T1" fmla="*/ 445 h 1207"/>
                    <a:gd name="T2" fmla="*/ 181 w 1784"/>
                    <a:gd name="T3" fmla="*/ 823 h 1207"/>
                    <a:gd name="T4" fmla="*/ 69 w 1784"/>
                    <a:gd name="T5" fmla="*/ 896 h 1207"/>
                    <a:gd name="T6" fmla="*/ 0 w 1784"/>
                    <a:gd name="T7" fmla="*/ 1014 h 1207"/>
                    <a:gd name="T8" fmla="*/ 139 w 1784"/>
                    <a:gd name="T9" fmla="*/ 1095 h 1207"/>
                    <a:gd name="T10" fmla="*/ 297 w 1784"/>
                    <a:gd name="T11" fmla="*/ 1154 h 1207"/>
                    <a:gd name="T12" fmla="*/ 472 w 1784"/>
                    <a:gd name="T13" fmla="*/ 1193 h 1207"/>
                    <a:gd name="T14" fmla="*/ 657 w 1784"/>
                    <a:gd name="T15" fmla="*/ 1207 h 1207"/>
                    <a:gd name="T16" fmla="*/ 846 w 1784"/>
                    <a:gd name="T17" fmla="*/ 1199 h 1207"/>
                    <a:gd name="T18" fmla="*/ 1035 w 1784"/>
                    <a:gd name="T19" fmla="*/ 1168 h 1207"/>
                    <a:gd name="T20" fmla="*/ 1213 w 1784"/>
                    <a:gd name="T21" fmla="*/ 1113 h 1207"/>
                    <a:gd name="T22" fmla="*/ 1374 w 1784"/>
                    <a:gd name="T23" fmla="*/ 1039 h 1207"/>
                    <a:gd name="T24" fmla="*/ 1515 w 1784"/>
                    <a:gd name="T25" fmla="*/ 948 h 1207"/>
                    <a:gd name="T26" fmla="*/ 1630 w 1784"/>
                    <a:gd name="T27" fmla="*/ 844 h 1207"/>
                    <a:gd name="T28" fmla="*/ 1710 w 1784"/>
                    <a:gd name="T29" fmla="*/ 738 h 1207"/>
                    <a:gd name="T30" fmla="*/ 1770 w 1784"/>
                    <a:gd name="T31" fmla="*/ 581 h 1207"/>
                    <a:gd name="T32" fmla="*/ 1780 w 1784"/>
                    <a:gd name="T33" fmla="*/ 385 h 1207"/>
                    <a:gd name="T34" fmla="*/ 1755 w 1784"/>
                    <a:gd name="T35" fmla="*/ 291 h 1207"/>
                    <a:gd name="T36" fmla="*/ 1693 w 1784"/>
                    <a:gd name="T37" fmla="*/ 164 h 1207"/>
                    <a:gd name="T38" fmla="*/ 1577 w 1784"/>
                    <a:gd name="T39" fmla="*/ 63 h 1207"/>
                    <a:gd name="T40" fmla="*/ 1431 w 1784"/>
                    <a:gd name="T41" fmla="*/ 7 h 1207"/>
                    <a:gd name="T42" fmla="*/ 1315 w 1784"/>
                    <a:gd name="T43" fmla="*/ 0 h 1207"/>
                    <a:gd name="T44" fmla="*/ 1213 w 1784"/>
                    <a:gd name="T45" fmla="*/ 18 h 1207"/>
                    <a:gd name="T46" fmla="*/ 1091 w 1784"/>
                    <a:gd name="T47" fmla="*/ 70 h 1207"/>
                    <a:gd name="T48" fmla="*/ 929 w 1784"/>
                    <a:gd name="T49" fmla="*/ 185 h 1207"/>
                    <a:gd name="T50" fmla="*/ 1063 w 1784"/>
                    <a:gd name="T51" fmla="*/ 242 h 1207"/>
                    <a:gd name="T52" fmla="*/ 1207 w 1784"/>
                    <a:gd name="T53" fmla="*/ 151 h 1207"/>
                    <a:gd name="T54" fmla="*/ 1353 w 1784"/>
                    <a:gd name="T55" fmla="*/ 126 h 1207"/>
                    <a:gd name="T56" fmla="*/ 1494 w 1784"/>
                    <a:gd name="T57" fmla="*/ 161 h 1207"/>
                    <a:gd name="T58" fmla="*/ 1581 w 1784"/>
                    <a:gd name="T59" fmla="*/ 227 h 1207"/>
                    <a:gd name="T60" fmla="*/ 1630 w 1784"/>
                    <a:gd name="T61" fmla="*/ 308 h 1207"/>
                    <a:gd name="T62" fmla="*/ 1658 w 1784"/>
                    <a:gd name="T63" fmla="*/ 455 h 1207"/>
                    <a:gd name="T64" fmla="*/ 1633 w 1784"/>
                    <a:gd name="T65" fmla="*/ 605 h 1207"/>
                    <a:gd name="T66" fmla="*/ 1560 w 1784"/>
                    <a:gd name="T67" fmla="*/ 727 h 1207"/>
                    <a:gd name="T68" fmla="*/ 1469 w 1784"/>
                    <a:gd name="T69" fmla="*/ 826 h 1207"/>
                    <a:gd name="T70" fmla="*/ 1350 w 1784"/>
                    <a:gd name="T71" fmla="*/ 910 h 1207"/>
                    <a:gd name="T72" fmla="*/ 1213 w 1784"/>
                    <a:gd name="T73" fmla="*/ 975 h 1207"/>
                    <a:gd name="T74" fmla="*/ 1059 w 1784"/>
                    <a:gd name="T75" fmla="*/ 1032 h 1207"/>
                    <a:gd name="T76" fmla="*/ 892 w 1784"/>
                    <a:gd name="T77" fmla="*/ 1067 h 1207"/>
                    <a:gd name="T78" fmla="*/ 605 w 1784"/>
                    <a:gd name="T79" fmla="*/ 1077 h 1207"/>
                    <a:gd name="T80" fmla="*/ 339 w 1784"/>
                    <a:gd name="T81" fmla="*/ 1035 h 1207"/>
                    <a:gd name="T82" fmla="*/ 230 w 1784"/>
                    <a:gd name="T83" fmla="*/ 941 h 1207"/>
                    <a:gd name="T84" fmla="*/ 441 w 1784"/>
                    <a:gd name="T85" fmla="*/ 780 h 1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84" h="1207">
                      <a:moveTo>
                        <a:pt x="929" y="185"/>
                      </a:moveTo>
                      <a:lnTo>
                        <a:pt x="814" y="291"/>
                      </a:lnTo>
                      <a:lnTo>
                        <a:pt x="636" y="445"/>
                      </a:lnTo>
                      <a:lnTo>
                        <a:pt x="405" y="647"/>
                      </a:lnTo>
                      <a:lnTo>
                        <a:pt x="287" y="742"/>
                      </a:lnTo>
                      <a:lnTo>
                        <a:pt x="181" y="823"/>
                      </a:lnTo>
                      <a:lnTo>
                        <a:pt x="139" y="854"/>
                      </a:lnTo>
                      <a:lnTo>
                        <a:pt x="97" y="878"/>
                      </a:lnTo>
                      <a:lnTo>
                        <a:pt x="69" y="896"/>
                      </a:lnTo>
                      <a:lnTo>
                        <a:pt x="45" y="906"/>
                      </a:lnTo>
                      <a:lnTo>
                        <a:pt x="69" y="913"/>
                      </a:lnTo>
                      <a:lnTo>
                        <a:pt x="0" y="1014"/>
                      </a:lnTo>
                      <a:lnTo>
                        <a:pt x="42" y="1046"/>
                      </a:lnTo>
                      <a:lnTo>
                        <a:pt x="90" y="1071"/>
                      </a:lnTo>
                      <a:lnTo>
                        <a:pt x="139" y="1095"/>
                      </a:lnTo>
                      <a:lnTo>
                        <a:pt x="188" y="1120"/>
                      </a:lnTo>
                      <a:lnTo>
                        <a:pt x="241" y="1137"/>
                      </a:lnTo>
                      <a:lnTo>
                        <a:pt x="297" y="1154"/>
                      </a:lnTo>
                      <a:lnTo>
                        <a:pt x="353" y="1172"/>
                      </a:lnTo>
                      <a:lnTo>
                        <a:pt x="412" y="1183"/>
                      </a:lnTo>
                      <a:lnTo>
                        <a:pt x="472" y="1193"/>
                      </a:lnTo>
                      <a:lnTo>
                        <a:pt x="532" y="1199"/>
                      </a:lnTo>
                      <a:lnTo>
                        <a:pt x="594" y="1207"/>
                      </a:lnTo>
                      <a:lnTo>
                        <a:pt x="657" y="1207"/>
                      </a:lnTo>
                      <a:lnTo>
                        <a:pt x="720" y="1207"/>
                      </a:lnTo>
                      <a:lnTo>
                        <a:pt x="783" y="1204"/>
                      </a:lnTo>
                      <a:lnTo>
                        <a:pt x="846" y="1199"/>
                      </a:lnTo>
                      <a:lnTo>
                        <a:pt x="908" y="1189"/>
                      </a:lnTo>
                      <a:lnTo>
                        <a:pt x="975" y="1179"/>
                      </a:lnTo>
                      <a:lnTo>
                        <a:pt x="1035" y="1168"/>
                      </a:lnTo>
                      <a:lnTo>
                        <a:pt x="1098" y="1151"/>
                      </a:lnTo>
                      <a:lnTo>
                        <a:pt x="1158" y="1134"/>
                      </a:lnTo>
                      <a:lnTo>
                        <a:pt x="1213" y="1113"/>
                      </a:lnTo>
                      <a:lnTo>
                        <a:pt x="1270" y="1092"/>
                      </a:lnTo>
                      <a:lnTo>
                        <a:pt x="1322" y="1067"/>
                      </a:lnTo>
                      <a:lnTo>
                        <a:pt x="1374" y="1039"/>
                      </a:lnTo>
                      <a:lnTo>
                        <a:pt x="1423" y="1011"/>
                      </a:lnTo>
                      <a:lnTo>
                        <a:pt x="1469" y="980"/>
                      </a:lnTo>
                      <a:lnTo>
                        <a:pt x="1515" y="948"/>
                      </a:lnTo>
                      <a:lnTo>
                        <a:pt x="1556" y="917"/>
                      </a:lnTo>
                      <a:lnTo>
                        <a:pt x="1595" y="878"/>
                      </a:lnTo>
                      <a:lnTo>
                        <a:pt x="1630" y="844"/>
                      </a:lnTo>
                      <a:lnTo>
                        <a:pt x="1661" y="805"/>
                      </a:lnTo>
                      <a:lnTo>
                        <a:pt x="1689" y="766"/>
                      </a:lnTo>
                      <a:lnTo>
                        <a:pt x="1710" y="738"/>
                      </a:lnTo>
                      <a:lnTo>
                        <a:pt x="1724" y="706"/>
                      </a:lnTo>
                      <a:lnTo>
                        <a:pt x="1752" y="647"/>
                      </a:lnTo>
                      <a:lnTo>
                        <a:pt x="1770" y="581"/>
                      </a:lnTo>
                      <a:lnTo>
                        <a:pt x="1780" y="518"/>
                      </a:lnTo>
                      <a:lnTo>
                        <a:pt x="1784" y="451"/>
                      </a:lnTo>
                      <a:lnTo>
                        <a:pt x="1780" y="385"/>
                      </a:lnTo>
                      <a:lnTo>
                        <a:pt x="1773" y="354"/>
                      </a:lnTo>
                      <a:lnTo>
                        <a:pt x="1766" y="322"/>
                      </a:lnTo>
                      <a:lnTo>
                        <a:pt x="1755" y="291"/>
                      </a:lnTo>
                      <a:lnTo>
                        <a:pt x="1745" y="259"/>
                      </a:lnTo>
                      <a:lnTo>
                        <a:pt x="1721" y="210"/>
                      </a:lnTo>
                      <a:lnTo>
                        <a:pt x="1693" y="164"/>
                      </a:lnTo>
                      <a:lnTo>
                        <a:pt x="1658" y="126"/>
                      </a:lnTo>
                      <a:lnTo>
                        <a:pt x="1619" y="91"/>
                      </a:lnTo>
                      <a:lnTo>
                        <a:pt x="1577" y="63"/>
                      </a:lnTo>
                      <a:lnTo>
                        <a:pt x="1531" y="39"/>
                      </a:lnTo>
                      <a:lnTo>
                        <a:pt x="1483" y="21"/>
                      </a:lnTo>
                      <a:lnTo>
                        <a:pt x="1431" y="7"/>
                      </a:lnTo>
                      <a:lnTo>
                        <a:pt x="1392" y="4"/>
                      </a:lnTo>
                      <a:lnTo>
                        <a:pt x="1353" y="0"/>
                      </a:lnTo>
                      <a:lnTo>
                        <a:pt x="1315" y="0"/>
                      </a:lnTo>
                      <a:lnTo>
                        <a:pt x="1280" y="4"/>
                      </a:lnTo>
                      <a:lnTo>
                        <a:pt x="1244" y="7"/>
                      </a:lnTo>
                      <a:lnTo>
                        <a:pt x="1213" y="18"/>
                      </a:lnTo>
                      <a:lnTo>
                        <a:pt x="1182" y="28"/>
                      </a:lnTo>
                      <a:lnTo>
                        <a:pt x="1150" y="39"/>
                      </a:lnTo>
                      <a:lnTo>
                        <a:pt x="1091" y="70"/>
                      </a:lnTo>
                      <a:lnTo>
                        <a:pt x="1035" y="106"/>
                      </a:lnTo>
                      <a:lnTo>
                        <a:pt x="983" y="143"/>
                      </a:lnTo>
                      <a:lnTo>
                        <a:pt x="929" y="185"/>
                      </a:lnTo>
                      <a:close/>
                      <a:moveTo>
                        <a:pt x="898" y="382"/>
                      </a:moveTo>
                      <a:lnTo>
                        <a:pt x="1010" y="283"/>
                      </a:lnTo>
                      <a:lnTo>
                        <a:pt x="1063" y="242"/>
                      </a:lnTo>
                      <a:lnTo>
                        <a:pt x="1112" y="206"/>
                      </a:lnTo>
                      <a:lnTo>
                        <a:pt x="1161" y="175"/>
                      </a:lnTo>
                      <a:lnTo>
                        <a:pt x="1207" y="151"/>
                      </a:lnTo>
                      <a:lnTo>
                        <a:pt x="1255" y="137"/>
                      </a:lnTo>
                      <a:lnTo>
                        <a:pt x="1304" y="126"/>
                      </a:lnTo>
                      <a:lnTo>
                        <a:pt x="1353" y="126"/>
                      </a:lnTo>
                      <a:lnTo>
                        <a:pt x="1409" y="133"/>
                      </a:lnTo>
                      <a:lnTo>
                        <a:pt x="1455" y="143"/>
                      </a:lnTo>
                      <a:lnTo>
                        <a:pt x="1494" y="161"/>
                      </a:lnTo>
                      <a:lnTo>
                        <a:pt x="1528" y="179"/>
                      </a:lnTo>
                      <a:lnTo>
                        <a:pt x="1556" y="203"/>
                      </a:lnTo>
                      <a:lnTo>
                        <a:pt x="1581" y="227"/>
                      </a:lnTo>
                      <a:lnTo>
                        <a:pt x="1601" y="255"/>
                      </a:lnTo>
                      <a:lnTo>
                        <a:pt x="1616" y="280"/>
                      </a:lnTo>
                      <a:lnTo>
                        <a:pt x="1630" y="308"/>
                      </a:lnTo>
                      <a:lnTo>
                        <a:pt x="1643" y="354"/>
                      </a:lnTo>
                      <a:lnTo>
                        <a:pt x="1654" y="403"/>
                      </a:lnTo>
                      <a:lnTo>
                        <a:pt x="1658" y="455"/>
                      </a:lnTo>
                      <a:lnTo>
                        <a:pt x="1654" y="503"/>
                      </a:lnTo>
                      <a:lnTo>
                        <a:pt x="1647" y="557"/>
                      </a:lnTo>
                      <a:lnTo>
                        <a:pt x="1633" y="605"/>
                      </a:lnTo>
                      <a:lnTo>
                        <a:pt x="1612" y="651"/>
                      </a:lnTo>
                      <a:lnTo>
                        <a:pt x="1588" y="693"/>
                      </a:lnTo>
                      <a:lnTo>
                        <a:pt x="1560" y="727"/>
                      </a:lnTo>
                      <a:lnTo>
                        <a:pt x="1531" y="763"/>
                      </a:lnTo>
                      <a:lnTo>
                        <a:pt x="1500" y="794"/>
                      </a:lnTo>
                      <a:lnTo>
                        <a:pt x="1469" y="826"/>
                      </a:lnTo>
                      <a:lnTo>
                        <a:pt x="1431" y="854"/>
                      </a:lnTo>
                      <a:lnTo>
                        <a:pt x="1392" y="881"/>
                      </a:lnTo>
                      <a:lnTo>
                        <a:pt x="1350" y="910"/>
                      </a:lnTo>
                      <a:lnTo>
                        <a:pt x="1307" y="934"/>
                      </a:lnTo>
                      <a:lnTo>
                        <a:pt x="1262" y="956"/>
                      </a:lnTo>
                      <a:lnTo>
                        <a:pt x="1213" y="975"/>
                      </a:lnTo>
                      <a:lnTo>
                        <a:pt x="1164" y="997"/>
                      </a:lnTo>
                      <a:lnTo>
                        <a:pt x="1112" y="1014"/>
                      </a:lnTo>
                      <a:lnTo>
                        <a:pt x="1059" y="1032"/>
                      </a:lnTo>
                      <a:lnTo>
                        <a:pt x="1004" y="1046"/>
                      </a:lnTo>
                      <a:lnTo>
                        <a:pt x="947" y="1056"/>
                      </a:lnTo>
                      <a:lnTo>
                        <a:pt x="892" y="1067"/>
                      </a:lnTo>
                      <a:lnTo>
                        <a:pt x="796" y="1077"/>
                      </a:lnTo>
                      <a:lnTo>
                        <a:pt x="699" y="1081"/>
                      </a:lnTo>
                      <a:lnTo>
                        <a:pt x="605" y="1077"/>
                      </a:lnTo>
                      <a:lnTo>
                        <a:pt x="514" y="1071"/>
                      </a:lnTo>
                      <a:lnTo>
                        <a:pt x="423" y="1056"/>
                      </a:lnTo>
                      <a:lnTo>
                        <a:pt x="339" y="1035"/>
                      </a:lnTo>
                      <a:lnTo>
                        <a:pt x="258" y="1008"/>
                      </a:lnTo>
                      <a:lnTo>
                        <a:pt x="181" y="975"/>
                      </a:lnTo>
                      <a:lnTo>
                        <a:pt x="230" y="941"/>
                      </a:lnTo>
                      <a:lnTo>
                        <a:pt x="290" y="899"/>
                      </a:lnTo>
                      <a:lnTo>
                        <a:pt x="360" y="844"/>
                      </a:lnTo>
                      <a:lnTo>
                        <a:pt x="441" y="780"/>
                      </a:lnTo>
                      <a:lnTo>
                        <a:pt x="639" y="609"/>
                      </a:lnTo>
                      <a:lnTo>
                        <a:pt x="898" y="382"/>
                      </a:lnTo>
                      <a:close/>
                    </a:path>
                  </a:pathLst>
                </a:custGeom>
                <a:solidFill>
                  <a:srgbClr val="C52A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2" name="Freeform 89"/>
                <p:cNvSpPr>
                  <a:spLocks/>
                </p:cNvSpPr>
                <p:nvPr/>
              </p:nvSpPr>
              <p:spPr bwMode="auto">
                <a:xfrm>
                  <a:off x="4626768" y="3522663"/>
                  <a:ext cx="373062" cy="314325"/>
                </a:xfrm>
                <a:custGeom>
                  <a:avLst/>
                  <a:gdLst>
                    <a:gd name="T0" fmla="*/ 431 w 1176"/>
                    <a:gd name="T1" fmla="*/ 902 h 993"/>
                    <a:gd name="T2" fmla="*/ 360 w 1176"/>
                    <a:gd name="T3" fmla="*/ 871 h 993"/>
                    <a:gd name="T4" fmla="*/ 294 w 1176"/>
                    <a:gd name="T5" fmla="*/ 832 h 993"/>
                    <a:gd name="T6" fmla="*/ 235 w 1176"/>
                    <a:gd name="T7" fmla="*/ 790 h 993"/>
                    <a:gd name="T8" fmla="*/ 178 w 1176"/>
                    <a:gd name="T9" fmla="*/ 741 h 993"/>
                    <a:gd name="T10" fmla="*/ 126 w 1176"/>
                    <a:gd name="T11" fmla="*/ 685 h 993"/>
                    <a:gd name="T12" fmla="*/ 84 w 1176"/>
                    <a:gd name="T13" fmla="*/ 629 h 993"/>
                    <a:gd name="T14" fmla="*/ 63 w 1176"/>
                    <a:gd name="T15" fmla="*/ 597 h 993"/>
                    <a:gd name="T16" fmla="*/ 50 w 1176"/>
                    <a:gd name="T17" fmla="*/ 570 h 993"/>
                    <a:gd name="T18" fmla="*/ 35 w 1176"/>
                    <a:gd name="T19" fmla="*/ 539 h 993"/>
                    <a:gd name="T20" fmla="*/ 21 w 1176"/>
                    <a:gd name="T21" fmla="*/ 506 h 993"/>
                    <a:gd name="T22" fmla="*/ 11 w 1176"/>
                    <a:gd name="T23" fmla="*/ 475 h 993"/>
                    <a:gd name="T24" fmla="*/ 3 w 1176"/>
                    <a:gd name="T25" fmla="*/ 443 h 993"/>
                    <a:gd name="T26" fmla="*/ 0 w 1176"/>
                    <a:gd name="T27" fmla="*/ 412 h 993"/>
                    <a:gd name="T28" fmla="*/ 0 w 1176"/>
                    <a:gd name="T29" fmla="*/ 381 h 993"/>
                    <a:gd name="T30" fmla="*/ 0 w 1176"/>
                    <a:gd name="T31" fmla="*/ 349 h 993"/>
                    <a:gd name="T32" fmla="*/ 3 w 1176"/>
                    <a:gd name="T33" fmla="*/ 318 h 993"/>
                    <a:gd name="T34" fmla="*/ 14 w 1176"/>
                    <a:gd name="T35" fmla="*/ 286 h 993"/>
                    <a:gd name="T36" fmla="*/ 24 w 1176"/>
                    <a:gd name="T37" fmla="*/ 258 h 993"/>
                    <a:gd name="T38" fmla="*/ 39 w 1176"/>
                    <a:gd name="T39" fmla="*/ 227 h 993"/>
                    <a:gd name="T40" fmla="*/ 56 w 1176"/>
                    <a:gd name="T41" fmla="*/ 200 h 993"/>
                    <a:gd name="T42" fmla="*/ 81 w 1176"/>
                    <a:gd name="T43" fmla="*/ 171 h 993"/>
                    <a:gd name="T44" fmla="*/ 105 w 1176"/>
                    <a:gd name="T45" fmla="*/ 143 h 993"/>
                    <a:gd name="T46" fmla="*/ 136 w 1176"/>
                    <a:gd name="T47" fmla="*/ 115 h 993"/>
                    <a:gd name="T48" fmla="*/ 168 w 1176"/>
                    <a:gd name="T49" fmla="*/ 91 h 993"/>
                    <a:gd name="T50" fmla="*/ 207 w 1176"/>
                    <a:gd name="T51" fmla="*/ 67 h 993"/>
                    <a:gd name="T52" fmla="*/ 253 w 1176"/>
                    <a:gd name="T53" fmla="*/ 45 h 993"/>
                    <a:gd name="T54" fmla="*/ 298 w 1176"/>
                    <a:gd name="T55" fmla="*/ 24 h 993"/>
                    <a:gd name="T56" fmla="*/ 339 w 1176"/>
                    <a:gd name="T57" fmla="*/ 10 h 993"/>
                    <a:gd name="T58" fmla="*/ 381 w 1176"/>
                    <a:gd name="T59" fmla="*/ 3 h 993"/>
                    <a:gd name="T60" fmla="*/ 423 w 1176"/>
                    <a:gd name="T61" fmla="*/ 0 h 993"/>
                    <a:gd name="T62" fmla="*/ 462 w 1176"/>
                    <a:gd name="T63" fmla="*/ 0 h 993"/>
                    <a:gd name="T64" fmla="*/ 501 w 1176"/>
                    <a:gd name="T65" fmla="*/ 7 h 993"/>
                    <a:gd name="T66" fmla="*/ 539 w 1176"/>
                    <a:gd name="T67" fmla="*/ 21 h 993"/>
                    <a:gd name="T68" fmla="*/ 574 w 1176"/>
                    <a:gd name="T69" fmla="*/ 34 h 993"/>
                    <a:gd name="T70" fmla="*/ 609 w 1176"/>
                    <a:gd name="T71" fmla="*/ 55 h 993"/>
                    <a:gd name="T72" fmla="*/ 644 w 1176"/>
                    <a:gd name="T73" fmla="*/ 80 h 993"/>
                    <a:gd name="T74" fmla="*/ 676 w 1176"/>
                    <a:gd name="T75" fmla="*/ 104 h 993"/>
                    <a:gd name="T76" fmla="*/ 707 w 1176"/>
                    <a:gd name="T77" fmla="*/ 136 h 993"/>
                    <a:gd name="T78" fmla="*/ 735 w 1176"/>
                    <a:gd name="T79" fmla="*/ 167 h 993"/>
                    <a:gd name="T80" fmla="*/ 767 w 1176"/>
                    <a:gd name="T81" fmla="*/ 203 h 993"/>
                    <a:gd name="T82" fmla="*/ 822 w 1176"/>
                    <a:gd name="T83" fmla="*/ 279 h 993"/>
                    <a:gd name="T84" fmla="*/ 874 w 1176"/>
                    <a:gd name="T85" fmla="*/ 364 h 993"/>
                    <a:gd name="T86" fmla="*/ 924 w 1176"/>
                    <a:gd name="T87" fmla="*/ 448 h 993"/>
                    <a:gd name="T88" fmla="*/ 970 w 1176"/>
                    <a:gd name="T89" fmla="*/ 539 h 993"/>
                    <a:gd name="T90" fmla="*/ 1015 w 1176"/>
                    <a:gd name="T91" fmla="*/ 626 h 993"/>
                    <a:gd name="T92" fmla="*/ 1098 w 1176"/>
                    <a:gd name="T93" fmla="*/ 793 h 993"/>
                    <a:gd name="T94" fmla="*/ 1137 w 1176"/>
                    <a:gd name="T95" fmla="*/ 867 h 993"/>
                    <a:gd name="T96" fmla="*/ 1176 w 1176"/>
                    <a:gd name="T97" fmla="*/ 930 h 993"/>
                    <a:gd name="T98" fmla="*/ 1134 w 1176"/>
                    <a:gd name="T99" fmla="*/ 948 h 993"/>
                    <a:gd name="T100" fmla="*/ 1088 w 1176"/>
                    <a:gd name="T101" fmla="*/ 962 h 993"/>
                    <a:gd name="T102" fmla="*/ 1043 w 1176"/>
                    <a:gd name="T103" fmla="*/ 975 h 993"/>
                    <a:gd name="T104" fmla="*/ 997 w 1176"/>
                    <a:gd name="T105" fmla="*/ 983 h 993"/>
                    <a:gd name="T106" fmla="*/ 949 w 1176"/>
                    <a:gd name="T107" fmla="*/ 990 h 993"/>
                    <a:gd name="T108" fmla="*/ 900 w 1176"/>
                    <a:gd name="T109" fmla="*/ 993 h 993"/>
                    <a:gd name="T110" fmla="*/ 854 w 1176"/>
                    <a:gd name="T111" fmla="*/ 993 h 993"/>
                    <a:gd name="T112" fmla="*/ 805 w 1176"/>
                    <a:gd name="T113" fmla="*/ 990 h 993"/>
                    <a:gd name="T114" fmla="*/ 756 w 1176"/>
                    <a:gd name="T115" fmla="*/ 986 h 993"/>
                    <a:gd name="T116" fmla="*/ 707 w 1176"/>
                    <a:gd name="T117" fmla="*/ 979 h 993"/>
                    <a:gd name="T118" fmla="*/ 609 w 1176"/>
                    <a:gd name="T119" fmla="*/ 962 h 993"/>
                    <a:gd name="T120" fmla="*/ 517 w 1176"/>
                    <a:gd name="T121" fmla="*/ 933 h 993"/>
                    <a:gd name="T122" fmla="*/ 431 w 1176"/>
                    <a:gd name="T123" fmla="*/ 902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176" h="993">
                      <a:moveTo>
                        <a:pt x="431" y="902"/>
                      </a:moveTo>
                      <a:lnTo>
                        <a:pt x="360" y="871"/>
                      </a:lnTo>
                      <a:lnTo>
                        <a:pt x="294" y="832"/>
                      </a:lnTo>
                      <a:lnTo>
                        <a:pt x="235" y="790"/>
                      </a:lnTo>
                      <a:lnTo>
                        <a:pt x="178" y="741"/>
                      </a:lnTo>
                      <a:lnTo>
                        <a:pt x="126" y="685"/>
                      </a:lnTo>
                      <a:lnTo>
                        <a:pt x="84" y="629"/>
                      </a:lnTo>
                      <a:lnTo>
                        <a:pt x="63" y="597"/>
                      </a:lnTo>
                      <a:lnTo>
                        <a:pt x="50" y="570"/>
                      </a:lnTo>
                      <a:lnTo>
                        <a:pt x="35" y="539"/>
                      </a:lnTo>
                      <a:lnTo>
                        <a:pt x="21" y="506"/>
                      </a:lnTo>
                      <a:lnTo>
                        <a:pt x="11" y="475"/>
                      </a:lnTo>
                      <a:lnTo>
                        <a:pt x="3" y="443"/>
                      </a:lnTo>
                      <a:lnTo>
                        <a:pt x="0" y="412"/>
                      </a:lnTo>
                      <a:lnTo>
                        <a:pt x="0" y="381"/>
                      </a:lnTo>
                      <a:lnTo>
                        <a:pt x="0" y="349"/>
                      </a:lnTo>
                      <a:lnTo>
                        <a:pt x="3" y="318"/>
                      </a:lnTo>
                      <a:lnTo>
                        <a:pt x="14" y="286"/>
                      </a:lnTo>
                      <a:lnTo>
                        <a:pt x="24" y="258"/>
                      </a:lnTo>
                      <a:lnTo>
                        <a:pt x="39" y="227"/>
                      </a:lnTo>
                      <a:lnTo>
                        <a:pt x="56" y="200"/>
                      </a:lnTo>
                      <a:lnTo>
                        <a:pt x="81" y="171"/>
                      </a:lnTo>
                      <a:lnTo>
                        <a:pt x="105" y="143"/>
                      </a:lnTo>
                      <a:lnTo>
                        <a:pt x="136" y="115"/>
                      </a:lnTo>
                      <a:lnTo>
                        <a:pt x="168" y="91"/>
                      </a:lnTo>
                      <a:lnTo>
                        <a:pt x="207" y="67"/>
                      </a:lnTo>
                      <a:lnTo>
                        <a:pt x="253" y="45"/>
                      </a:lnTo>
                      <a:lnTo>
                        <a:pt x="298" y="24"/>
                      </a:lnTo>
                      <a:lnTo>
                        <a:pt x="339" y="10"/>
                      </a:lnTo>
                      <a:lnTo>
                        <a:pt x="381" y="3"/>
                      </a:lnTo>
                      <a:lnTo>
                        <a:pt x="423" y="0"/>
                      </a:lnTo>
                      <a:lnTo>
                        <a:pt x="462" y="0"/>
                      </a:lnTo>
                      <a:lnTo>
                        <a:pt x="501" y="7"/>
                      </a:lnTo>
                      <a:lnTo>
                        <a:pt x="539" y="21"/>
                      </a:lnTo>
                      <a:lnTo>
                        <a:pt x="574" y="34"/>
                      </a:lnTo>
                      <a:lnTo>
                        <a:pt x="609" y="55"/>
                      </a:lnTo>
                      <a:lnTo>
                        <a:pt x="644" y="80"/>
                      </a:lnTo>
                      <a:lnTo>
                        <a:pt x="676" y="104"/>
                      </a:lnTo>
                      <a:lnTo>
                        <a:pt x="707" y="136"/>
                      </a:lnTo>
                      <a:lnTo>
                        <a:pt x="735" y="167"/>
                      </a:lnTo>
                      <a:lnTo>
                        <a:pt x="767" y="203"/>
                      </a:lnTo>
                      <a:lnTo>
                        <a:pt x="822" y="279"/>
                      </a:lnTo>
                      <a:lnTo>
                        <a:pt x="874" y="364"/>
                      </a:lnTo>
                      <a:lnTo>
                        <a:pt x="924" y="448"/>
                      </a:lnTo>
                      <a:lnTo>
                        <a:pt x="970" y="539"/>
                      </a:lnTo>
                      <a:lnTo>
                        <a:pt x="1015" y="626"/>
                      </a:lnTo>
                      <a:lnTo>
                        <a:pt x="1098" y="793"/>
                      </a:lnTo>
                      <a:lnTo>
                        <a:pt x="1137" y="867"/>
                      </a:lnTo>
                      <a:lnTo>
                        <a:pt x="1176" y="930"/>
                      </a:lnTo>
                      <a:lnTo>
                        <a:pt x="1134" y="948"/>
                      </a:lnTo>
                      <a:lnTo>
                        <a:pt x="1088" y="962"/>
                      </a:lnTo>
                      <a:lnTo>
                        <a:pt x="1043" y="975"/>
                      </a:lnTo>
                      <a:lnTo>
                        <a:pt x="997" y="983"/>
                      </a:lnTo>
                      <a:lnTo>
                        <a:pt x="949" y="990"/>
                      </a:lnTo>
                      <a:lnTo>
                        <a:pt x="900" y="993"/>
                      </a:lnTo>
                      <a:lnTo>
                        <a:pt x="854" y="993"/>
                      </a:lnTo>
                      <a:lnTo>
                        <a:pt x="805" y="990"/>
                      </a:lnTo>
                      <a:lnTo>
                        <a:pt x="756" y="986"/>
                      </a:lnTo>
                      <a:lnTo>
                        <a:pt x="707" y="979"/>
                      </a:lnTo>
                      <a:lnTo>
                        <a:pt x="609" y="962"/>
                      </a:lnTo>
                      <a:lnTo>
                        <a:pt x="517" y="933"/>
                      </a:lnTo>
                      <a:lnTo>
                        <a:pt x="431" y="90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3" name="Freeform 90"/>
                <p:cNvSpPr>
                  <a:spLocks noEditPoints="1"/>
                </p:cNvSpPr>
                <p:nvPr/>
              </p:nvSpPr>
              <p:spPr bwMode="auto">
                <a:xfrm>
                  <a:off x="4606131" y="3502026"/>
                  <a:ext cx="420687" cy="355600"/>
                </a:xfrm>
                <a:custGeom>
                  <a:avLst/>
                  <a:gdLst>
                    <a:gd name="T0" fmla="*/ 216 w 1325"/>
                    <a:gd name="T1" fmla="*/ 87 h 1119"/>
                    <a:gd name="T2" fmla="*/ 157 w 1325"/>
                    <a:gd name="T3" fmla="*/ 130 h 1119"/>
                    <a:gd name="T4" fmla="*/ 107 w 1325"/>
                    <a:gd name="T5" fmla="*/ 178 h 1119"/>
                    <a:gd name="T6" fmla="*/ 65 w 1325"/>
                    <a:gd name="T7" fmla="*/ 227 h 1119"/>
                    <a:gd name="T8" fmla="*/ 34 w 1325"/>
                    <a:gd name="T9" fmla="*/ 282 h 1119"/>
                    <a:gd name="T10" fmla="*/ 13 w 1325"/>
                    <a:gd name="T11" fmla="*/ 339 h 1119"/>
                    <a:gd name="T12" fmla="*/ 0 w 1325"/>
                    <a:gd name="T13" fmla="*/ 399 h 1119"/>
                    <a:gd name="T14" fmla="*/ 0 w 1325"/>
                    <a:gd name="T15" fmla="*/ 461 h 1119"/>
                    <a:gd name="T16" fmla="*/ 10 w 1325"/>
                    <a:gd name="T17" fmla="*/ 545 h 1119"/>
                    <a:gd name="T18" fmla="*/ 37 w 1325"/>
                    <a:gd name="T19" fmla="*/ 629 h 1119"/>
                    <a:gd name="T20" fmla="*/ 83 w 1325"/>
                    <a:gd name="T21" fmla="*/ 710 h 1119"/>
                    <a:gd name="T22" fmla="*/ 139 w 1325"/>
                    <a:gd name="T23" fmla="*/ 787 h 1119"/>
                    <a:gd name="T24" fmla="*/ 206 w 1325"/>
                    <a:gd name="T25" fmla="*/ 860 h 1119"/>
                    <a:gd name="T26" fmla="*/ 286 w 1325"/>
                    <a:gd name="T27" fmla="*/ 923 h 1119"/>
                    <a:gd name="T28" fmla="*/ 373 w 1325"/>
                    <a:gd name="T29" fmla="*/ 979 h 1119"/>
                    <a:gd name="T30" fmla="*/ 468 w 1325"/>
                    <a:gd name="T31" fmla="*/ 1025 h 1119"/>
                    <a:gd name="T32" fmla="*/ 608 w 1325"/>
                    <a:gd name="T33" fmla="*/ 1070 h 1119"/>
                    <a:gd name="T34" fmla="*/ 751 w 1325"/>
                    <a:gd name="T35" fmla="*/ 1105 h 1119"/>
                    <a:gd name="T36" fmla="*/ 860 w 1325"/>
                    <a:gd name="T37" fmla="*/ 1116 h 1119"/>
                    <a:gd name="T38" fmla="*/ 975 w 1325"/>
                    <a:gd name="T39" fmla="*/ 1119 h 1119"/>
                    <a:gd name="T40" fmla="*/ 1090 w 1325"/>
                    <a:gd name="T41" fmla="*/ 1105 h 1119"/>
                    <a:gd name="T42" fmla="*/ 1210 w 1325"/>
                    <a:gd name="T43" fmla="*/ 1074 h 1119"/>
                    <a:gd name="T44" fmla="*/ 1325 w 1325"/>
                    <a:gd name="T45" fmla="*/ 1020 h 1119"/>
                    <a:gd name="T46" fmla="*/ 1147 w 1325"/>
                    <a:gd name="T47" fmla="*/ 689 h 1119"/>
                    <a:gd name="T48" fmla="*/ 1038 w 1325"/>
                    <a:gd name="T49" fmla="*/ 479 h 1119"/>
                    <a:gd name="T50" fmla="*/ 920 w 1325"/>
                    <a:gd name="T51" fmla="*/ 282 h 1119"/>
                    <a:gd name="T52" fmla="*/ 853 w 1325"/>
                    <a:gd name="T53" fmla="*/ 196 h 1119"/>
                    <a:gd name="T54" fmla="*/ 779 w 1325"/>
                    <a:gd name="T55" fmla="*/ 118 h 1119"/>
                    <a:gd name="T56" fmla="*/ 699 w 1325"/>
                    <a:gd name="T57" fmla="*/ 59 h 1119"/>
                    <a:gd name="T58" fmla="*/ 612 w 1325"/>
                    <a:gd name="T59" fmla="*/ 21 h 1119"/>
                    <a:gd name="T60" fmla="*/ 531 w 1325"/>
                    <a:gd name="T61" fmla="*/ 0 h 1119"/>
                    <a:gd name="T62" fmla="*/ 451 w 1325"/>
                    <a:gd name="T63" fmla="*/ 0 h 1119"/>
                    <a:gd name="T64" fmla="*/ 367 w 1325"/>
                    <a:gd name="T65" fmla="*/ 18 h 1119"/>
                    <a:gd name="T66" fmla="*/ 286 w 1325"/>
                    <a:gd name="T67" fmla="*/ 52 h 1119"/>
                    <a:gd name="T68" fmla="*/ 125 w 1325"/>
                    <a:gd name="T69" fmla="*/ 412 h 1119"/>
                    <a:gd name="T70" fmla="*/ 149 w 1325"/>
                    <a:gd name="T71" fmla="*/ 328 h 1119"/>
                    <a:gd name="T72" fmla="*/ 206 w 1325"/>
                    <a:gd name="T73" fmla="*/ 255 h 1119"/>
                    <a:gd name="T74" fmla="*/ 289 w 1325"/>
                    <a:gd name="T75" fmla="*/ 192 h 1119"/>
                    <a:gd name="T76" fmla="*/ 370 w 1325"/>
                    <a:gd name="T77" fmla="*/ 151 h 1119"/>
                    <a:gd name="T78" fmla="*/ 430 w 1325"/>
                    <a:gd name="T79" fmla="*/ 133 h 1119"/>
                    <a:gd name="T80" fmla="*/ 489 w 1325"/>
                    <a:gd name="T81" fmla="*/ 125 h 1119"/>
                    <a:gd name="T82" fmla="*/ 542 w 1325"/>
                    <a:gd name="T83" fmla="*/ 130 h 1119"/>
                    <a:gd name="T84" fmla="*/ 605 w 1325"/>
                    <a:gd name="T85" fmla="*/ 154 h 1119"/>
                    <a:gd name="T86" fmla="*/ 675 w 1325"/>
                    <a:gd name="T87" fmla="*/ 199 h 1119"/>
                    <a:gd name="T88" fmla="*/ 741 w 1325"/>
                    <a:gd name="T89" fmla="*/ 258 h 1119"/>
                    <a:gd name="T90" fmla="*/ 800 w 1325"/>
                    <a:gd name="T91" fmla="*/ 336 h 1119"/>
                    <a:gd name="T92" fmla="*/ 884 w 1325"/>
                    <a:gd name="T93" fmla="*/ 465 h 1119"/>
                    <a:gd name="T94" fmla="*/ 986 w 1325"/>
                    <a:gd name="T95" fmla="*/ 654 h 1119"/>
                    <a:gd name="T96" fmla="*/ 1147 w 1325"/>
                    <a:gd name="T97" fmla="*/ 958 h 1119"/>
                    <a:gd name="T98" fmla="*/ 1007 w 1325"/>
                    <a:gd name="T99" fmla="*/ 986 h 1119"/>
                    <a:gd name="T100" fmla="*/ 853 w 1325"/>
                    <a:gd name="T101" fmla="*/ 986 h 1119"/>
                    <a:gd name="T102" fmla="*/ 685 w 1325"/>
                    <a:gd name="T103" fmla="*/ 962 h 1119"/>
                    <a:gd name="T104" fmla="*/ 514 w 1325"/>
                    <a:gd name="T105" fmla="*/ 905 h 1119"/>
                    <a:gd name="T106" fmla="*/ 437 w 1325"/>
                    <a:gd name="T107" fmla="*/ 871 h 1119"/>
                    <a:gd name="T108" fmla="*/ 363 w 1325"/>
                    <a:gd name="T109" fmla="*/ 825 h 1119"/>
                    <a:gd name="T110" fmla="*/ 297 w 1325"/>
                    <a:gd name="T111" fmla="*/ 772 h 1119"/>
                    <a:gd name="T112" fmla="*/ 240 w 1325"/>
                    <a:gd name="T113" fmla="*/ 714 h 1119"/>
                    <a:gd name="T114" fmla="*/ 195 w 1325"/>
                    <a:gd name="T115" fmla="*/ 650 h 1119"/>
                    <a:gd name="T116" fmla="*/ 157 w 1325"/>
                    <a:gd name="T117" fmla="*/ 587 h 1119"/>
                    <a:gd name="T118" fmla="*/ 136 w 1325"/>
                    <a:gd name="T119" fmla="*/ 521 h 1119"/>
                    <a:gd name="T120" fmla="*/ 125 w 1325"/>
                    <a:gd name="T121" fmla="*/ 454 h 1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5" h="1119">
                      <a:moveTo>
                        <a:pt x="286" y="52"/>
                      </a:moveTo>
                      <a:lnTo>
                        <a:pt x="216" y="87"/>
                      </a:lnTo>
                      <a:lnTo>
                        <a:pt x="185" y="108"/>
                      </a:lnTo>
                      <a:lnTo>
                        <a:pt x="157" y="130"/>
                      </a:lnTo>
                      <a:lnTo>
                        <a:pt x="132" y="154"/>
                      </a:lnTo>
                      <a:lnTo>
                        <a:pt x="107" y="178"/>
                      </a:lnTo>
                      <a:lnTo>
                        <a:pt x="86" y="203"/>
                      </a:lnTo>
                      <a:lnTo>
                        <a:pt x="65" y="227"/>
                      </a:lnTo>
                      <a:lnTo>
                        <a:pt x="52" y="255"/>
                      </a:lnTo>
                      <a:lnTo>
                        <a:pt x="34" y="282"/>
                      </a:lnTo>
                      <a:lnTo>
                        <a:pt x="24" y="311"/>
                      </a:lnTo>
                      <a:lnTo>
                        <a:pt x="13" y="339"/>
                      </a:lnTo>
                      <a:lnTo>
                        <a:pt x="6" y="367"/>
                      </a:lnTo>
                      <a:lnTo>
                        <a:pt x="0" y="399"/>
                      </a:lnTo>
                      <a:lnTo>
                        <a:pt x="0" y="430"/>
                      </a:lnTo>
                      <a:lnTo>
                        <a:pt x="0" y="461"/>
                      </a:lnTo>
                      <a:lnTo>
                        <a:pt x="3" y="503"/>
                      </a:lnTo>
                      <a:lnTo>
                        <a:pt x="10" y="545"/>
                      </a:lnTo>
                      <a:lnTo>
                        <a:pt x="24" y="587"/>
                      </a:lnTo>
                      <a:lnTo>
                        <a:pt x="37" y="629"/>
                      </a:lnTo>
                      <a:lnTo>
                        <a:pt x="59" y="668"/>
                      </a:lnTo>
                      <a:lnTo>
                        <a:pt x="83" y="710"/>
                      </a:lnTo>
                      <a:lnTo>
                        <a:pt x="107" y="748"/>
                      </a:lnTo>
                      <a:lnTo>
                        <a:pt x="139" y="787"/>
                      </a:lnTo>
                      <a:lnTo>
                        <a:pt x="170" y="822"/>
                      </a:lnTo>
                      <a:lnTo>
                        <a:pt x="206" y="860"/>
                      </a:lnTo>
                      <a:lnTo>
                        <a:pt x="244" y="892"/>
                      </a:lnTo>
                      <a:lnTo>
                        <a:pt x="286" y="923"/>
                      </a:lnTo>
                      <a:lnTo>
                        <a:pt x="328" y="951"/>
                      </a:lnTo>
                      <a:lnTo>
                        <a:pt x="373" y="979"/>
                      </a:lnTo>
                      <a:lnTo>
                        <a:pt x="419" y="1004"/>
                      </a:lnTo>
                      <a:lnTo>
                        <a:pt x="468" y="1025"/>
                      </a:lnTo>
                      <a:lnTo>
                        <a:pt x="531" y="1046"/>
                      </a:lnTo>
                      <a:lnTo>
                        <a:pt x="608" y="1070"/>
                      </a:lnTo>
                      <a:lnTo>
                        <a:pt x="703" y="1095"/>
                      </a:lnTo>
                      <a:lnTo>
                        <a:pt x="751" y="1105"/>
                      </a:lnTo>
                      <a:lnTo>
                        <a:pt x="803" y="1112"/>
                      </a:lnTo>
                      <a:lnTo>
                        <a:pt x="860" y="1116"/>
                      </a:lnTo>
                      <a:lnTo>
                        <a:pt x="916" y="1119"/>
                      </a:lnTo>
                      <a:lnTo>
                        <a:pt x="975" y="1119"/>
                      </a:lnTo>
                      <a:lnTo>
                        <a:pt x="1032" y="1112"/>
                      </a:lnTo>
                      <a:lnTo>
                        <a:pt x="1090" y="1105"/>
                      </a:lnTo>
                      <a:lnTo>
                        <a:pt x="1150" y="1091"/>
                      </a:lnTo>
                      <a:lnTo>
                        <a:pt x="1210" y="1074"/>
                      </a:lnTo>
                      <a:lnTo>
                        <a:pt x="1266" y="1049"/>
                      </a:lnTo>
                      <a:lnTo>
                        <a:pt x="1325" y="1020"/>
                      </a:lnTo>
                      <a:lnTo>
                        <a:pt x="1290" y="958"/>
                      </a:lnTo>
                      <a:lnTo>
                        <a:pt x="1147" y="689"/>
                      </a:lnTo>
                      <a:lnTo>
                        <a:pt x="1094" y="584"/>
                      </a:lnTo>
                      <a:lnTo>
                        <a:pt x="1038" y="479"/>
                      </a:lnTo>
                      <a:lnTo>
                        <a:pt x="982" y="378"/>
                      </a:lnTo>
                      <a:lnTo>
                        <a:pt x="920" y="282"/>
                      </a:lnTo>
                      <a:lnTo>
                        <a:pt x="884" y="237"/>
                      </a:lnTo>
                      <a:lnTo>
                        <a:pt x="853" y="196"/>
                      </a:lnTo>
                      <a:lnTo>
                        <a:pt x="814" y="157"/>
                      </a:lnTo>
                      <a:lnTo>
                        <a:pt x="779" y="118"/>
                      </a:lnTo>
                      <a:lnTo>
                        <a:pt x="738" y="87"/>
                      </a:lnTo>
                      <a:lnTo>
                        <a:pt x="699" y="59"/>
                      </a:lnTo>
                      <a:lnTo>
                        <a:pt x="654" y="39"/>
                      </a:lnTo>
                      <a:lnTo>
                        <a:pt x="612" y="21"/>
                      </a:lnTo>
                      <a:lnTo>
                        <a:pt x="570" y="7"/>
                      </a:lnTo>
                      <a:lnTo>
                        <a:pt x="531" y="0"/>
                      </a:lnTo>
                      <a:lnTo>
                        <a:pt x="493" y="0"/>
                      </a:lnTo>
                      <a:lnTo>
                        <a:pt x="451" y="0"/>
                      </a:lnTo>
                      <a:lnTo>
                        <a:pt x="409" y="7"/>
                      </a:lnTo>
                      <a:lnTo>
                        <a:pt x="367" y="18"/>
                      </a:lnTo>
                      <a:lnTo>
                        <a:pt x="328" y="31"/>
                      </a:lnTo>
                      <a:lnTo>
                        <a:pt x="286" y="52"/>
                      </a:lnTo>
                      <a:close/>
                      <a:moveTo>
                        <a:pt x="125" y="454"/>
                      </a:moveTo>
                      <a:lnTo>
                        <a:pt x="125" y="412"/>
                      </a:lnTo>
                      <a:lnTo>
                        <a:pt x="136" y="370"/>
                      </a:lnTo>
                      <a:lnTo>
                        <a:pt x="149" y="328"/>
                      </a:lnTo>
                      <a:lnTo>
                        <a:pt x="174" y="294"/>
                      </a:lnTo>
                      <a:lnTo>
                        <a:pt x="206" y="255"/>
                      </a:lnTo>
                      <a:lnTo>
                        <a:pt x="244" y="224"/>
                      </a:lnTo>
                      <a:lnTo>
                        <a:pt x="289" y="192"/>
                      </a:lnTo>
                      <a:lnTo>
                        <a:pt x="339" y="164"/>
                      </a:lnTo>
                      <a:lnTo>
                        <a:pt x="370" y="151"/>
                      </a:lnTo>
                      <a:lnTo>
                        <a:pt x="401" y="140"/>
                      </a:lnTo>
                      <a:lnTo>
                        <a:pt x="430" y="133"/>
                      </a:lnTo>
                      <a:lnTo>
                        <a:pt x="461" y="125"/>
                      </a:lnTo>
                      <a:lnTo>
                        <a:pt x="489" y="125"/>
                      </a:lnTo>
                      <a:lnTo>
                        <a:pt x="517" y="125"/>
                      </a:lnTo>
                      <a:lnTo>
                        <a:pt x="542" y="130"/>
                      </a:lnTo>
                      <a:lnTo>
                        <a:pt x="570" y="140"/>
                      </a:lnTo>
                      <a:lnTo>
                        <a:pt x="605" y="154"/>
                      </a:lnTo>
                      <a:lnTo>
                        <a:pt x="639" y="175"/>
                      </a:lnTo>
                      <a:lnTo>
                        <a:pt x="675" y="199"/>
                      </a:lnTo>
                      <a:lnTo>
                        <a:pt x="709" y="227"/>
                      </a:lnTo>
                      <a:lnTo>
                        <a:pt x="741" y="258"/>
                      </a:lnTo>
                      <a:lnTo>
                        <a:pt x="772" y="297"/>
                      </a:lnTo>
                      <a:lnTo>
                        <a:pt x="800" y="336"/>
                      </a:lnTo>
                      <a:lnTo>
                        <a:pt x="829" y="378"/>
                      </a:lnTo>
                      <a:lnTo>
                        <a:pt x="884" y="465"/>
                      </a:lnTo>
                      <a:lnTo>
                        <a:pt x="936" y="559"/>
                      </a:lnTo>
                      <a:lnTo>
                        <a:pt x="986" y="654"/>
                      </a:lnTo>
                      <a:lnTo>
                        <a:pt x="1035" y="745"/>
                      </a:lnTo>
                      <a:lnTo>
                        <a:pt x="1147" y="958"/>
                      </a:lnTo>
                      <a:lnTo>
                        <a:pt x="1081" y="975"/>
                      </a:lnTo>
                      <a:lnTo>
                        <a:pt x="1007" y="986"/>
                      </a:lnTo>
                      <a:lnTo>
                        <a:pt x="930" y="989"/>
                      </a:lnTo>
                      <a:lnTo>
                        <a:pt x="853" y="986"/>
                      </a:lnTo>
                      <a:lnTo>
                        <a:pt x="769" y="979"/>
                      </a:lnTo>
                      <a:lnTo>
                        <a:pt x="685" y="962"/>
                      </a:lnTo>
                      <a:lnTo>
                        <a:pt x="601" y="937"/>
                      </a:lnTo>
                      <a:lnTo>
                        <a:pt x="514" y="905"/>
                      </a:lnTo>
                      <a:lnTo>
                        <a:pt x="475" y="889"/>
                      </a:lnTo>
                      <a:lnTo>
                        <a:pt x="437" y="871"/>
                      </a:lnTo>
                      <a:lnTo>
                        <a:pt x="398" y="850"/>
                      </a:lnTo>
                      <a:lnTo>
                        <a:pt x="363" y="825"/>
                      </a:lnTo>
                      <a:lnTo>
                        <a:pt x="328" y="797"/>
                      </a:lnTo>
                      <a:lnTo>
                        <a:pt x="297" y="772"/>
                      </a:lnTo>
                      <a:lnTo>
                        <a:pt x="269" y="745"/>
                      </a:lnTo>
                      <a:lnTo>
                        <a:pt x="240" y="714"/>
                      </a:lnTo>
                      <a:lnTo>
                        <a:pt x="216" y="681"/>
                      </a:lnTo>
                      <a:lnTo>
                        <a:pt x="195" y="650"/>
                      </a:lnTo>
                      <a:lnTo>
                        <a:pt x="174" y="618"/>
                      </a:lnTo>
                      <a:lnTo>
                        <a:pt x="157" y="587"/>
                      </a:lnTo>
                      <a:lnTo>
                        <a:pt x="146" y="553"/>
                      </a:lnTo>
                      <a:lnTo>
                        <a:pt x="136" y="521"/>
                      </a:lnTo>
                      <a:lnTo>
                        <a:pt x="128" y="490"/>
                      </a:lnTo>
                      <a:lnTo>
                        <a:pt x="125" y="454"/>
                      </a:lnTo>
                      <a:close/>
                    </a:path>
                  </a:pathLst>
                </a:custGeom>
                <a:solidFill>
                  <a:srgbClr val="C52A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4" name="Freeform 91"/>
                <p:cNvSpPr>
                  <a:spLocks/>
                </p:cNvSpPr>
                <p:nvPr/>
              </p:nvSpPr>
              <p:spPr bwMode="auto">
                <a:xfrm>
                  <a:off x="4212431" y="4270376"/>
                  <a:ext cx="415925" cy="1385888"/>
                </a:xfrm>
                <a:custGeom>
                  <a:avLst/>
                  <a:gdLst>
                    <a:gd name="T0" fmla="*/ 0 w 1309"/>
                    <a:gd name="T1" fmla="*/ 31 h 4365"/>
                    <a:gd name="T2" fmla="*/ 1197 w 1309"/>
                    <a:gd name="T3" fmla="*/ 4362 h 4365"/>
                    <a:gd name="T4" fmla="*/ 1309 w 1309"/>
                    <a:gd name="T5" fmla="*/ 4365 h 4365"/>
                    <a:gd name="T6" fmla="*/ 105 w 1309"/>
                    <a:gd name="T7" fmla="*/ 0 h 4365"/>
                    <a:gd name="T8" fmla="*/ 0 w 1309"/>
                    <a:gd name="T9" fmla="*/ 31 h 4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9" h="4365">
                      <a:moveTo>
                        <a:pt x="0" y="31"/>
                      </a:moveTo>
                      <a:lnTo>
                        <a:pt x="1197" y="4362"/>
                      </a:lnTo>
                      <a:lnTo>
                        <a:pt x="1309" y="4365"/>
                      </a:lnTo>
                      <a:lnTo>
                        <a:pt x="105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4B6A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5" name="Freeform 92"/>
                <p:cNvSpPr>
                  <a:spLocks/>
                </p:cNvSpPr>
                <p:nvPr/>
              </p:nvSpPr>
              <p:spPr bwMode="auto">
                <a:xfrm>
                  <a:off x="4314031" y="4302126"/>
                  <a:ext cx="447675" cy="585788"/>
                </a:xfrm>
                <a:custGeom>
                  <a:avLst/>
                  <a:gdLst>
                    <a:gd name="T0" fmla="*/ 24 w 1410"/>
                    <a:gd name="T1" fmla="*/ 1847 h 1847"/>
                    <a:gd name="T2" fmla="*/ 17 w 1410"/>
                    <a:gd name="T3" fmla="*/ 1801 h 1847"/>
                    <a:gd name="T4" fmla="*/ 11 w 1410"/>
                    <a:gd name="T5" fmla="*/ 1746 h 1847"/>
                    <a:gd name="T6" fmla="*/ 4 w 1410"/>
                    <a:gd name="T7" fmla="*/ 1672 h 1847"/>
                    <a:gd name="T8" fmla="*/ 0 w 1410"/>
                    <a:gd name="T9" fmla="*/ 1581 h 1847"/>
                    <a:gd name="T10" fmla="*/ 4 w 1410"/>
                    <a:gd name="T11" fmla="*/ 1476 h 1847"/>
                    <a:gd name="T12" fmla="*/ 11 w 1410"/>
                    <a:gd name="T13" fmla="*/ 1417 h 1847"/>
                    <a:gd name="T14" fmla="*/ 17 w 1410"/>
                    <a:gd name="T15" fmla="*/ 1357 h 1847"/>
                    <a:gd name="T16" fmla="*/ 28 w 1410"/>
                    <a:gd name="T17" fmla="*/ 1294 h 1847"/>
                    <a:gd name="T18" fmla="*/ 38 w 1410"/>
                    <a:gd name="T19" fmla="*/ 1224 h 1847"/>
                    <a:gd name="T20" fmla="*/ 56 w 1410"/>
                    <a:gd name="T21" fmla="*/ 1158 h 1847"/>
                    <a:gd name="T22" fmla="*/ 74 w 1410"/>
                    <a:gd name="T23" fmla="*/ 1084 h 1847"/>
                    <a:gd name="T24" fmla="*/ 98 w 1410"/>
                    <a:gd name="T25" fmla="*/ 1015 h 1847"/>
                    <a:gd name="T26" fmla="*/ 126 w 1410"/>
                    <a:gd name="T27" fmla="*/ 937 h 1847"/>
                    <a:gd name="T28" fmla="*/ 157 w 1410"/>
                    <a:gd name="T29" fmla="*/ 864 h 1847"/>
                    <a:gd name="T30" fmla="*/ 193 w 1410"/>
                    <a:gd name="T31" fmla="*/ 787 h 1847"/>
                    <a:gd name="T32" fmla="*/ 235 w 1410"/>
                    <a:gd name="T33" fmla="*/ 707 h 1847"/>
                    <a:gd name="T34" fmla="*/ 283 w 1410"/>
                    <a:gd name="T35" fmla="*/ 630 h 1847"/>
                    <a:gd name="T36" fmla="*/ 336 w 1410"/>
                    <a:gd name="T37" fmla="*/ 549 h 1847"/>
                    <a:gd name="T38" fmla="*/ 395 w 1410"/>
                    <a:gd name="T39" fmla="*/ 468 h 1847"/>
                    <a:gd name="T40" fmla="*/ 459 w 1410"/>
                    <a:gd name="T41" fmla="*/ 389 h 1847"/>
                    <a:gd name="T42" fmla="*/ 528 w 1410"/>
                    <a:gd name="T43" fmla="*/ 311 h 1847"/>
                    <a:gd name="T44" fmla="*/ 609 w 1410"/>
                    <a:gd name="T45" fmla="*/ 231 h 1847"/>
                    <a:gd name="T46" fmla="*/ 692 w 1410"/>
                    <a:gd name="T47" fmla="*/ 154 h 1847"/>
                    <a:gd name="T48" fmla="*/ 783 w 1410"/>
                    <a:gd name="T49" fmla="*/ 74 h 1847"/>
                    <a:gd name="T50" fmla="*/ 885 w 1410"/>
                    <a:gd name="T51" fmla="*/ 0 h 1847"/>
                    <a:gd name="T52" fmla="*/ 661 w 1410"/>
                    <a:gd name="T53" fmla="*/ 518 h 1847"/>
                    <a:gd name="T54" fmla="*/ 1294 w 1410"/>
                    <a:gd name="T55" fmla="*/ 129 h 1847"/>
                    <a:gd name="T56" fmla="*/ 980 w 1410"/>
                    <a:gd name="T57" fmla="*/ 755 h 1847"/>
                    <a:gd name="T58" fmla="*/ 1410 w 1410"/>
                    <a:gd name="T59" fmla="*/ 441 h 1847"/>
                    <a:gd name="T60" fmla="*/ 1396 w 1410"/>
                    <a:gd name="T61" fmla="*/ 483 h 1847"/>
                    <a:gd name="T62" fmla="*/ 1375 w 1410"/>
                    <a:gd name="T63" fmla="*/ 535 h 1847"/>
                    <a:gd name="T64" fmla="*/ 1343 w 1410"/>
                    <a:gd name="T65" fmla="*/ 598 h 1847"/>
                    <a:gd name="T66" fmla="*/ 1305 w 1410"/>
                    <a:gd name="T67" fmla="*/ 679 h 1847"/>
                    <a:gd name="T68" fmla="*/ 1257 w 1410"/>
                    <a:gd name="T69" fmla="*/ 770 h 1847"/>
                    <a:gd name="T70" fmla="*/ 1193 w 1410"/>
                    <a:gd name="T71" fmla="*/ 867 h 1847"/>
                    <a:gd name="T72" fmla="*/ 1119 w 1410"/>
                    <a:gd name="T73" fmla="*/ 976 h 1847"/>
                    <a:gd name="T74" fmla="*/ 1036 w 1410"/>
                    <a:gd name="T75" fmla="*/ 1091 h 1847"/>
                    <a:gd name="T76" fmla="*/ 986 w 1410"/>
                    <a:gd name="T77" fmla="*/ 1148 h 1847"/>
                    <a:gd name="T78" fmla="*/ 934 w 1410"/>
                    <a:gd name="T79" fmla="*/ 1206 h 1847"/>
                    <a:gd name="T80" fmla="*/ 882 w 1410"/>
                    <a:gd name="T81" fmla="*/ 1266 h 1847"/>
                    <a:gd name="T82" fmla="*/ 822 w 1410"/>
                    <a:gd name="T83" fmla="*/ 1323 h 1847"/>
                    <a:gd name="T84" fmla="*/ 759 w 1410"/>
                    <a:gd name="T85" fmla="*/ 1381 h 1847"/>
                    <a:gd name="T86" fmla="*/ 697 w 1410"/>
                    <a:gd name="T87" fmla="*/ 1438 h 1847"/>
                    <a:gd name="T88" fmla="*/ 626 w 1410"/>
                    <a:gd name="T89" fmla="*/ 1497 h 1847"/>
                    <a:gd name="T90" fmla="*/ 553 w 1410"/>
                    <a:gd name="T91" fmla="*/ 1553 h 1847"/>
                    <a:gd name="T92" fmla="*/ 476 w 1410"/>
                    <a:gd name="T93" fmla="*/ 1605 h 1847"/>
                    <a:gd name="T94" fmla="*/ 392 w 1410"/>
                    <a:gd name="T95" fmla="*/ 1658 h 1847"/>
                    <a:gd name="T96" fmla="*/ 308 w 1410"/>
                    <a:gd name="T97" fmla="*/ 1710 h 1847"/>
                    <a:gd name="T98" fmla="*/ 217 w 1410"/>
                    <a:gd name="T99" fmla="*/ 1759 h 1847"/>
                    <a:gd name="T100" fmla="*/ 123 w 1410"/>
                    <a:gd name="T101" fmla="*/ 1805 h 1847"/>
                    <a:gd name="T102" fmla="*/ 24 w 1410"/>
                    <a:gd name="T103" fmla="*/ 1847 h 1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10" h="1847">
                      <a:moveTo>
                        <a:pt x="24" y="1847"/>
                      </a:moveTo>
                      <a:lnTo>
                        <a:pt x="17" y="1801"/>
                      </a:lnTo>
                      <a:lnTo>
                        <a:pt x="11" y="1746"/>
                      </a:lnTo>
                      <a:lnTo>
                        <a:pt x="4" y="1672"/>
                      </a:lnTo>
                      <a:lnTo>
                        <a:pt x="0" y="1581"/>
                      </a:lnTo>
                      <a:lnTo>
                        <a:pt x="4" y="1476"/>
                      </a:lnTo>
                      <a:lnTo>
                        <a:pt x="11" y="1417"/>
                      </a:lnTo>
                      <a:lnTo>
                        <a:pt x="17" y="1357"/>
                      </a:lnTo>
                      <a:lnTo>
                        <a:pt x="28" y="1294"/>
                      </a:lnTo>
                      <a:lnTo>
                        <a:pt x="38" y="1224"/>
                      </a:lnTo>
                      <a:lnTo>
                        <a:pt x="56" y="1158"/>
                      </a:lnTo>
                      <a:lnTo>
                        <a:pt x="74" y="1084"/>
                      </a:lnTo>
                      <a:lnTo>
                        <a:pt x="98" y="1015"/>
                      </a:lnTo>
                      <a:lnTo>
                        <a:pt x="126" y="937"/>
                      </a:lnTo>
                      <a:lnTo>
                        <a:pt x="157" y="864"/>
                      </a:lnTo>
                      <a:lnTo>
                        <a:pt x="193" y="787"/>
                      </a:lnTo>
                      <a:lnTo>
                        <a:pt x="235" y="707"/>
                      </a:lnTo>
                      <a:lnTo>
                        <a:pt x="283" y="630"/>
                      </a:lnTo>
                      <a:lnTo>
                        <a:pt x="336" y="549"/>
                      </a:lnTo>
                      <a:lnTo>
                        <a:pt x="395" y="468"/>
                      </a:lnTo>
                      <a:lnTo>
                        <a:pt x="459" y="389"/>
                      </a:lnTo>
                      <a:lnTo>
                        <a:pt x="528" y="311"/>
                      </a:lnTo>
                      <a:lnTo>
                        <a:pt x="609" y="231"/>
                      </a:lnTo>
                      <a:lnTo>
                        <a:pt x="692" y="154"/>
                      </a:lnTo>
                      <a:lnTo>
                        <a:pt x="783" y="74"/>
                      </a:lnTo>
                      <a:lnTo>
                        <a:pt x="885" y="0"/>
                      </a:lnTo>
                      <a:lnTo>
                        <a:pt x="661" y="518"/>
                      </a:lnTo>
                      <a:lnTo>
                        <a:pt x="1294" y="129"/>
                      </a:lnTo>
                      <a:lnTo>
                        <a:pt x="980" y="755"/>
                      </a:lnTo>
                      <a:lnTo>
                        <a:pt x="1410" y="441"/>
                      </a:lnTo>
                      <a:lnTo>
                        <a:pt x="1396" y="483"/>
                      </a:lnTo>
                      <a:lnTo>
                        <a:pt x="1375" y="535"/>
                      </a:lnTo>
                      <a:lnTo>
                        <a:pt x="1343" y="598"/>
                      </a:lnTo>
                      <a:lnTo>
                        <a:pt x="1305" y="679"/>
                      </a:lnTo>
                      <a:lnTo>
                        <a:pt x="1257" y="770"/>
                      </a:lnTo>
                      <a:lnTo>
                        <a:pt x="1193" y="867"/>
                      </a:lnTo>
                      <a:lnTo>
                        <a:pt x="1119" y="976"/>
                      </a:lnTo>
                      <a:lnTo>
                        <a:pt x="1036" y="1091"/>
                      </a:lnTo>
                      <a:lnTo>
                        <a:pt x="986" y="1148"/>
                      </a:lnTo>
                      <a:lnTo>
                        <a:pt x="934" y="1206"/>
                      </a:lnTo>
                      <a:lnTo>
                        <a:pt x="882" y="1266"/>
                      </a:lnTo>
                      <a:lnTo>
                        <a:pt x="822" y="1323"/>
                      </a:lnTo>
                      <a:lnTo>
                        <a:pt x="759" y="1381"/>
                      </a:lnTo>
                      <a:lnTo>
                        <a:pt x="697" y="1438"/>
                      </a:lnTo>
                      <a:lnTo>
                        <a:pt x="626" y="1497"/>
                      </a:lnTo>
                      <a:lnTo>
                        <a:pt x="553" y="1553"/>
                      </a:lnTo>
                      <a:lnTo>
                        <a:pt x="476" y="1605"/>
                      </a:lnTo>
                      <a:lnTo>
                        <a:pt x="392" y="1658"/>
                      </a:lnTo>
                      <a:lnTo>
                        <a:pt x="308" y="1710"/>
                      </a:lnTo>
                      <a:lnTo>
                        <a:pt x="217" y="1759"/>
                      </a:lnTo>
                      <a:lnTo>
                        <a:pt x="123" y="1805"/>
                      </a:lnTo>
                      <a:lnTo>
                        <a:pt x="24" y="1847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6" name="Freeform 93"/>
                <p:cNvSpPr>
                  <a:spLocks/>
                </p:cNvSpPr>
                <p:nvPr/>
              </p:nvSpPr>
              <p:spPr bwMode="auto">
                <a:xfrm>
                  <a:off x="3985418" y="4708526"/>
                  <a:ext cx="522287" cy="503238"/>
                </a:xfrm>
                <a:custGeom>
                  <a:avLst/>
                  <a:gdLst>
                    <a:gd name="T0" fmla="*/ 1645 w 1645"/>
                    <a:gd name="T1" fmla="*/ 1581 h 1581"/>
                    <a:gd name="T2" fmla="*/ 1641 w 1645"/>
                    <a:gd name="T3" fmla="*/ 1531 h 1581"/>
                    <a:gd name="T4" fmla="*/ 1638 w 1645"/>
                    <a:gd name="T5" fmla="*/ 1479 h 1581"/>
                    <a:gd name="T6" fmla="*/ 1624 w 1645"/>
                    <a:gd name="T7" fmla="*/ 1406 h 1581"/>
                    <a:gd name="T8" fmla="*/ 1607 w 1645"/>
                    <a:gd name="T9" fmla="*/ 1319 h 1581"/>
                    <a:gd name="T10" fmla="*/ 1582 w 1645"/>
                    <a:gd name="T11" fmla="*/ 1217 h 1581"/>
                    <a:gd name="T12" fmla="*/ 1564 w 1645"/>
                    <a:gd name="T13" fmla="*/ 1164 h 1581"/>
                    <a:gd name="T14" fmla="*/ 1543 w 1645"/>
                    <a:gd name="T15" fmla="*/ 1105 h 1581"/>
                    <a:gd name="T16" fmla="*/ 1519 w 1645"/>
                    <a:gd name="T17" fmla="*/ 1046 h 1581"/>
                    <a:gd name="T18" fmla="*/ 1491 w 1645"/>
                    <a:gd name="T19" fmla="*/ 986 h 1581"/>
                    <a:gd name="T20" fmla="*/ 1459 w 1645"/>
                    <a:gd name="T21" fmla="*/ 923 h 1581"/>
                    <a:gd name="T22" fmla="*/ 1425 w 1645"/>
                    <a:gd name="T23" fmla="*/ 860 h 1581"/>
                    <a:gd name="T24" fmla="*/ 1386 w 1645"/>
                    <a:gd name="T25" fmla="*/ 793 h 1581"/>
                    <a:gd name="T26" fmla="*/ 1344 w 1645"/>
                    <a:gd name="T27" fmla="*/ 731 h 1581"/>
                    <a:gd name="T28" fmla="*/ 1295 w 1645"/>
                    <a:gd name="T29" fmla="*/ 665 h 1581"/>
                    <a:gd name="T30" fmla="*/ 1243 w 1645"/>
                    <a:gd name="T31" fmla="*/ 598 h 1581"/>
                    <a:gd name="T32" fmla="*/ 1186 w 1645"/>
                    <a:gd name="T33" fmla="*/ 532 h 1581"/>
                    <a:gd name="T34" fmla="*/ 1123 w 1645"/>
                    <a:gd name="T35" fmla="*/ 469 h 1581"/>
                    <a:gd name="T36" fmla="*/ 1053 w 1645"/>
                    <a:gd name="T37" fmla="*/ 402 h 1581"/>
                    <a:gd name="T38" fmla="*/ 980 w 1645"/>
                    <a:gd name="T39" fmla="*/ 339 h 1581"/>
                    <a:gd name="T40" fmla="*/ 899 w 1645"/>
                    <a:gd name="T41" fmla="*/ 276 h 1581"/>
                    <a:gd name="T42" fmla="*/ 816 w 1645"/>
                    <a:gd name="T43" fmla="*/ 217 h 1581"/>
                    <a:gd name="T44" fmla="*/ 721 w 1645"/>
                    <a:gd name="T45" fmla="*/ 157 h 1581"/>
                    <a:gd name="T46" fmla="*/ 623 w 1645"/>
                    <a:gd name="T47" fmla="*/ 101 h 1581"/>
                    <a:gd name="T48" fmla="*/ 518 w 1645"/>
                    <a:gd name="T49" fmla="*/ 49 h 1581"/>
                    <a:gd name="T50" fmla="*/ 403 w 1645"/>
                    <a:gd name="T51" fmla="*/ 0 h 1581"/>
                    <a:gd name="T52" fmla="*/ 735 w 1645"/>
                    <a:gd name="T53" fmla="*/ 448 h 1581"/>
                    <a:gd name="T54" fmla="*/ 39 w 1645"/>
                    <a:gd name="T55" fmla="*/ 217 h 1581"/>
                    <a:gd name="T56" fmla="*/ 479 w 1645"/>
                    <a:gd name="T57" fmla="*/ 745 h 1581"/>
                    <a:gd name="T58" fmla="*/ 0 w 1645"/>
                    <a:gd name="T59" fmla="*/ 542 h 1581"/>
                    <a:gd name="T60" fmla="*/ 25 w 1645"/>
                    <a:gd name="T61" fmla="*/ 577 h 1581"/>
                    <a:gd name="T62" fmla="*/ 52 w 1645"/>
                    <a:gd name="T63" fmla="*/ 623 h 1581"/>
                    <a:gd name="T64" fmla="*/ 98 w 1645"/>
                    <a:gd name="T65" fmla="*/ 678 h 1581"/>
                    <a:gd name="T66" fmla="*/ 154 w 1645"/>
                    <a:gd name="T67" fmla="*/ 745 h 1581"/>
                    <a:gd name="T68" fmla="*/ 221 w 1645"/>
                    <a:gd name="T69" fmla="*/ 819 h 1581"/>
                    <a:gd name="T70" fmla="*/ 302 w 1645"/>
                    <a:gd name="T71" fmla="*/ 902 h 1581"/>
                    <a:gd name="T72" fmla="*/ 396 w 1645"/>
                    <a:gd name="T73" fmla="*/ 989 h 1581"/>
                    <a:gd name="T74" fmla="*/ 505 w 1645"/>
                    <a:gd name="T75" fmla="*/ 1077 h 1581"/>
                    <a:gd name="T76" fmla="*/ 563 w 1645"/>
                    <a:gd name="T77" fmla="*/ 1122 h 1581"/>
                    <a:gd name="T78" fmla="*/ 627 w 1645"/>
                    <a:gd name="T79" fmla="*/ 1168 h 1581"/>
                    <a:gd name="T80" fmla="*/ 693 w 1645"/>
                    <a:gd name="T81" fmla="*/ 1210 h 1581"/>
                    <a:gd name="T82" fmla="*/ 760 w 1645"/>
                    <a:gd name="T83" fmla="*/ 1255 h 1581"/>
                    <a:gd name="T84" fmla="*/ 833 w 1645"/>
                    <a:gd name="T85" fmla="*/ 1297 h 1581"/>
                    <a:gd name="T86" fmla="*/ 910 w 1645"/>
                    <a:gd name="T87" fmla="*/ 1336 h 1581"/>
                    <a:gd name="T88" fmla="*/ 990 w 1645"/>
                    <a:gd name="T89" fmla="*/ 1378 h 1581"/>
                    <a:gd name="T90" fmla="*/ 1071 w 1645"/>
                    <a:gd name="T91" fmla="*/ 1413 h 1581"/>
                    <a:gd name="T92" fmla="*/ 1159 w 1645"/>
                    <a:gd name="T93" fmla="*/ 1448 h 1581"/>
                    <a:gd name="T94" fmla="*/ 1250 w 1645"/>
                    <a:gd name="T95" fmla="*/ 1479 h 1581"/>
                    <a:gd name="T96" fmla="*/ 1340 w 1645"/>
                    <a:gd name="T97" fmla="*/ 1511 h 1581"/>
                    <a:gd name="T98" fmla="*/ 1438 w 1645"/>
                    <a:gd name="T99" fmla="*/ 1536 h 1581"/>
                    <a:gd name="T100" fmla="*/ 1540 w 1645"/>
                    <a:gd name="T101" fmla="*/ 1560 h 1581"/>
                    <a:gd name="T102" fmla="*/ 1645 w 1645"/>
                    <a:gd name="T103" fmla="*/ 1581 h 15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645" h="1581">
                      <a:moveTo>
                        <a:pt x="1645" y="1581"/>
                      </a:moveTo>
                      <a:lnTo>
                        <a:pt x="1641" y="1531"/>
                      </a:lnTo>
                      <a:lnTo>
                        <a:pt x="1638" y="1479"/>
                      </a:lnTo>
                      <a:lnTo>
                        <a:pt x="1624" y="1406"/>
                      </a:lnTo>
                      <a:lnTo>
                        <a:pt x="1607" y="1319"/>
                      </a:lnTo>
                      <a:lnTo>
                        <a:pt x="1582" y="1217"/>
                      </a:lnTo>
                      <a:lnTo>
                        <a:pt x="1564" y="1164"/>
                      </a:lnTo>
                      <a:lnTo>
                        <a:pt x="1543" y="1105"/>
                      </a:lnTo>
                      <a:lnTo>
                        <a:pt x="1519" y="1046"/>
                      </a:lnTo>
                      <a:lnTo>
                        <a:pt x="1491" y="986"/>
                      </a:lnTo>
                      <a:lnTo>
                        <a:pt x="1459" y="923"/>
                      </a:lnTo>
                      <a:lnTo>
                        <a:pt x="1425" y="860"/>
                      </a:lnTo>
                      <a:lnTo>
                        <a:pt x="1386" y="793"/>
                      </a:lnTo>
                      <a:lnTo>
                        <a:pt x="1344" y="731"/>
                      </a:lnTo>
                      <a:lnTo>
                        <a:pt x="1295" y="665"/>
                      </a:lnTo>
                      <a:lnTo>
                        <a:pt x="1243" y="598"/>
                      </a:lnTo>
                      <a:lnTo>
                        <a:pt x="1186" y="532"/>
                      </a:lnTo>
                      <a:lnTo>
                        <a:pt x="1123" y="469"/>
                      </a:lnTo>
                      <a:lnTo>
                        <a:pt x="1053" y="402"/>
                      </a:lnTo>
                      <a:lnTo>
                        <a:pt x="980" y="339"/>
                      </a:lnTo>
                      <a:lnTo>
                        <a:pt x="899" y="276"/>
                      </a:lnTo>
                      <a:lnTo>
                        <a:pt x="816" y="217"/>
                      </a:lnTo>
                      <a:lnTo>
                        <a:pt x="721" y="157"/>
                      </a:lnTo>
                      <a:lnTo>
                        <a:pt x="623" y="101"/>
                      </a:lnTo>
                      <a:lnTo>
                        <a:pt x="518" y="49"/>
                      </a:lnTo>
                      <a:lnTo>
                        <a:pt x="403" y="0"/>
                      </a:lnTo>
                      <a:lnTo>
                        <a:pt x="735" y="448"/>
                      </a:lnTo>
                      <a:lnTo>
                        <a:pt x="39" y="217"/>
                      </a:lnTo>
                      <a:lnTo>
                        <a:pt x="479" y="745"/>
                      </a:lnTo>
                      <a:lnTo>
                        <a:pt x="0" y="542"/>
                      </a:lnTo>
                      <a:lnTo>
                        <a:pt x="25" y="577"/>
                      </a:lnTo>
                      <a:lnTo>
                        <a:pt x="52" y="623"/>
                      </a:lnTo>
                      <a:lnTo>
                        <a:pt x="98" y="678"/>
                      </a:lnTo>
                      <a:lnTo>
                        <a:pt x="154" y="745"/>
                      </a:lnTo>
                      <a:lnTo>
                        <a:pt x="221" y="819"/>
                      </a:lnTo>
                      <a:lnTo>
                        <a:pt x="302" y="902"/>
                      </a:lnTo>
                      <a:lnTo>
                        <a:pt x="396" y="989"/>
                      </a:lnTo>
                      <a:lnTo>
                        <a:pt x="505" y="1077"/>
                      </a:lnTo>
                      <a:lnTo>
                        <a:pt x="563" y="1122"/>
                      </a:lnTo>
                      <a:lnTo>
                        <a:pt x="627" y="1168"/>
                      </a:lnTo>
                      <a:lnTo>
                        <a:pt x="693" y="1210"/>
                      </a:lnTo>
                      <a:lnTo>
                        <a:pt x="760" y="1255"/>
                      </a:lnTo>
                      <a:lnTo>
                        <a:pt x="833" y="1297"/>
                      </a:lnTo>
                      <a:lnTo>
                        <a:pt x="910" y="1336"/>
                      </a:lnTo>
                      <a:lnTo>
                        <a:pt x="990" y="1378"/>
                      </a:lnTo>
                      <a:lnTo>
                        <a:pt x="1071" y="1413"/>
                      </a:lnTo>
                      <a:lnTo>
                        <a:pt x="1159" y="1448"/>
                      </a:lnTo>
                      <a:lnTo>
                        <a:pt x="1250" y="1479"/>
                      </a:lnTo>
                      <a:lnTo>
                        <a:pt x="1340" y="1511"/>
                      </a:lnTo>
                      <a:lnTo>
                        <a:pt x="1438" y="1536"/>
                      </a:lnTo>
                      <a:lnTo>
                        <a:pt x="1540" y="1560"/>
                      </a:lnTo>
                      <a:lnTo>
                        <a:pt x="1645" y="1581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7" name="Freeform 94"/>
                <p:cNvSpPr>
                  <a:spLocks/>
                </p:cNvSpPr>
                <p:nvPr/>
              </p:nvSpPr>
              <p:spPr bwMode="auto">
                <a:xfrm>
                  <a:off x="4074318" y="4086226"/>
                  <a:ext cx="338137" cy="268288"/>
                </a:xfrm>
                <a:custGeom>
                  <a:avLst/>
                  <a:gdLst>
                    <a:gd name="T0" fmla="*/ 895 w 1063"/>
                    <a:gd name="T1" fmla="*/ 46 h 847"/>
                    <a:gd name="T2" fmla="*/ 951 w 1063"/>
                    <a:gd name="T3" fmla="*/ 78 h 847"/>
                    <a:gd name="T4" fmla="*/ 996 w 1063"/>
                    <a:gd name="T5" fmla="*/ 116 h 847"/>
                    <a:gd name="T6" fmla="*/ 1028 w 1063"/>
                    <a:gd name="T7" fmla="*/ 158 h 847"/>
                    <a:gd name="T8" fmla="*/ 1050 w 1063"/>
                    <a:gd name="T9" fmla="*/ 206 h 847"/>
                    <a:gd name="T10" fmla="*/ 1059 w 1063"/>
                    <a:gd name="T11" fmla="*/ 256 h 847"/>
                    <a:gd name="T12" fmla="*/ 1063 w 1063"/>
                    <a:gd name="T13" fmla="*/ 305 h 847"/>
                    <a:gd name="T14" fmla="*/ 1050 w 1063"/>
                    <a:gd name="T15" fmla="*/ 385 h 847"/>
                    <a:gd name="T16" fmla="*/ 1007 w 1063"/>
                    <a:gd name="T17" fmla="*/ 490 h 847"/>
                    <a:gd name="T18" fmla="*/ 944 w 1063"/>
                    <a:gd name="T19" fmla="*/ 592 h 847"/>
                    <a:gd name="T20" fmla="*/ 863 w 1063"/>
                    <a:gd name="T21" fmla="*/ 683 h 847"/>
                    <a:gd name="T22" fmla="*/ 776 w 1063"/>
                    <a:gd name="T23" fmla="*/ 753 h 847"/>
                    <a:gd name="T24" fmla="*/ 709 w 1063"/>
                    <a:gd name="T25" fmla="*/ 790 h 847"/>
                    <a:gd name="T26" fmla="*/ 636 w 1063"/>
                    <a:gd name="T27" fmla="*/ 819 h 847"/>
                    <a:gd name="T28" fmla="*/ 560 w 1063"/>
                    <a:gd name="T29" fmla="*/ 837 h 847"/>
                    <a:gd name="T30" fmla="*/ 482 w 1063"/>
                    <a:gd name="T31" fmla="*/ 844 h 847"/>
                    <a:gd name="T32" fmla="*/ 406 w 1063"/>
                    <a:gd name="T33" fmla="*/ 844 h 847"/>
                    <a:gd name="T34" fmla="*/ 328 w 1063"/>
                    <a:gd name="T35" fmla="*/ 833 h 847"/>
                    <a:gd name="T36" fmla="*/ 255 w 1063"/>
                    <a:gd name="T37" fmla="*/ 816 h 847"/>
                    <a:gd name="T38" fmla="*/ 188 w 1063"/>
                    <a:gd name="T39" fmla="*/ 787 h 847"/>
                    <a:gd name="T40" fmla="*/ 125 w 1063"/>
                    <a:gd name="T41" fmla="*/ 749 h 847"/>
                    <a:gd name="T42" fmla="*/ 76 w 1063"/>
                    <a:gd name="T43" fmla="*/ 704 h 847"/>
                    <a:gd name="T44" fmla="*/ 38 w 1063"/>
                    <a:gd name="T45" fmla="*/ 651 h 847"/>
                    <a:gd name="T46" fmla="*/ 10 w 1063"/>
                    <a:gd name="T47" fmla="*/ 592 h 847"/>
                    <a:gd name="T48" fmla="*/ 0 w 1063"/>
                    <a:gd name="T49" fmla="*/ 526 h 847"/>
                    <a:gd name="T50" fmla="*/ 3 w 1063"/>
                    <a:gd name="T51" fmla="*/ 448 h 847"/>
                    <a:gd name="T52" fmla="*/ 28 w 1063"/>
                    <a:gd name="T53" fmla="*/ 368 h 847"/>
                    <a:gd name="T54" fmla="*/ 70 w 1063"/>
                    <a:gd name="T55" fmla="*/ 276 h 847"/>
                    <a:gd name="T56" fmla="*/ 133 w 1063"/>
                    <a:gd name="T57" fmla="*/ 200 h 847"/>
                    <a:gd name="T58" fmla="*/ 216 w 1063"/>
                    <a:gd name="T59" fmla="*/ 130 h 847"/>
                    <a:gd name="T60" fmla="*/ 318 w 1063"/>
                    <a:gd name="T61" fmla="*/ 78 h 847"/>
                    <a:gd name="T62" fmla="*/ 427 w 1063"/>
                    <a:gd name="T63" fmla="*/ 36 h 847"/>
                    <a:gd name="T64" fmla="*/ 542 w 1063"/>
                    <a:gd name="T65" fmla="*/ 11 h 847"/>
                    <a:gd name="T66" fmla="*/ 657 w 1063"/>
                    <a:gd name="T67" fmla="*/ 0 h 847"/>
                    <a:gd name="T68" fmla="*/ 766 w 1063"/>
                    <a:gd name="T69" fmla="*/ 7 h 847"/>
                    <a:gd name="T70" fmla="*/ 860 w 1063"/>
                    <a:gd name="T71" fmla="*/ 33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3" h="847">
                      <a:moveTo>
                        <a:pt x="860" y="33"/>
                      </a:moveTo>
                      <a:lnTo>
                        <a:pt x="895" y="46"/>
                      </a:lnTo>
                      <a:lnTo>
                        <a:pt x="923" y="60"/>
                      </a:lnTo>
                      <a:lnTo>
                        <a:pt x="951" y="78"/>
                      </a:lnTo>
                      <a:lnTo>
                        <a:pt x="975" y="98"/>
                      </a:lnTo>
                      <a:lnTo>
                        <a:pt x="996" y="116"/>
                      </a:lnTo>
                      <a:lnTo>
                        <a:pt x="1014" y="137"/>
                      </a:lnTo>
                      <a:lnTo>
                        <a:pt x="1028" y="158"/>
                      </a:lnTo>
                      <a:lnTo>
                        <a:pt x="1038" y="182"/>
                      </a:lnTo>
                      <a:lnTo>
                        <a:pt x="1050" y="206"/>
                      </a:lnTo>
                      <a:lnTo>
                        <a:pt x="1056" y="231"/>
                      </a:lnTo>
                      <a:lnTo>
                        <a:pt x="1059" y="256"/>
                      </a:lnTo>
                      <a:lnTo>
                        <a:pt x="1063" y="281"/>
                      </a:lnTo>
                      <a:lnTo>
                        <a:pt x="1063" y="305"/>
                      </a:lnTo>
                      <a:lnTo>
                        <a:pt x="1059" y="333"/>
                      </a:lnTo>
                      <a:lnTo>
                        <a:pt x="1050" y="385"/>
                      </a:lnTo>
                      <a:lnTo>
                        <a:pt x="1032" y="438"/>
                      </a:lnTo>
                      <a:lnTo>
                        <a:pt x="1007" y="490"/>
                      </a:lnTo>
                      <a:lnTo>
                        <a:pt x="975" y="542"/>
                      </a:lnTo>
                      <a:lnTo>
                        <a:pt x="944" y="592"/>
                      </a:lnTo>
                      <a:lnTo>
                        <a:pt x="905" y="641"/>
                      </a:lnTo>
                      <a:lnTo>
                        <a:pt x="863" y="683"/>
                      </a:lnTo>
                      <a:lnTo>
                        <a:pt x="821" y="721"/>
                      </a:lnTo>
                      <a:lnTo>
                        <a:pt x="776" y="753"/>
                      </a:lnTo>
                      <a:lnTo>
                        <a:pt x="745" y="774"/>
                      </a:lnTo>
                      <a:lnTo>
                        <a:pt x="709" y="790"/>
                      </a:lnTo>
                      <a:lnTo>
                        <a:pt x="675" y="805"/>
                      </a:lnTo>
                      <a:lnTo>
                        <a:pt x="636" y="819"/>
                      </a:lnTo>
                      <a:lnTo>
                        <a:pt x="597" y="829"/>
                      </a:lnTo>
                      <a:lnTo>
                        <a:pt x="560" y="837"/>
                      </a:lnTo>
                      <a:lnTo>
                        <a:pt x="521" y="844"/>
                      </a:lnTo>
                      <a:lnTo>
                        <a:pt x="482" y="844"/>
                      </a:lnTo>
                      <a:lnTo>
                        <a:pt x="443" y="847"/>
                      </a:lnTo>
                      <a:lnTo>
                        <a:pt x="406" y="844"/>
                      </a:lnTo>
                      <a:lnTo>
                        <a:pt x="367" y="840"/>
                      </a:lnTo>
                      <a:lnTo>
                        <a:pt x="328" y="833"/>
                      </a:lnTo>
                      <a:lnTo>
                        <a:pt x="290" y="826"/>
                      </a:lnTo>
                      <a:lnTo>
                        <a:pt x="255" y="816"/>
                      </a:lnTo>
                      <a:lnTo>
                        <a:pt x="219" y="802"/>
                      </a:lnTo>
                      <a:lnTo>
                        <a:pt x="188" y="787"/>
                      </a:lnTo>
                      <a:lnTo>
                        <a:pt x="157" y="771"/>
                      </a:lnTo>
                      <a:lnTo>
                        <a:pt x="125" y="749"/>
                      </a:lnTo>
                      <a:lnTo>
                        <a:pt x="101" y="728"/>
                      </a:lnTo>
                      <a:lnTo>
                        <a:pt x="76" y="704"/>
                      </a:lnTo>
                      <a:lnTo>
                        <a:pt x="55" y="679"/>
                      </a:lnTo>
                      <a:lnTo>
                        <a:pt x="38" y="651"/>
                      </a:lnTo>
                      <a:lnTo>
                        <a:pt x="21" y="623"/>
                      </a:lnTo>
                      <a:lnTo>
                        <a:pt x="10" y="592"/>
                      </a:lnTo>
                      <a:lnTo>
                        <a:pt x="3" y="560"/>
                      </a:lnTo>
                      <a:lnTo>
                        <a:pt x="0" y="526"/>
                      </a:lnTo>
                      <a:lnTo>
                        <a:pt x="0" y="487"/>
                      </a:lnTo>
                      <a:lnTo>
                        <a:pt x="3" y="448"/>
                      </a:lnTo>
                      <a:lnTo>
                        <a:pt x="13" y="409"/>
                      </a:lnTo>
                      <a:lnTo>
                        <a:pt x="28" y="368"/>
                      </a:lnTo>
                      <a:lnTo>
                        <a:pt x="45" y="322"/>
                      </a:lnTo>
                      <a:lnTo>
                        <a:pt x="70" y="276"/>
                      </a:lnTo>
                      <a:lnTo>
                        <a:pt x="97" y="235"/>
                      </a:lnTo>
                      <a:lnTo>
                        <a:pt x="133" y="200"/>
                      </a:lnTo>
                      <a:lnTo>
                        <a:pt x="174" y="164"/>
                      </a:lnTo>
                      <a:lnTo>
                        <a:pt x="216" y="130"/>
                      </a:lnTo>
                      <a:lnTo>
                        <a:pt x="265" y="102"/>
                      </a:lnTo>
                      <a:lnTo>
                        <a:pt x="318" y="78"/>
                      </a:lnTo>
                      <a:lnTo>
                        <a:pt x="370" y="57"/>
                      </a:lnTo>
                      <a:lnTo>
                        <a:pt x="427" y="36"/>
                      </a:lnTo>
                      <a:lnTo>
                        <a:pt x="485" y="21"/>
                      </a:lnTo>
                      <a:lnTo>
                        <a:pt x="542" y="11"/>
                      </a:lnTo>
                      <a:lnTo>
                        <a:pt x="601" y="4"/>
                      </a:lnTo>
                      <a:lnTo>
                        <a:pt x="657" y="0"/>
                      </a:lnTo>
                      <a:lnTo>
                        <a:pt x="713" y="0"/>
                      </a:lnTo>
                      <a:lnTo>
                        <a:pt x="766" y="7"/>
                      </a:lnTo>
                      <a:lnTo>
                        <a:pt x="815" y="18"/>
                      </a:lnTo>
                      <a:lnTo>
                        <a:pt x="860" y="33"/>
                      </a:lnTo>
                      <a:close/>
                    </a:path>
                  </a:pathLst>
                </a:custGeom>
                <a:solidFill>
                  <a:srgbClr val="8A6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8" name="Freeform 95"/>
                <p:cNvSpPr>
                  <a:spLocks/>
                </p:cNvSpPr>
                <p:nvPr/>
              </p:nvSpPr>
              <p:spPr bwMode="auto">
                <a:xfrm>
                  <a:off x="3518693" y="3303588"/>
                  <a:ext cx="1257300" cy="1071563"/>
                </a:xfrm>
                <a:custGeom>
                  <a:avLst/>
                  <a:gdLst>
                    <a:gd name="T0" fmla="*/ 7 w 3960"/>
                    <a:gd name="T1" fmla="*/ 1881 h 3378"/>
                    <a:gd name="T2" fmla="*/ 49 w 3960"/>
                    <a:gd name="T3" fmla="*/ 2045 h 3378"/>
                    <a:gd name="T4" fmla="*/ 129 w 3960"/>
                    <a:gd name="T5" fmla="*/ 2165 h 3378"/>
                    <a:gd name="T6" fmla="*/ 314 w 3960"/>
                    <a:gd name="T7" fmla="*/ 2294 h 3378"/>
                    <a:gd name="T8" fmla="*/ 619 w 3960"/>
                    <a:gd name="T9" fmla="*/ 2451 h 3378"/>
                    <a:gd name="T10" fmla="*/ 752 w 3960"/>
                    <a:gd name="T11" fmla="*/ 2584 h 3378"/>
                    <a:gd name="T12" fmla="*/ 788 w 3960"/>
                    <a:gd name="T13" fmla="*/ 2700 h 3378"/>
                    <a:gd name="T14" fmla="*/ 780 w 3960"/>
                    <a:gd name="T15" fmla="*/ 2903 h 3378"/>
                    <a:gd name="T16" fmla="*/ 809 w 3960"/>
                    <a:gd name="T17" fmla="*/ 3022 h 3378"/>
                    <a:gd name="T18" fmla="*/ 885 w 3960"/>
                    <a:gd name="T19" fmla="*/ 3130 h 3378"/>
                    <a:gd name="T20" fmla="*/ 1109 w 3960"/>
                    <a:gd name="T21" fmla="*/ 3288 h 3378"/>
                    <a:gd name="T22" fmla="*/ 1347 w 3960"/>
                    <a:gd name="T23" fmla="*/ 3372 h 3378"/>
                    <a:gd name="T24" fmla="*/ 1487 w 3960"/>
                    <a:gd name="T25" fmla="*/ 3375 h 3378"/>
                    <a:gd name="T26" fmla="*/ 1630 w 3960"/>
                    <a:gd name="T27" fmla="*/ 3340 h 3378"/>
                    <a:gd name="T28" fmla="*/ 1784 w 3960"/>
                    <a:gd name="T29" fmla="*/ 3239 h 3378"/>
                    <a:gd name="T30" fmla="*/ 1980 w 3960"/>
                    <a:gd name="T31" fmla="*/ 3022 h 3378"/>
                    <a:gd name="T32" fmla="*/ 2127 w 3960"/>
                    <a:gd name="T33" fmla="*/ 2937 h 3378"/>
                    <a:gd name="T34" fmla="*/ 2222 w 3960"/>
                    <a:gd name="T35" fmla="*/ 2937 h 3378"/>
                    <a:gd name="T36" fmla="*/ 2372 w 3960"/>
                    <a:gd name="T37" fmla="*/ 3004 h 3378"/>
                    <a:gd name="T38" fmla="*/ 2631 w 3960"/>
                    <a:gd name="T39" fmla="*/ 3200 h 3378"/>
                    <a:gd name="T40" fmla="*/ 2813 w 3960"/>
                    <a:gd name="T41" fmla="*/ 3291 h 3378"/>
                    <a:gd name="T42" fmla="*/ 2918 w 3960"/>
                    <a:gd name="T43" fmla="*/ 3291 h 3378"/>
                    <a:gd name="T44" fmla="*/ 3016 w 3960"/>
                    <a:gd name="T45" fmla="*/ 3236 h 3378"/>
                    <a:gd name="T46" fmla="*/ 3110 w 3960"/>
                    <a:gd name="T47" fmla="*/ 3113 h 3378"/>
                    <a:gd name="T48" fmla="*/ 3160 w 3960"/>
                    <a:gd name="T49" fmla="*/ 2945 h 3378"/>
                    <a:gd name="T50" fmla="*/ 3163 w 3960"/>
                    <a:gd name="T51" fmla="*/ 2619 h 3378"/>
                    <a:gd name="T52" fmla="*/ 3181 w 3960"/>
                    <a:gd name="T53" fmla="*/ 2375 h 3378"/>
                    <a:gd name="T54" fmla="*/ 3243 w 3960"/>
                    <a:gd name="T55" fmla="*/ 2269 h 3378"/>
                    <a:gd name="T56" fmla="*/ 3338 w 3960"/>
                    <a:gd name="T57" fmla="*/ 2211 h 3378"/>
                    <a:gd name="T58" fmla="*/ 3645 w 3960"/>
                    <a:gd name="T59" fmla="*/ 2147 h 3378"/>
                    <a:gd name="T60" fmla="*/ 3820 w 3960"/>
                    <a:gd name="T61" fmla="*/ 2088 h 3378"/>
                    <a:gd name="T62" fmla="*/ 3908 w 3960"/>
                    <a:gd name="T63" fmla="*/ 2003 h 3378"/>
                    <a:gd name="T64" fmla="*/ 3953 w 3960"/>
                    <a:gd name="T65" fmla="*/ 1891 h 3378"/>
                    <a:gd name="T66" fmla="*/ 3940 w 3960"/>
                    <a:gd name="T67" fmla="*/ 1661 h 3378"/>
                    <a:gd name="T68" fmla="*/ 3835 w 3960"/>
                    <a:gd name="T69" fmla="*/ 1434 h 3378"/>
                    <a:gd name="T70" fmla="*/ 3677 w 3960"/>
                    <a:gd name="T71" fmla="*/ 1238 h 3378"/>
                    <a:gd name="T72" fmla="*/ 3491 w 3960"/>
                    <a:gd name="T73" fmla="*/ 1112 h 3378"/>
                    <a:gd name="T74" fmla="*/ 3272 w 3960"/>
                    <a:gd name="T75" fmla="*/ 1067 h 3378"/>
                    <a:gd name="T76" fmla="*/ 2985 w 3960"/>
                    <a:gd name="T77" fmla="*/ 1062 h 3378"/>
                    <a:gd name="T78" fmla="*/ 2761 w 3960"/>
                    <a:gd name="T79" fmla="*/ 1010 h 3378"/>
                    <a:gd name="T80" fmla="*/ 2624 w 3960"/>
                    <a:gd name="T81" fmla="*/ 908 h 3378"/>
                    <a:gd name="T82" fmla="*/ 2529 w 3960"/>
                    <a:gd name="T83" fmla="*/ 756 h 3378"/>
                    <a:gd name="T84" fmla="*/ 2435 w 3960"/>
                    <a:gd name="T85" fmla="*/ 447 h 3378"/>
                    <a:gd name="T86" fmla="*/ 2365 w 3960"/>
                    <a:gd name="T87" fmla="*/ 287 h 3378"/>
                    <a:gd name="T88" fmla="*/ 2235 w 3960"/>
                    <a:gd name="T89" fmla="*/ 154 h 3378"/>
                    <a:gd name="T90" fmla="*/ 2075 w 3960"/>
                    <a:gd name="T91" fmla="*/ 70 h 3378"/>
                    <a:gd name="T92" fmla="*/ 1809 w 3960"/>
                    <a:gd name="T93" fmla="*/ 6 h 3378"/>
                    <a:gd name="T94" fmla="*/ 1452 w 3960"/>
                    <a:gd name="T95" fmla="*/ 3 h 3378"/>
                    <a:gd name="T96" fmla="*/ 1214 w 3960"/>
                    <a:gd name="T97" fmla="*/ 45 h 3378"/>
                    <a:gd name="T98" fmla="*/ 1012 w 3960"/>
                    <a:gd name="T99" fmla="*/ 136 h 3378"/>
                    <a:gd name="T100" fmla="*/ 913 w 3960"/>
                    <a:gd name="T101" fmla="*/ 251 h 3378"/>
                    <a:gd name="T102" fmla="*/ 882 w 3960"/>
                    <a:gd name="T103" fmla="*/ 388 h 3378"/>
                    <a:gd name="T104" fmla="*/ 916 w 3960"/>
                    <a:gd name="T105" fmla="*/ 598 h 3378"/>
                    <a:gd name="T106" fmla="*/ 941 w 3960"/>
                    <a:gd name="T107" fmla="*/ 808 h 3378"/>
                    <a:gd name="T108" fmla="*/ 892 w 3960"/>
                    <a:gd name="T109" fmla="*/ 965 h 3378"/>
                    <a:gd name="T110" fmla="*/ 791 w 3960"/>
                    <a:gd name="T111" fmla="*/ 1087 h 3378"/>
                    <a:gd name="T112" fmla="*/ 580 w 3960"/>
                    <a:gd name="T113" fmla="*/ 1231 h 3378"/>
                    <a:gd name="T114" fmla="*/ 202 w 3960"/>
                    <a:gd name="T115" fmla="*/ 1448 h 3378"/>
                    <a:gd name="T116" fmla="*/ 87 w 3960"/>
                    <a:gd name="T117" fmla="*/ 1560 h 3378"/>
                    <a:gd name="T118" fmla="*/ 17 w 3960"/>
                    <a:gd name="T119" fmla="*/ 1700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60" h="3378">
                      <a:moveTo>
                        <a:pt x="17" y="1700"/>
                      </a:moveTo>
                      <a:lnTo>
                        <a:pt x="7" y="1755"/>
                      </a:lnTo>
                      <a:lnTo>
                        <a:pt x="0" y="1815"/>
                      </a:lnTo>
                      <a:lnTo>
                        <a:pt x="7" y="1881"/>
                      </a:lnTo>
                      <a:lnTo>
                        <a:pt x="17" y="1951"/>
                      </a:lnTo>
                      <a:lnTo>
                        <a:pt x="28" y="1983"/>
                      </a:lnTo>
                      <a:lnTo>
                        <a:pt x="38" y="2014"/>
                      </a:lnTo>
                      <a:lnTo>
                        <a:pt x="49" y="2045"/>
                      </a:lnTo>
                      <a:lnTo>
                        <a:pt x="63" y="2074"/>
                      </a:lnTo>
                      <a:lnTo>
                        <a:pt x="77" y="2099"/>
                      </a:lnTo>
                      <a:lnTo>
                        <a:pt x="95" y="2123"/>
                      </a:lnTo>
                      <a:lnTo>
                        <a:pt x="129" y="2165"/>
                      </a:lnTo>
                      <a:lnTo>
                        <a:pt x="171" y="2203"/>
                      </a:lnTo>
                      <a:lnTo>
                        <a:pt x="217" y="2238"/>
                      </a:lnTo>
                      <a:lnTo>
                        <a:pt x="262" y="2266"/>
                      </a:lnTo>
                      <a:lnTo>
                        <a:pt x="314" y="2294"/>
                      </a:lnTo>
                      <a:lnTo>
                        <a:pt x="416" y="2343"/>
                      </a:lnTo>
                      <a:lnTo>
                        <a:pt x="522" y="2392"/>
                      </a:lnTo>
                      <a:lnTo>
                        <a:pt x="570" y="2420"/>
                      </a:lnTo>
                      <a:lnTo>
                        <a:pt x="619" y="2451"/>
                      </a:lnTo>
                      <a:lnTo>
                        <a:pt x="665" y="2483"/>
                      </a:lnTo>
                      <a:lnTo>
                        <a:pt x="707" y="2525"/>
                      </a:lnTo>
                      <a:lnTo>
                        <a:pt x="731" y="2553"/>
                      </a:lnTo>
                      <a:lnTo>
                        <a:pt x="752" y="2584"/>
                      </a:lnTo>
                      <a:lnTo>
                        <a:pt x="770" y="2613"/>
                      </a:lnTo>
                      <a:lnTo>
                        <a:pt x="780" y="2644"/>
                      </a:lnTo>
                      <a:lnTo>
                        <a:pt x="783" y="2671"/>
                      </a:lnTo>
                      <a:lnTo>
                        <a:pt x="788" y="2700"/>
                      </a:lnTo>
                      <a:lnTo>
                        <a:pt x="791" y="2756"/>
                      </a:lnTo>
                      <a:lnTo>
                        <a:pt x="783" y="2812"/>
                      </a:lnTo>
                      <a:lnTo>
                        <a:pt x="780" y="2871"/>
                      </a:lnTo>
                      <a:lnTo>
                        <a:pt x="780" y="2903"/>
                      </a:lnTo>
                      <a:lnTo>
                        <a:pt x="783" y="2931"/>
                      </a:lnTo>
                      <a:lnTo>
                        <a:pt x="791" y="2965"/>
                      </a:lnTo>
                      <a:lnTo>
                        <a:pt x="798" y="2997"/>
                      </a:lnTo>
                      <a:lnTo>
                        <a:pt x="809" y="3022"/>
                      </a:lnTo>
                      <a:lnTo>
                        <a:pt x="819" y="3046"/>
                      </a:lnTo>
                      <a:lnTo>
                        <a:pt x="833" y="3067"/>
                      </a:lnTo>
                      <a:lnTo>
                        <a:pt x="850" y="3088"/>
                      </a:lnTo>
                      <a:lnTo>
                        <a:pt x="885" y="3130"/>
                      </a:lnTo>
                      <a:lnTo>
                        <a:pt x="927" y="3169"/>
                      </a:lnTo>
                      <a:lnTo>
                        <a:pt x="973" y="3200"/>
                      </a:lnTo>
                      <a:lnTo>
                        <a:pt x="1018" y="3231"/>
                      </a:lnTo>
                      <a:lnTo>
                        <a:pt x="1109" y="3288"/>
                      </a:lnTo>
                      <a:lnTo>
                        <a:pt x="1176" y="3319"/>
                      </a:lnTo>
                      <a:lnTo>
                        <a:pt x="1242" y="3347"/>
                      </a:lnTo>
                      <a:lnTo>
                        <a:pt x="1312" y="3364"/>
                      </a:lnTo>
                      <a:lnTo>
                        <a:pt x="1347" y="3372"/>
                      </a:lnTo>
                      <a:lnTo>
                        <a:pt x="1382" y="3375"/>
                      </a:lnTo>
                      <a:lnTo>
                        <a:pt x="1417" y="3378"/>
                      </a:lnTo>
                      <a:lnTo>
                        <a:pt x="1452" y="3378"/>
                      </a:lnTo>
                      <a:lnTo>
                        <a:pt x="1487" y="3375"/>
                      </a:lnTo>
                      <a:lnTo>
                        <a:pt x="1526" y="3372"/>
                      </a:lnTo>
                      <a:lnTo>
                        <a:pt x="1560" y="3361"/>
                      </a:lnTo>
                      <a:lnTo>
                        <a:pt x="1596" y="3351"/>
                      </a:lnTo>
                      <a:lnTo>
                        <a:pt x="1630" y="3340"/>
                      </a:lnTo>
                      <a:lnTo>
                        <a:pt x="1666" y="3322"/>
                      </a:lnTo>
                      <a:lnTo>
                        <a:pt x="1708" y="3298"/>
                      </a:lnTo>
                      <a:lnTo>
                        <a:pt x="1745" y="3270"/>
                      </a:lnTo>
                      <a:lnTo>
                        <a:pt x="1784" y="3239"/>
                      </a:lnTo>
                      <a:lnTo>
                        <a:pt x="1820" y="3203"/>
                      </a:lnTo>
                      <a:lnTo>
                        <a:pt x="1883" y="3127"/>
                      </a:lnTo>
                      <a:lnTo>
                        <a:pt x="1945" y="3057"/>
                      </a:lnTo>
                      <a:lnTo>
                        <a:pt x="1980" y="3022"/>
                      </a:lnTo>
                      <a:lnTo>
                        <a:pt x="2015" y="2994"/>
                      </a:lnTo>
                      <a:lnTo>
                        <a:pt x="2050" y="2970"/>
                      </a:lnTo>
                      <a:lnTo>
                        <a:pt x="2089" y="2952"/>
                      </a:lnTo>
                      <a:lnTo>
                        <a:pt x="2127" y="2937"/>
                      </a:lnTo>
                      <a:lnTo>
                        <a:pt x="2148" y="2934"/>
                      </a:lnTo>
                      <a:lnTo>
                        <a:pt x="2173" y="2934"/>
                      </a:lnTo>
                      <a:lnTo>
                        <a:pt x="2198" y="2934"/>
                      </a:lnTo>
                      <a:lnTo>
                        <a:pt x="2222" y="2937"/>
                      </a:lnTo>
                      <a:lnTo>
                        <a:pt x="2246" y="2945"/>
                      </a:lnTo>
                      <a:lnTo>
                        <a:pt x="2274" y="2952"/>
                      </a:lnTo>
                      <a:lnTo>
                        <a:pt x="2323" y="2973"/>
                      </a:lnTo>
                      <a:lnTo>
                        <a:pt x="2372" y="3004"/>
                      </a:lnTo>
                      <a:lnTo>
                        <a:pt x="2425" y="3039"/>
                      </a:lnTo>
                      <a:lnTo>
                        <a:pt x="2477" y="3077"/>
                      </a:lnTo>
                      <a:lnTo>
                        <a:pt x="2579" y="3158"/>
                      </a:lnTo>
                      <a:lnTo>
                        <a:pt x="2631" y="3200"/>
                      </a:lnTo>
                      <a:lnTo>
                        <a:pt x="2683" y="3236"/>
                      </a:lnTo>
                      <a:lnTo>
                        <a:pt x="2736" y="3263"/>
                      </a:lnTo>
                      <a:lnTo>
                        <a:pt x="2788" y="3284"/>
                      </a:lnTo>
                      <a:lnTo>
                        <a:pt x="2813" y="3291"/>
                      </a:lnTo>
                      <a:lnTo>
                        <a:pt x="2841" y="3298"/>
                      </a:lnTo>
                      <a:lnTo>
                        <a:pt x="2865" y="3298"/>
                      </a:lnTo>
                      <a:lnTo>
                        <a:pt x="2890" y="3298"/>
                      </a:lnTo>
                      <a:lnTo>
                        <a:pt x="2918" y="3291"/>
                      </a:lnTo>
                      <a:lnTo>
                        <a:pt x="2942" y="3284"/>
                      </a:lnTo>
                      <a:lnTo>
                        <a:pt x="2967" y="3273"/>
                      </a:lnTo>
                      <a:lnTo>
                        <a:pt x="2991" y="3255"/>
                      </a:lnTo>
                      <a:lnTo>
                        <a:pt x="3016" y="3236"/>
                      </a:lnTo>
                      <a:lnTo>
                        <a:pt x="3040" y="3210"/>
                      </a:lnTo>
                      <a:lnTo>
                        <a:pt x="3064" y="3182"/>
                      </a:lnTo>
                      <a:lnTo>
                        <a:pt x="3090" y="3148"/>
                      </a:lnTo>
                      <a:lnTo>
                        <a:pt x="3110" y="3113"/>
                      </a:lnTo>
                      <a:lnTo>
                        <a:pt x="3128" y="3070"/>
                      </a:lnTo>
                      <a:lnTo>
                        <a:pt x="3142" y="3032"/>
                      </a:lnTo>
                      <a:lnTo>
                        <a:pt x="3149" y="2986"/>
                      </a:lnTo>
                      <a:lnTo>
                        <a:pt x="3160" y="2945"/>
                      </a:lnTo>
                      <a:lnTo>
                        <a:pt x="3163" y="2899"/>
                      </a:lnTo>
                      <a:lnTo>
                        <a:pt x="3166" y="2804"/>
                      </a:lnTo>
                      <a:lnTo>
                        <a:pt x="3166" y="2710"/>
                      </a:lnTo>
                      <a:lnTo>
                        <a:pt x="3163" y="2619"/>
                      </a:lnTo>
                      <a:lnTo>
                        <a:pt x="3163" y="2529"/>
                      </a:lnTo>
                      <a:lnTo>
                        <a:pt x="3166" y="2448"/>
                      </a:lnTo>
                      <a:lnTo>
                        <a:pt x="3173" y="2410"/>
                      </a:lnTo>
                      <a:lnTo>
                        <a:pt x="3181" y="2375"/>
                      </a:lnTo>
                      <a:lnTo>
                        <a:pt x="3194" y="2343"/>
                      </a:lnTo>
                      <a:lnTo>
                        <a:pt x="3209" y="2315"/>
                      </a:lnTo>
                      <a:lnTo>
                        <a:pt x="3222" y="2290"/>
                      </a:lnTo>
                      <a:lnTo>
                        <a:pt x="3243" y="2269"/>
                      </a:lnTo>
                      <a:lnTo>
                        <a:pt x="3264" y="2248"/>
                      </a:lnTo>
                      <a:lnTo>
                        <a:pt x="3285" y="2235"/>
                      </a:lnTo>
                      <a:lnTo>
                        <a:pt x="3309" y="2220"/>
                      </a:lnTo>
                      <a:lnTo>
                        <a:pt x="3338" y="2211"/>
                      </a:lnTo>
                      <a:lnTo>
                        <a:pt x="3394" y="2189"/>
                      </a:lnTo>
                      <a:lnTo>
                        <a:pt x="3457" y="2178"/>
                      </a:lnTo>
                      <a:lnTo>
                        <a:pt x="3520" y="2168"/>
                      </a:lnTo>
                      <a:lnTo>
                        <a:pt x="3645" y="2147"/>
                      </a:lnTo>
                      <a:lnTo>
                        <a:pt x="3708" y="2133"/>
                      </a:lnTo>
                      <a:lnTo>
                        <a:pt x="3768" y="2115"/>
                      </a:lnTo>
                      <a:lnTo>
                        <a:pt x="3796" y="2102"/>
                      </a:lnTo>
                      <a:lnTo>
                        <a:pt x="3820" y="2088"/>
                      </a:lnTo>
                      <a:lnTo>
                        <a:pt x="3845" y="2074"/>
                      </a:lnTo>
                      <a:lnTo>
                        <a:pt x="3869" y="2053"/>
                      </a:lnTo>
                      <a:lnTo>
                        <a:pt x="3890" y="2032"/>
                      </a:lnTo>
                      <a:lnTo>
                        <a:pt x="3908" y="2003"/>
                      </a:lnTo>
                      <a:lnTo>
                        <a:pt x="3926" y="1976"/>
                      </a:lnTo>
                      <a:lnTo>
                        <a:pt x="3940" y="1945"/>
                      </a:lnTo>
                      <a:lnTo>
                        <a:pt x="3947" y="1917"/>
                      </a:lnTo>
                      <a:lnTo>
                        <a:pt x="3953" y="1891"/>
                      </a:lnTo>
                      <a:lnTo>
                        <a:pt x="3960" y="1836"/>
                      </a:lnTo>
                      <a:lnTo>
                        <a:pt x="3960" y="1779"/>
                      </a:lnTo>
                      <a:lnTo>
                        <a:pt x="3953" y="1721"/>
                      </a:lnTo>
                      <a:lnTo>
                        <a:pt x="3940" y="1661"/>
                      </a:lnTo>
                      <a:lnTo>
                        <a:pt x="3919" y="1601"/>
                      </a:lnTo>
                      <a:lnTo>
                        <a:pt x="3898" y="1546"/>
                      </a:lnTo>
                      <a:lnTo>
                        <a:pt x="3866" y="1486"/>
                      </a:lnTo>
                      <a:lnTo>
                        <a:pt x="3835" y="1434"/>
                      </a:lnTo>
                      <a:lnTo>
                        <a:pt x="3799" y="1377"/>
                      </a:lnTo>
                      <a:lnTo>
                        <a:pt x="3762" y="1328"/>
                      </a:lnTo>
                      <a:lnTo>
                        <a:pt x="3720" y="1283"/>
                      </a:lnTo>
                      <a:lnTo>
                        <a:pt x="3677" y="1238"/>
                      </a:lnTo>
                      <a:lnTo>
                        <a:pt x="3632" y="1199"/>
                      </a:lnTo>
                      <a:lnTo>
                        <a:pt x="3590" y="1164"/>
                      </a:lnTo>
                      <a:lnTo>
                        <a:pt x="3544" y="1137"/>
                      </a:lnTo>
                      <a:lnTo>
                        <a:pt x="3491" y="1112"/>
                      </a:lnTo>
                      <a:lnTo>
                        <a:pt x="3439" y="1091"/>
                      </a:lnTo>
                      <a:lnTo>
                        <a:pt x="3384" y="1077"/>
                      </a:lnTo>
                      <a:lnTo>
                        <a:pt x="3327" y="1070"/>
                      </a:lnTo>
                      <a:lnTo>
                        <a:pt x="3272" y="1067"/>
                      </a:lnTo>
                      <a:lnTo>
                        <a:pt x="3212" y="1062"/>
                      </a:lnTo>
                      <a:lnTo>
                        <a:pt x="3097" y="1062"/>
                      </a:lnTo>
                      <a:lnTo>
                        <a:pt x="3040" y="1062"/>
                      </a:lnTo>
                      <a:lnTo>
                        <a:pt x="2985" y="1062"/>
                      </a:lnTo>
                      <a:lnTo>
                        <a:pt x="2925" y="1056"/>
                      </a:lnTo>
                      <a:lnTo>
                        <a:pt x="2869" y="1046"/>
                      </a:lnTo>
                      <a:lnTo>
                        <a:pt x="2816" y="1031"/>
                      </a:lnTo>
                      <a:lnTo>
                        <a:pt x="2761" y="1010"/>
                      </a:lnTo>
                      <a:lnTo>
                        <a:pt x="2712" y="983"/>
                      </a:lnTo>
                      <a:lnTo>
                        <a:pt x="2683" y="965"/>
                      </a:lnTo>
                      <a:lnTo>
                        <a:pt x="2659" y="944"/>
                      </a:lnTo>
                      <a:lnTo>
                        <a:pt x="2624" y="908"/>
                      </a:lnTo>
                      <a:lnTo>
                        <a:pt x="2596" y="874"/>
                      </a:lnTo>
                      <a:lnTo>
                        <a:pt x="2568" y="835"/>
                      </a:lnTo>
                      <a:lnTo>
                        <a:pt x="2547" y="797"/>
                      </a:lnTo>
                      <a:lnTo>
                        <a:pt x="2529" y="756"/>
                      </a:lnTo>
                      <a:lnTo>
                        <a:pt x="2512" y="713"/>
                      </a:lnTo>
                      <a:lnTo>
                        <a:pt x="2484" y="626"/>
                      </a:lnTo>
                      <a:lnTo>
                        <a:pt x="2463" y="535"/>
                      </a:lnTo>
                      <a:lnTo>
                        <a:pt x="2435" y="447"/>
                      </a:lnTo>
                      <a:lnTo>
                        <a:pt x="2422" y="405"/>
                      </a:lnTo>
                      <a:lnTo>
                        <a:pt x="2407" y="363"/>
                      </a:lnTo>
                      <a:lnTo>
                        <a:pt x="2386" y="324"/>
                      </a:lnTo>
                      <a:lnTo>
                        <a:pt x="2365" y="287"/>
                      </a:lnTo>
                      <a:lnTo>
                        <a:pt x="2337" y="248"/>
                      </a:lnTo>
                      <a:lnTo>
                        <a:pt x="2305" y="213"/>
                      </a:lnTo>
                      <a:lnTo>
                        <a:pt x="2274" y="182"/>
                      </a:lnTo>
                      <a:lnTo>
                        <a:pt x="2235" y="154"/>
                      </a:lnTo>
                      <a:lnTo>
                        <a:pt x="2201" y="129"/>
                      </a:lnTo>
                      <a:lnTo>
                        <a:pt x="2159" y="104"/>
                      </a:lnTo>
                      <a:lnTo>
                        <a:pt x="2120" y="87"/>
                      </a:lnTo>
                      <a:lnTo>
                        <a:pt x="2075" y="70"/>
                      </a:lnTo>
                      <a:lnTo>
                        <a:pt x="2032" y="52"/>
                      </a:lnTo>
                      <a:lnTo>
                        <a:pt x="1987" y="42"/>
                      </a:lnTo>
                      <a:lnTo>
                        <a:pt x="1899" y="21"/>
                      </a:lnTo>
                      <a:lnTo>
                        <a:pt x="1809" y="6"/>
                      </a:lnTo>
                      <a:lnTo>
                        <a:pt x="1718" y="0"/>
                      </a:lnTo>
                      <a:lnTo>
                        <a:pt x="1623" y="0"/>
                      </a:lnTo>
                      <a:lnTo>
                        <a:pt x="1512" y="0"/>
                      </a:lnTo>
                      <a:lnTo>
                        <a:pt x="1452" y="3"/>
                      </a:lnTo>
                      <a:lnTo>
                        <a:pt x="1393" y="10"/>
                      </a:lnTo>
                      <a:lnTo>
                        <a:pt x="1333" y="18"/>
                      </a:lnTo>
                      <a:lnTo>
                        <a:pt x="1273" y="31"/>
                      </a:lnTo>
                      <a:lnTo>
                        <a:pt x="1214" y="45"/>
                      </a:lnTo>
                      <a:lnTo>
                        <a:pt x="1158" y="59"/>
                      </a:lnTo>
                      <a:lnTo>
                        <a:pt x="1106" y="80"/>
                      </a:lnTo>
                      <a:lnTo>
                        <a:pt x="1057" y="108"/>
                      </a:lnTo>
                      <a:lnTo>
                        <a:pt x="1012" y="136"/>
                      </a:lnTo>
                      <a:lnTo>
                        <a:pt x="973" y="167"/>
                      </a:lnTo>
                      <a:lnTo>
                        <a:pt x="937" y="206"/>
                      </a:lnTo>
                      <a:lnTo>
                        <a:pt x="924" y="227"/>
                      </a:lnTo>
                      <a:lnTo>
                        <a:pt x="913" y="251"/>
                      </a:lnTo>
                      <a:lnTo>
                        <a:pt x="900" y="282"/>
                      </a:lnTo>
                      <a:lnTo>
                        <a:pt x="889" y="318"/>
                      </a:lnTo>
                      <a:lnTo>
                        <a:pt x="882" y="353"/>
                      </a:lnTo>
                      <a:lnTo>
                        <a:pt x="882" y="388"/>
                      </a:lnTo>
                      <a:lnTo>
                        <a:pt x="882" y="423"/>
                      </a:lnTo>
                      <a:lnTo>
                        <a:pt x="889" y="457"/>
                      </a:lnTo>
                      <a:lnTo>
                        <a:pt x="900" y="527"/>
                      </a:lnTo>
                      <a:lnTo>
                        <a:pt x="916" y="598"/>
                      </a:lnTo>
                      <a:lnTo>
                        <a:pt x="931" y="668"/>
                      </a:lnTo>
                      <a:lnTo>
                        <a:pt x="941" y="738"/>
                      </a:lnTo>
                      <a:lnTo>
                        <a:pt x="941" y="772"/>
                      </a:lnTo>
                      <a:lnTo>
                        <a:pt x="941" y="808"/>
                      </a:lnTo>
                      <a:lnTo>
                        <a:pt x="934" y="850"/>
                      </a:lnTo>
                      <a:lnTo>
                        <a:pt x="924" y="892"/>
                      </a:lnTo>
                      <a:lnTo>
                        <a:pt x="910" y="930"/>
                      </a:lnTo>
                      <a:lnTo>
                        <a:pt x="892" y="965"/>
                      </a:lnTo>
                      <a:lnTo>
                        <a:pt x="871" y="996"/>
                      </a:lnTo>
                      <a:lnTo>
                        <a:pt x="846" y="1028"/>
                      </a:lnTo>
                      <a:lnTo>
                        <a:pt x="822" y="1059"/>
                      </a:lnTo>
                      <a:lnTo>
                        <a:pt x="791" y="1087"/>
                      </a:lnTo>
                      <a:lnTo>
                        <a:pt x="759" y="1112"/>
                      </a:lnTo>
                      <a:lnTo>
                        <a:pt x="728" y="1140"/>
                      </a:lnTo>
                      <a:lnTo>
                        <a:pt x="658" y="1185"/>
                      </a:lnTo>
                      <a:lnTo>
                        <a:pt x="580" y="1231"/>
                      </a:lnTo>
                      <a:lnTo>
                        <a:pt x="504" y="1273"/>
                      </a:lnTo>
                      <a:lnTo>
                        <a:pt x="347" y="1356"/>
                      </a:lnTo>
                      <a:lnTo>
                        <a:pt x="273" y="1403"/>
                      </a:lnTo>
                      <a:lnTo>
                        <a:pt x="202" y="1448"/>
                      </a:lnTo>
                      <a:lnTo>
                        <a:pt x="171" y="1476"/>
                      </a:lnTo>
                      <a:lnTo>
                        <a:pt x="140" y="1500"/>
                      </a:lnTo>
                      <a:lnTo>
                        <a:pt x="112" y="1528"/>
                      </a:lnTo>
                      <a:lnTo>
                        <a:pt x="87" y="1560"/>
                      </a:lnTo>
                      <a:lnTo>
                        <a:pt x="66" y="1591"/>
                      </a:lnTo>
                      <a:lnTo>
                        <a:pt x="45" y="1627"/>
                      </a:lnTo>
                      <a:lnTo>
                        <a:pt x="28" y="1661"/>
                      </a:lnTo>
                      <a:lnTo>
                        <a:pt x="17" y="1700"/>
                      </a:lnTo>
                      <a:close/>
                    </a:path>
                  </a:pathLst>
                </a:custGeom>
                <a:solidFill>
                  <a:srgbClr val="E1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89" name="Freeform 96"/>
                <p:cNvSpPr>
                  <a:spLocks/>
                </p:cNvSpPr>
                <p:nvPr/>
              </p:nvSpPr>
              <p:spPr bwMode="auto">
                <a:xfrm>
                  <a:off x="3686968" y="3441701"/>
                  <a:ext cx="846137" cy="781050"/>
                </a:xfrm>
                <a:custGeom>
                  <a:avLst/>
                  <a:gdLst>
                    <a:gd name="T0" fmla="*/ 1414 w 2669"/>
                    <a:gd name="T1" fmla="*/ 151 h 2459"/>
                    <a:gd name="T2" fmla="*/ 1243 w 2669"/>
                    <a:gd name="T3" fmla="*/ 39 h 2459"/>
                    <a:gd name="T4" fmla="*/ 1050 w 2669"/>
                    <a:gd name="T5" fmla="*/ 0 h 2459"/>
                    <a:gd name="T6" fmla="*/ 854 w 2669"/>
                    <a:gd name="T7" fmla="*/ 43 h 2459"/>
                    <a:gd name="T8" fmla="*/ 700 w 2669"/>
                    <a:gd name="T9" fmla="*/ 154 h 2459"/>
                    <a:gd name="T10" fmla="*/ 596 w 2669"/>
                    <a:gd name="T11" fmla="*/ 326 h 2459"/>
                    <a:gd name="T12" fmla="*/ 542 w 2669"/>
                    <a:gd name="T13" fmla="*/ 578 h 2459"/>
                    <a:gd name="T14" fmla="*/ 469 w 2669"/>
                    <a:gd name="T15" fmla="*/ 774 h 2459"/>
                    <a:gd name="T16" fmla="*/ 367 w 2669"/>
                    <a:gd name="T17" fmla="*/ 886 h 2459"/>
                    <a:gd name="T18" fmla="*/ 133 w 2669"/>
                    <a:gd name="T19" fmla="*/ 1058 h 2459"/>
                    <a:gd name="T20" fmla="*/ 28 w 2669"/>
                    <a:gd name="T21" fmla="*/ 1194 h 2459"/>
                    <a:gd name="T22" fmla="*/ 4 w 2669"/>
                    <a:gd name="T23" fmla="*/ 1361 h 2459"/>
                    <a:gd name="T24" fmla="*/ 85 w 2669"/>
                    <a:gd name="T25" fmla="*/ 1551 h 2459"/>
                    <a:gd name="T26" fmla="*/ 172 w 2669"/>
                    <a:gd name="T27" fmla="*/ 1627 h 2459"/>
                    <a:gd name="T28" fmla="*/ 305 w 2669"/>
                    <a:gd name="T29" fmla="*/ 1655 h 2459"/>
                    <a:gd name="T30" fmla="*/ 479 w 2669"/>
                    <a:gd name="T31" fmla="*/ 1684 h 2459"/>
                    <a:gd name="T32" fmla="*/ 693 w 2669"/>
                    <a:gd name="T33" fmla="*/ 1802 h 2459"/>
                    <a:gd name="T34" fmla="*/ 833 w 2669"/>
                    <a:gd name="T35" fmla="*/ 2005 h 2459"/>
                    <a:gd name="T36" fmla="*/ 993 w 2669"/>
                    <a:gd name="T37" fmla="*/ 2285 h 2459"/>
                    <a:gd name="T38" fmla="*/ 1117 w 2669"/>
                    <a:gd name="T39" fmla="*/ 2397 h 2459"/>
                    <a:gd name="T40" fmla="*/ 1292 w 2669"/>
                    <a:gd name="T41" fmla="*/ 2453 h 2459"/>
                    <a:gd name="T42" fmla="*/ 1491 w 2669"/>
                    <a:gd name="T43" fmla="*/ 2446 h 2459"/>
                    <a:gd name="T44" fmla="*/ 1641 w 2669"/>
                    <a:gd name="T45" fmla="*/ 2380 h 2459"/>
                    <a:gd name="T46" fmla="*/ 1757 w 2669"/>
                    <a:gd name="T47" fmla="*/ 2268 h 2459"/>
                    <a:gd name="T48" fmla="*/ 1900 w 2669"/>
                    <a:gd name="T49" fmla="*/ 2008 h 2459"/>
                    <a:gd name="T50" fmla="*/ 1984 w 2669"/>
                    <a:gd name="T51" fmla="*/ 1896 h 2459"/>
                    <a:gd name="T52" fmla="*/ 2068 w 2669"/>
                    <a:gd name="T53" fmla="*/ 1854 h 2459"/>
                    <a:gd name="T54" fmla="*/ 2291 w 2669"/>
                    <a:gd name="T55" fmla="*/ 1827 h 2459"/>
                    <a:gd name="T56" fmla="*/ 2478 w 2669"/>
                    <a:gd name="T57" fmla="*/ 1771 h 2459"/>
                    <a:gd name="T58" fmla="*/ 2575 w 2669"/>
                    <a:gd name="T59" fmla="*/ 1690 h 2459"/>
                    <a:gd name="T60" fmla="*/ 2648 w 2669"/>
                    <a:gd name="T61" fmla="*/ 1572 h 2459"/>
                    <a:gd name="T62" fmla="*/ 2669 w 2669"/>
                    <a:gd name="T63" fmla="*/ 1452 h 2459"/>
                    <a:gd name="T64" fmla="*/ 2638 w 2669"/>
                    <a:gd name="T65" fmla="*/ 1355 h 2459"/>
                    <a:gd name="T66" fmla="*/ 2457 w 2669"/>
                    <a:gd name="T67" fmla="*/ 1155 h 2459"/>
                    <a:gd name="T68" fmla="*/ 2390 w 2669"/>
                    <a:gd name="T69" fmla="*/ 1050 h 2459"/>
                    <a:gd name="T70" fmla="*/ 2383 w 2669"/>
                    <a:gd name="T71" fmla="*/ 946 h 2459"/>
                    <a:gd name="T72" fmla="*/ 2439 w 2669"/>
                    <a:gd name="T73" fmla="*/ 816 h 2459"/>
                    <a:gd name="T74" fmla="*/ 2554 w 2669"/>
                    <a:gd name="T75" fmla="*/ 641 h 2459"/>
                    <a:gd name="T76" fmla="*/ 2582 w 2669"/>
                    <a:gd name="T77" fmla="*/ 547 h 2459"/>
                    <a:gd name="T78" fmla="*/ 2557 w 2669"/>
                    <a:gd name="T79" fmla="*/ 438 h 2459"/>
                    <a:gd name="T80" fmla="*/ 2474 w 2669"/>
                    <a:gd name="T81" fmla="*/ 305 h 2459"/>
                    <a:gd name="T82" fmla="*/ 2362 w 2669"/>
                    <a:gd name="T83" fmla="*/ 197 h 2459"/>
                    <a:gd name="T84" fmla="*/ 2229 w 2669"/>
                    <a:gd name="T85" fmla="*/ 120 h 2459"/>
                    <a:gd name="T86" fmla="*/ 2079 w 2669"/>
                    <a:gd name="T87" fmla="*/ 88 h 2459"/>
                    <a:gd name="T88" fmla="*/ 1939 w 2669"/>
                    <a:gd name="T89" fmla="*/ 123 h 2459"/>
                    <a:gd name="T90" fmla="*/ 1806 w 2669"/>
                    <a:gd name="T91" fmla="*/ 235 h 2459"/>
                    <a:gd name="T92" fmla="*/ 1676 w 2669"/>
                    <a:gd name="T93" fmla="*/ 323 h 2459"/>
                    <a:gd name="T94" fmla="*/ 1553 w 2669"/>
                    <a:gd name="T95" fmla="*/ 294 h 2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669" h="2459">
                      <a:moveTo>
                        <a:pt x="1519" y="266"/>
                      </a:moveTo>
                      <a:lnTo>
                        <a:pt x="1487" y="232"/>
                      </a:lnTo>
                      <a:lnTo>
                        <a:pt x="1452" y="193"/>
                      </a:lnTo>
                      <a:lnTo>
                        <a:pt x="1414" y="151"/>
                      </a:lnTo>
                      <a:lnTo>
                        <a:pt x="1375" y="116"/>
                      </a:lnTo>
                      <a:lnTo>
                        <a:pt x="1334" y="85"/>
                      </a:lnTo>
                      <a:lnTo>
                        <a:pt x="1288" y="60"/>
                      </a:lnTo>
                      <a:lnTo>
                        <a:pt x="1243" y="39"/>
                      </a:lnTo>
                      <a:lnTo>
                        <a:pt x="1193" y="21"/>
                      </a:lnTo>
                      <a:lnTo>
                        <a:pt x="1148" y="8"/>
                      </a:lnTo>
                      <a:lnTo>
                        <a:pt x="1099" y="0"/>
                      </a:lnTo>
                      <a:lnTo>
                        <a:pt x="1050" y="0"/>
                      </a:lnTo>
                      <a:lnTo>
                        <a:pt x="998" y="4"/>
                      </a:lnTo>
                      <a:lnTo>
                        <a:pt x="948" y="11"/>
                      </a:lnTo>
                      <a:lnTo>
                        <a:pt x="903" y="25"/>
                      </a:lnTo>
                      <a:lnTo>
                        <a:pt x="854" y="43"/>
                      </a:lnTo>
                      <a:lnTo>
                        <a:pt x="808" y="67"/>
                      </a:lnTo>
                      <a:lnTo>
                        <a:pt x="763" y="99"/>
                      </a:lnTo>
                      <a:lnTo>
                        <a:pt x="721" y="133"/>
                      </a:lnTo>
                      <a:lnTo>
                        <a:pt x="700" y="154"/>
                      </a:lnTo>
                      <a:lnTo>
                        <a:pt x="679" y="179"/>
                      </a:lnTo>
                      <a:lnTo>
                        <a:pt x="644" y="229"/>
                      </a:lnTo>
                      <a:lnTo>
                        <a:pt x="617" y="277"/>
                      </a:lnTo>
                      <a:lnTo>
                        <a:pt x="596" y="326"/>
                      </a:lnTo>
                      <a:lnTo>
                        <a:pt x="581" y="375"/>
                      </a:lnTo>
                      <a:lnTo>
                        <a:pt x="570" y="427"/>
                      </a:lnTo>
                      <a:lnTo>
                        <a:pt x="553" y="529"/>
                      </a:lnTo>
                      <a:lnTo>
                        <a:pt x="542" y="578"/>
                      </a:lnTo>
                      <a:lnTo>
                        <a:pt x="532" y="631"/>
                      </a:lnTo>
                      <a:lnTo>
                        <a:pt x="518" y="680"/>
                      </a:lnTo>
                      <a:lnTo>
                        <a:pt x="497" y="728"/>
                      </a:lnTo>
                      <a:lnTo>
                        <a:pt x="469" y="774"/>
                      </a:lnTo>
                      <a:lnTo>
                        <a:pt x="438" y="819"/>
                      </a:lnTo>
                      <a:lnTo>
                        <a:pt x="417" y="844"/>
                      </a:lnTo>
                      <a:lnTo>
                        <a:pt x="393" y="865"/>
                      </a:lnTo>
                      <a:lnTo>
                        <a:pt x="367" y="886"/>
                      </a:lnTo>
                      <a:lnTo>
                        <a:pt x="336" y="907"/>
                      </a:lnTo>
                      <a:lnTo>
                        <a:pt x="252" y="967"/>
                      </a:lnTo>
                      <a:lnTo>
                        <a:pt x="172" y="1025"/>
                      </a:lnTo>
                      <a:lnTo>
                        <a:pt x="133" y="1058"/>
                      </a:lnTo>
                      <a:lnTo>
                        <a:pt x="102" y="1089"/>
                      </a:lnTo>
                      <a:lnTo>
                        <a:pt x="73" y="1124"/>
                      </a:lnTo>
                      <a:lnTo>
                        <a:pt x="46" y="1158"/>
                      </a:lnTo>
                      <a:lnTo>
                        <a:pt x="28" y="1194"/>
                      </a:lnTo>
                      <a:lnTo>
                        <a:pt x="10" y="1232"/>
                      </a:lnTo>
                      <a:lnTo>
                        <a:pt x="4" y="1274"/>
                      </a:lnTo>
                      <a:lnTo>
                        <a:pt x="0" y="1316"/>
                      </a:lnTo>
                      <a:lnTo>
                        <a:pt x="4" y="1361"/>
                      </a:lnTo>
                      <a:lnTo>
                        <a:pt x="15" y="1410"/>
                      </a:lnTo>
                      <a:lnTo>
                        <a:pt x="36" y="1466"/>
                      </a:lnTo>
                      <a:lnTo>
                        <a:pt x="64" y="1522"/>
                      </a:lnTo>
                      <a:lnTo>
                        <a:pt x="85" y="1551"/>
                      </a:lnTo>
                      <a:lnTo>
                        <a:pt x="102" y="1578"/>
                      </a:lnTo>
                      <a:lnTo>
                        <a:pt x="127" y="1596"/>
                      </a:lnTo>
                      <a:lnTo>
                        <a:pt x="148" y="1613"/>
                      </a:lnTo>
                      <a:lnTo>
                        <a:pt x="172" y="1627"/>
                      </a:lnTo>
                      <a:lnTo>
                        <a:pt x="197" y="1638"/>
                      </a:lnTo>
                      <a:lnTo>
                        <a:pt x="221" y="1645"/>
                      </a:lnTo>
                      <a:lnTo>
                        <a:pt x="249" y="1648"/>
                      </a:lnTo>
                      <a:lnTo>
                        <a:pt x="305" y="1655"/>
                      </a:lnTo>
                      <a:lnTo>
                        <a:pt x="361" y="1663"/>
                      </a:lnTo>
                      <a:lnTo>
                        <a:pt x="420" y="1669"/>
                      </a:lnTo>
                      <a:lnTo>
                        <a:pt x="448" y="1676"/>
                      </a:lnTo>
                      <a:lnTo>
                        <a:pt x="479" y="1684"/>
                      </a:lnTo>
                      <a:lnTo>
                        <a:pt x="542" y="1708"/>
                      </a:lnTo>
                      <a:lnTo>
                        <a:pt x="602" y="1736"/>
                      </a:lnTo>
                      <a:lnTo>
                        <a:pt x="651" y="1767"/>
                      </a:lnTo>
                      <a:lnTo>
                        <a:pt x="693" y="1802"/>
                      </a:lnTo>
                      <a:lnTo>
                        <a:pt x="732" y="1844"/>
                      </a:lnTo>
                      <a:lnTo>
                        <a:pt x="766" y="1893"/>
                      </a:lnTo>
                      <a:lnTo>
                        <a:pt x="802" y="1945"/>
                      </a:lnTo>
                      <a:lnTo>
                        <a:pt x="833" y="2005"/>
                      </a:lnTo>
                      <a:lnTo>
                        <a:pt x="882" y="2093"/>
                      </a:lnTo>
                      <a:lnTo>
                        <a:pt x="924" y="2173"/>
                      </a:lnTo>
                      <a:lnTo>
                        <a:pt x="969" y="2250"/>
                      </a:lnTo>
                      <a:lnTo>
                        <a:pt x="993" y="2285"/>
                      </a:lnTo>
                      <a:lnTo>
                        <a:pt x="1022" y="2316"/>
                      </a:lnTo>
                      <a:lnTo>
                        <a:pt x="1050" y="2344"/>
                      </a:lnTo>
                      <a:lnTo>
                        <a:pt x="1081" y="2372"/>
                      </a:lnTo>
                      <a:lnTo>
                        <a:pt x="1117" y="2397"/>
                      </a:lnTo>
                      <a:lnTo>
                        <a:pt x="1155" y="2417"/>
                      </a:lnTo>
                      <a:lnTo>
                        <a:pt x="1196" y="2432"/>
                      </a:lnTo>
                      <a:lnTo>
                        <a:pt x="1243" y="2446"/>
                      </a:lnTo>
                      <a:lnTo>
                        <a:pt x="1292" y="2453"/>
                      </a:lnTo>
                      <a:lnTo>
                        <a:pt x="1347" y="2459"/>
                      </a:lnTo>
                      <a:lnTo>
                        <a:pt x="1400" y="2459"/>
                      </a:lnTo>
                      <a:lnTo>
                        <a:pt x="1449" y="2453"/>
                      </a:lnTo>
                      <a:lnTo>
                        <a:pt x="1491" y="2446"/>
                      </a:lnTo>
                      <a:lnTo>
                        <a:pt x="1532" y="2435"/>
                      </a:lnTo>
                      <a:lnTo>
                        <a:pt x="1571" y="2422"/>
                      </a:lnTo>
                      <a:lnTo>
                        <a:pt x="1606" y="2401"/>
                      </a:lnTo>
                      <a:lnTo>
                        <a:pt x="1641" y="2380"/>
                      </a:lnTo>
                      <a:lnTo>
                        <a:pt x="1673" y="2355"/>
                      </a:lnTo>
                      <a:lnTo>
                        <a:pt x="1701" y="2331"/>
                      </a:lnTo>
                      <a:lnTo>
                        <a:pt x="1728" y="2299"/>
                      </a:lnTo>
                      <a:lnTo>
                        <a:pt x="1757" y="2268"/>
                      </a:lnTo>
                      <a:lnTo>
                        <a:pt x="1782" y="2232"/>
                      </a:lnTo>
                      <a:lnTo>
                        <a:pt x="1823" y="2159"/>
                      </a:lnTo>
                      <a:lnTo>
                        <a:pt x="1865" y="2078"/>
                      </a:lnTo>
                      <a:lnTo>
                        <a:pt x="1900" y="2008"/>
                      </a:lnTo>
                      <a:lnTo>
                        <a:pt x="1931" y="1956"/>
                      </a:lnTo>
                      <a:lnTo>
                        <a:pt x="1949" y="1932"/>
                      </a:lnTo>
                      <a:lnTo>
                        <a:pt x="1967" y="1914"/>
                      </a:lnTo>
                      <a:lnTo>
                        <a:pt x="1984" y="1896"/>
                      </a:lnTo>
                      <a:lnTo>
                        <a:pt x="2005" y="1883"/>
                      </a:lnTo>
                      <a:lnTo>
                        <a:pt x="2022" y="1872"/>
                      </a:lnTo>
                      <a:lnTo>
                        <a:pt x="2048" y="1862"/>
                      </a:lnTo>
                      <a:lnTo>
                        <a:pt x="2068" y="1854"/>
                      </a:lnTo>
                      <a:lnTo>
                        <a:pt x="2096" y="1848"/>
                      </a:lnTo>
                      <a:lnTo>
                        <a:pt x="2152" y="1837"/>
                      </a:lnTo>
                      <a:lnTo>
                        <a:pt x="2222" y="1830"/>
                      </a:lnTo>
                      <a:lnTo>
                        <a:pt x="2291" y="1827"/>
                      </a:lnTo>
                      <a:lnTo>
                        <a:pt x="2355" y="1812"/>
                      </a:lnTo>
                      <a:lnTo>
                        <a:pt x="2418" y="1796"/>
                      </a:lnTo>
                      <a:lnTo>
                        <a:pt x="2450" y="1784"/>
                      </a:lnTo>
                      <a:lnTo>
                        <a:pt x="2478" y="1771"/>
                      </a:lnTo>
                      <a:lnTo>
                        <a:pt x="2502" y="1753"/>
                      </a:lnTo>
                      <a:lnTo>
                        <a:pt x="2530" y="1736"/>
                      </a:lnTo>
                      <a:lnTo>
                        <a:pt x="2554" y="1715"/>
                      </a:lnTo>
                      <a:lnTo>
                        <a:pt x="2575" y="1690"/>
                      </a:lnTo>
                      <a:lnTo>
                        <a:pt x="2596" y="1666"/>
                      </a:lnTo>
                      <a:lnTo>
                        <a:pt x="2614" y="1638"/>
                      </a:lnTo>
                      <a:lnTo>
                        <a:pt x="2632" y="1606"/>
                      </a:lnTo>
                      <a:lnTo>
                        <a:pt x="2648" y="1572"/>
                      </a:lnTo>
                      <a:lnTo>
                        <a:pt x="2659" y="1540"/>
                      </a:lnTo>
                      <a:lnTo>
                        <a:pt x="2666" y="1509"/>
                      </a:lnTo>
                      <a:lnTo>
                        <a:pt x="2669" y="1476"/>
                      </a:lnTo>
                      <a:lnTo>
                        <a:pt x="2669" y="1452"/>
                      </a:lnTo>
                      <a:lnTo>
                        <a:pt x="2666" y="1424"/>
                      </a:lnTo>
                      <a:lnTo>
                        <a:pt x="2659" y="1400"/>
                      </a:lnTo>
                      <a:lnTo>
                        <a:pt x="2648" y="1376"/>
                      </a:lnTo>
                      <a:lnTo>
                        <a:pt x="2638" y="1355"/>
                      </a:lnTo>
                      <a:lnTo>
                        <a:pt x="2607" y="1312"/>
                      </a:lnTo>
                      <a:lnTo>
                        <a:pt x="2572" y="1270"/>
                      </a:lnTo>
                      <a:lnTo>
                        <a:pt x="2495" y="1194"/>
                      </a:lnTo>
                      <a:lnTo>
                        <a:pt x="2457" y="1155"/>
                      </a:lnTo>
                      <a:lnTo>
                        <a:pt x="2424" y="1116"/>
                      </a:lnTo>
                      <a:lnTo>
                        <a:pt x="2411" y="1095"/>
                      </a:lnTo>
                      <a:lnTo>
                        <a:pt x="2400" y="1071"/>
                      </a:lnTo>
                      <a:lnTo>
                        <a:pt x="2390" y="1050"/>
                      </a:lnTo>
                      <a:lnTo>
                        <a:pt x="2383" y="1025"/>
                      </a:lnTo>
                      <a:lnTo>
                        <a:pt x="2379" y="1001"/>
                      </a:lnTo>
                      <a:lnTo>
                        <a:pt x="2379" y="973"/>
                      </a:lnTo>
                      <a:lnTo>
                        <a:pt x="2383" y="946"/>
                      </a:lnTo>
                      <a:lnTo>
                        <a:pt x="2390" y="917"/>
                      </a:lnTo>
                      <a:lnTo>
                        <a:pt x="2400" y="886"/>
                      </a:lnTo>
                      <a:lnTo>
                        <a:pt x="2418" y="850"/>
                      </a:lnTo>
                      <a:lnTo>
                        <a:pt x="2439" y="816"/>
                      </a:lnTo>
                      <a:lnTo>
                        <a:pt x="2463" y="777"/>
                      </a:lnTo>
                      <a:lnTo>
                        <a:pt x="2505" y="717"/>
                      </a:lnTo>
                      <a:lnTo>
                        <a:pt x="2541" y="665"/>
                      </a:lnTo>
                      <a:lnTo>
                        <a:pt x="2554" y="641"/>
                      </a:lnTo>
                      <a:lnTo>
                        <a:pt x="2565" y="617"/>
                      </a:lnTo>
                      <a:lnTo>
                        <a:pt x="2575" y="592"/>
                      </a:lnTo>
                      <a:lnTo>
                        <a:pt x="2579" y="568"/>
                      </a:lnTo>
                      <a:lnTo>
                        <a:pt x="2582" y="547"/>
                      </a:lnTo>
                      <a:lnTo>
                        <a:pt x="2582" y="518"/>
                      </a:lnTo>
                      <a:lnTo>
                        <a:pt x="2575" y="494"/>
                      </a:lnTo>
                      <a:lnTo>
                        <a:pt x="2569" y="466"/>
                      </a:lnTo>
                      <a:lnTo>
                        <a:pt x="2557" y="438"/>
                      </a:lnTo>
                      <a:lnTo>
                        <a:pt x="2541" y="406"/>
                      </a:lnTo>
                      <a:lnTo>
                        <a:pt x="2520" y="372"/>
                      </a:lnTo>
                      <a:lnTo>
                        <a:pt x="2495" y="336"/>
                      </a:lnTo>
                      <a:lnTo>
                        <a:pt x="2474" y="305"/>
                      </a:lnTo>
                      <a:lnTo>
                        <a:pt x="2450" y="277"/>
                      </a:lnTo>
                      <a:lnTo>
                        <a:pt x="2421" y="249"/>
                      </a:lnTo>
                      <a:lnTo>
                        <a:pt x="2393" y="221"/>
                      </a:lnTo>
                      <a:lnTo>
                        <a:pt x="2362" y="197"/>
                      </a:lnTo>
                      <a:lnTo>
                        <a:pt x="2330" y="175"/>
                      </a:lnTo>
                      <a:lnTo>
                        <a:pt x="2299" y="154"/>
                      </a:lnTo>
                      <a:lnTo>
                        <a:pt x="2264" y="133"/>
                      </a:lnTo>
                      <a:lnTo>
                        <a:pt x="2229" y="120"/>
                      </a:lnTo>
                      <a:lnTo>
                        <a:pt x="2191" y="106"/>
                      </a:lnTo>
                      <a:lnTo>
                        <a:pt x="2155" y="96"/>
                      </a:lnTo>
                      <a:lnTo>
                        <a:pt x="2117" y="91"/>
                      </a:lnTo>
                      <a:lnTo>
                        <a:pt x="2079" y="88"/>
                      </a:lnTo>
                      <a:lnTo>
                        <a:pt x="2043" y="91"/>
                      </a:lnTo>
                      <a:lnTo>
                        <a:pt x="2005" y="99"/>
                      </a:lnTo>
                      <a:lnTo>
                        <a:pt x="1967" y="109"/>
                      </a:lnTo>
                      <a:lnTo>
                        <a:pt x="1939" y="123"/>
                      </a:lnTo>
                      <a:lnTo>
                        <a:pt x="1907" y="141"/>
                      </a:lnTo>
                      <a:lnTo>
                        <a:pt x="1882" y="162"/>
                      </a:lnTo>
                      <a:lnTo>
                        <a:pt x="1855" y="187"/>
                      </a:lnTo>
                      <a:lnTo>
                        <a:pt x="1806" y="235"/>
                      </a:lnTo>
                      <a:lnTo>
                        <a:pt x="1753" y="277"/>
                      </a:lnTo>
                      <a:lnTo>
                        <a:pt x="1728" y="298"/>
                      </a:lnTo>
                      <a:lnTo>
                        <a:pt x="1704" y="312"/>
                      </a:lnTo>
                      <a:lnTo>
                        <a:pt x="1676" y="323"/>
                      </a:lnTo>
                      <a:lnTo>
                        <a:pt x="1649" y="326"/>
                      </a:lnTo>
                      <a:lnTo>
                        <a:pt x="1620" y="323"/>
                      </a:lnTo>
                      <a:lnTo>
                        <a:pt x="1589" y="315"/>
                      </a:lnTo>
                      <a:lnTo>
                        <a:pt x="1553" y="294"/>
                      </a:lnTo>
                      <a:lnTo>
                        <a:pt x="1519" y="266"/>
                      </a:lnTo>
                      <a:close/>
                    </a:path>
                  </a:pathLst>
                </a:custGeom>
                <a:solidFill>
                  <a:srgbClr val="DD3D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0" name="Freeform 97"/>
                <p:cNvSpPr>
                  <a:spLocks/>
                </p:cNvSpPr>
                <p:nvPr/>
              </p:nvSpPr>
              <p:spPr bwMode="auto">
                <a:xfrm>
                  <a:off x="3820318" y="3617913"/>
                  <a:ext cx="503237" cy="454025"/>
                </a:xfrm>
                <a:custGeom>
                  <a:avLst/>
                  <a:gdLst>
                    <a:gd name="T0" fmla="*/ 0 w 1589"/>
                    <a:gd name="T1" fmla="*/ 291 h 1431"/>
                    <a:gd name="T2" fmla="*/ 18 w 1589"/>
                    <a:gd name="T3" fmla="*/ 206 h 1431"/>
                    <a:gd name="T4" fmla="*/ 88 w 1589"/>
                    <a:gd name="T5" fmla="*/ 137 h 1431"/>
                    <a:gd name="T6" fmla="*/ 171 w 1589"/>
                    <a:gd name="T7" fmla="*/ 102 h 1431"/>
                    <a:gd name="T8" fmla="*/ 252 w 1589"/>
                    <a:gd name="T9" fmla="*/ 102 h 1431"/>
                    <a:gd name="T10" fmla="*/ 406 w 1589"/>
                    <a:gd name="T11" fmla="*/ 158 h 1431"/>
                    <a:gd name="T12" fmla="*/ 518 w 1589"/>
                    <a:gd name="T13" fmla="*/ 185 h 1431"/>
                    <a:gd name="T14" fmla="*/ 602 w 1589"/>
                    <a:gd name="T15" fmla="*/ 175 h 1431"/>
                    <a:gd name="T16" fmla="*/ 802 w 1589"/>
                    <a:gd name="T17" fmla="*/ 85 h 1431"/>
                    <a:gd name="T18" fmla="*/ 951 w 1589"/>
                    <a:gd name="T19" fmla="*/ 15 h 1431"/>
                    <a:gd name="T20" fmla="*/ 1039 w 1589"/>
                    <a:gd name="T21" fmla="*/ 0 h 1431"/>
                    <a:gd name="T22" fmla="*/ 1096 w 1589"/>
                    <a:gd name="T23" fmla="*/ 18 h 1431"/>
                    <a:gd name="T24" fmla="*/ 1138 w 1589"/>
                    <a:gd name="T25" fmla="*/ 67 h 1431"/>
                    <a:gd name="T26" fmla="*/ 1165 w 1589"/>
                    <a:gd name="T27" fmla="*/ 158 h 1431"/>
                    <a:gd name="T28" fmla="*/ 1169 w 1589"/>
                    <a:gd name="T29" fmla="*/ 235 h 1431"/>
                    <a:gd name="T30" fmla="*/ 1120 w 1589"/>
                    <a:gd name="T31" fmla="*/ 396 h 1431"/>
                    <a:gd name="T32" fmla="*/ 1120 w 1589"/>
                    <a:gd name="T33" fmla="*/ 476 h 1431"/>
                    <a:gd name="T34" fmla="*/ 1151 w 1589"/>
                    <a:gd name="T35" fmla="*/ 532 h 1431"/>
                    <a:gd name="T36" fmla="*/ 1190 w 1589"/>
                    <a:gd name="T37" fmla="*/ 567 h 1431"/>
                    <a:gd name="T38" fmla="*/ 1245 w 1589"/>
                    <a:gd name="T39" fmla="*/ 578 h 1431"/>
                    <a:gd name="T40" fmla="*/ 1354 w 1589"/>
                    <a:gd name="T41" fmla="*/ 588 h 1431"/>
                    <a:gd name="T42" fmla="*/ 1441 w 1589"/>
                    <a:gd name="T43" fmla="*/ 644 h 1431"/>
                    <a:gd name="T44" fmla="*/ 1529 w 1589"/>
                    <a:gd name="T45" fmla="*/ 753 h 1431"/>
                    <a:gd name="T46" fmla="*/ 1581 w 1589"/>
                    <a:gd name="T47" fmla="*/ 886 h 1431"/>
                    <a:gd name="T48" fmla="*/ 1585 w 1589"/>
                    <a:gd name="T49" fmla="*/ 1014 h 1431"/>
                    <a:gd name="T50" fmla="*/ 1561 w 1589"/>
                    <a:gd name="T51" fmla="*/ 1071 h 1431"/>
                    <a:gd name="T52" fmla="*/ 1522 w 1589"/>
                    <a:gd name="T53" fmla="*/ 1116 h 1431"/>
                    <a:gd name="T54" fmla="*/ 1459 w 1589"/>
                    <a:gd name="T55" fmla="*/ 1152 h 1431"/>
                    <a:gd name="T56" fmla="*/ 1386 w 1589"/>
                    <a:gd name="T57" fmla="*/ 1162 h 1431"/>
                    <a:gd name="T58" fmla="*/ 1291 w 1589"/>
                    <a:gd name="T59" fmla="*/ 1131 h 1431"/>
                    <a:gd name="T60" fmla="*/ 1154 w 1589"/>
                    <a:gd name="T61" fmla="*/ 1056 h 1431"/>
                    <a:gd name="T62" fmla="*/ 1088 w 1589"/>
                    <a:gd name="T63" fmla="*/ 1046 h 1431"/>
                    <a:gd name="T64" fmla="*/ 1015 w 1589"/>
                    <a:gd name="T65" fmla="*/ 1071 h 1431"/>
                    <a:gd name="T66" fmla="*/ 973 w 1589"/>
                    <a:gd name="T67" fmla="*/ 1123 h 1431"/>
                    <a:gd name="T68" fmla="*/ 945 w 1589"/>
                    <a:gd name="T69" fmla="*/ 1231 h 1431"/>
                    <a:gd name="T70" fmla="*/ 920 w 1589"/>
                    <a:gd name="T71" fmla="*/ 1319 h 1431"/>
                    <a:gd name="T72" fmla="*/ 875 w 1589"/>
                    <a:gd name="T73" fmla="*/ 1382 h 1431"/>
                    <a:gd name="T74" fmla="*/ 805 w 1589"/>
                    <a:gd name="T75" fmla="*/ 1421 h 1431"/>
                    <a:gd name="T76" fmla="*/ 735 w 1589"/>
                    <a:gd name="T77" fmla="*/ 1431 h 1431"/>
                    <a:gd name="T78" fmla="*/ 669 w 1589"/>
                    <a:gd name="T79" fmla="*/ 1413 h 1431"/>
                    <a:gd name="T80" fmla="*/ 609 w 1589"/>
                    <a:gd name="T81" fmla="*/ 1368 h 1431"/>
                    <a:gd name="T82" fmla="*/ 560 w 1589"/>
                    <a:gd name="T83" fmla="*/ 1298 h 1431"/>
                    <a:gd name="T84" fmla="*/ 542 w 1589"/>
                    <a:gd name="T85" fmla="*/ 1210 h 1431"/>
                    <a:gd name="T86" fmla="*/ 525 w 1589"/>
                    <a:gd name="T87" fmla="*/ 1095 h 1431"/>
                    <a:gd name="T88" fmla="*/ 497 w 1589"/>
                    <a:gd name="T89" fmla="*/ 1040 h 1431"/>
                    <a:gd name="T90" fmla="*/ 434 w 1589"/>
                    <a:gd name="T91" fmla="*/ 1011 h 1431"/>
                    <a:gd name="T92" fmla="*/ 357 w 1589"/>
                    <a:gd name="T93" fmla="*/ 1019 h 1431"/>
                    <a:gd name="T94" fmla="*/ 266 w 1589"/>
                    <a:gd name="T95" fmla="*/ 1050 h 1431"/>
                    <a:gd name="T96" fmla="*/ 192 w 1589"/>
                    <a:gd name="T97" fmla="*/ 1032 h 1431"/>
                    <a:gd name="T98" fmla="*/ 143 w 1589"/>
                    <a:gd name="T99" fmla="*/ 973 h 1431"/>
                    <a:gd name="T100" fmla="*/ 126 w 1589"/>
                    <a:gd name="T101" fmla="*/ 857 h 1431"/>
                    <a:gd name="T102" fmla="*/ 126 w 1589"/>
                    <a:gd name="T103" fmla="*/ 669 h 1431"/>
                    <a:gd name="T104" fmla="*/ 109 w 1589"/>
                    <a:gd name="T105" fmla="*/ 588 h 1431"/>
                    <a:gd name="T106" fmla="*/ 31 w 1589"/>
                    <a:gd name="T107" fmla="*/ 417 h 1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589" h="1431">
                      <a:moveTo>
                        <a:pt x="7" y="347"/>
                      </a:moveTo>
                      <a:lnTo>
                        <a:pt x="4" y="318"/>
                      </a:lnTo>
                      <a:lnTo>
                        <a:pt x="0" y="291"/>
                      </a:lnTo>
                      <a:lnTo>
                        <a:pt x="0" y="263"/>
                      </a:lnTo>
                      <a:lnTo>
                        <a:pt x="7" y="235"/>
                      </a:lnTo>
                      <a:lnTo>
                        <a:pt x="18" y="206"/>
                      </a:lnTo>
                      <a:lnTo>
                        <a:pt x="35" y="182"/>
                      </a:lnTo>
                      <a:lnTo>
                        <a:pt x="56" y="158"/>
                      </a:lnTo>
                      <a:lnTo>
                        <a:pt x="88" y="137"/>
                      </a:lnTo>
                      <a:lnTo>
                        <a:pt x="116" y="119"/>
                      </a:lnTo>
                      <a:lnTo>
                        <a:pt x="143" y="109"/>
                      </a:lnTo>
                      <a:lnTo>
                        <a:pt x="171" y="102"/>
                      </a:lnTo>
                      <a:lnTo>
                        <a:pt x="200" y="98"/>
                      </a:lnTo>
                      <a:lnTo>
                        <a:pt x="224" y="98"/>
                      </a:lnTo>
                      <a:lnTo>
                        <a:pt x="252" y="102"/>
                      </a:lnTo>
                      <a:lnTo>
                        <a:pt x="304" y="116"/>
                      </a:lnTo>
                      <a:lnTo>
                        <a:pt x="354" y="137"/>
                      </a:lnTo>
                      <a:lnTo>
                        <a:pt x="406" y="158"/>
                      </a:lnTo>
                      <a:lnTo>
                        <a:pt x="462" y="175"/>
                      </a:lnTo>
                      <a:lnTo>
                        <a:pt x="490" y="182"/>
                      </a:lnTo>
                      <a:lnTo>
                        <a:pt x="518" y="185"/>
                      </a:lnTo>
                      <a:lnTo>
                        <a:pt x="539" y="185"/>
                      </a:lnTo>
                      <a:lnTo>
                        <a:pt x="560" y="185"/>
                      </a:lnTo>
                      <a:lnTo>
                        <a:pt x="602" y="175"/>
                      </a:lnTo>
                      <a:lnTo>
                        <a:pt x="651" y="158"/>
                      </a:lnTo>
                      <a:lnTo>
                        <a:pt x="700" y="137"/>
                      </a:lnTo>
                      <a:lnTo>
                        <a:pt x="802" y="85"/>
                      </a:lnTo>
                      <a:lnTo>
                        <a:pt x="854" y="57"/>
                      </a:lnTo>
                      <a:lnTo>
                        <a:pt x="903" y="31"/>
                      </a:lnTo>
                      <a:lnTo>
                        <a:pt x="951" y="15"/>
                      </a:lnTo>
                      <a:lnTo>
                        <a:pt x="997" y="4"/>
                      </a:lnTo>
                      <a:lnTo>
                        <a:pt x="1018" y="0"/>
                      </a:lnTo>
                      <a:lnTo>
                        <a:pt x="1039" y="0"/>
                      </a:lnTo>
                      <a:lnTo>
                        <a:pt x="1057" y="4"/>
                      </a:lnTo>
                      <a:lnTo>
                        <a:pt x="1078" y="11"/>
                      </a:lnTo>
                      <a:lnTo>
                        <a:pt x="1096" y="18"/>
                      </a:lnTo>
                      <a:lnTo>
                        <a:pt x="1109" y="31"/>
                      </a:lnTo>
                      <a:lnTo>
                        <a:pt x="1123" y="49"/>
                      </a:lnTo>
                      <a:lnTo>
                        <a:pt x="1138" y="67"/>
                      </a:lnTo>
                      <a:lnTo>
                        <a:pt x="1148" y="91"/>
                      </a:lnTo>
                      <a:lnTo>
                        <a:pt x="1159" y="123"/>
                      </a:lnTo>
                      <a:lnTo>
                        <a:pt x="1165" y="158"/>
                      </a:lnTo>
                      <a:lnTo>
                        <a:pt x="1169" y="196"/>
                      </a:lnTo>
                      <a:lnTo>
                        <a:pt x="1172" y="214"/>
                      </a:lnTo>
                      <a:lnTo>
                        <a:pt x="1169" y="235"/>
                      </a:lnTo>
                      <a:lnTo>
                        <a:pt x="1162" y="273"/>
                      </a:lnTo>
                      <a:lnTo>
                        <a:pt x="1133" y="354"/>
                      </a:lnTo>
                      <a:lnTo>
                        <a:pt x="1120" y="396"/>
                      </a:lnTo>
                      <a:lnTo>
                        <a:pt x="1117" y="434"/>
                      </a:lnTo>
                      <a:lnTo>
                        <a:pt x="1117" y="455"/>
                      </a:lnTo>
                      <a:lnTo>
                        <a:pt x="1120" y="476"/>
                      </a:lnTo>
                      <a:lnTo>
                        <a:pt x="1127" y="493"/>
                      </a:lnTo>
                      <a:lnTo>
                        <a:pt x="1138" y="515"/>
                      </a:lnTo>
                      <a:lnTo>
                        <a:pt x="1151" y="532"/>
                      </a:lnTo>
                      <a:lnTo>
                        <a:pt x="1162" y="550"/>
                      </a:lnTo>
                      <a:lnTo>
                        <a:pt x="1175" y="560"/>
                      </a:lnTo>
                      <a:lnTo>
                        <a:pt x="1190" y="567"/>
                      </a:lnTo>
                      <a:lnTo>
                        <a:pt x="1204" y="574"/>
                      </a:lnTo>
                      <a:lnTo>
                        <a:pt x="1217" y="578"/>
                      </a:lnTo>
                      <a:lnTo>
                        <a:pt x="1245" y="578"/>
                      </a:lnTo>
                      <a:lnTo>
                        <a:pt x="1305" y="578"/>
                      </a:lnTo>
                      <a:lnTo>
                        <a:pt x="1337" y="584"/>
                      </a:lnTo>
                      <a:lnTo>
                        <a:pt x="1354" y="588"/>
                      </a:lnTo>
                      <a:lnTo>
                        <a:pt x="1372" y="595"/>
                      </a:lnTo>
                      <a:lnTo>
                        <a:pt x="1407" y="616"/>
                      </a:lnTo>
                      <a:lnTo>
                        <a:pt x="1441" y="644"/>
                      </a:lnTo>
                      <a:lnTo>
                        <a:pt x="1474" y="675"/>
                      </a:lnTo>
                      <a:lnTo>
                        <a:pt x="1505" y="714"/>
                      </a:lnTo>
                      <a:lnTo>
                        <a:pt x="1529" y="753"/>
                      </a:lnTo>
                      <a:lnTo>
                        <a:pt x="1550" y="798"/>
                      </a:lnTo>
                      <a:lnTo>
                        <a:pt x="1571" y="840"/>
                      </a:lnTo>
                      <a:lnTo>
                        <a:pt x="1581" y="886"/>
                      </a:lnTo>
                      <a:lnTo>
                        <a:pt x="1589" y="931"/>
                      </a:lnTo>
                      <a:lnTo>
                        <a:pt x="1589" y="973"/>
                      </a:lnTo>
                      <a:lnTo>
                        <a:pt x="1585" y="1014"/>
                      </a:lnTo>
                      <a:lnTo>
                        <a:pt x="1578" y="1032"/>
                      </a:lnTo>
                      <a:lnTo>
                        <a:pt x="1571" y="1053"/>
                      </a:lnTo>
                      <a:lnTo>
                        <a:pt x="1561" y="1071"/>
                      </a:lnTo>
                      <a:lnTo>
                        <a:pt x="1550" y="1089"/>
                      </a:lnTo>
                      <a:lnTo>
                        <a:pt x="1536" y="1102"/>
                      </a:lnTo>
                      <a:lnTo>
                        <a:pt x="1522" y="1116"/>
                      </a:lnTo>
                      <a:lnTo>
                        <a:pt x="1501" y="1131"/>
                      </a:lnTo>
                      <a:lnTo>
                        <a:pt x="1484" y="1141"/>
                      </a:lnTo>
                      <a:lnTo>
                        <a:pt x="1459" y="1152"/>
                      </a:lnTo>
                      <a:lnTo>
                        <a:pt x="1435" y="1158"/>
                      </a:lnTo>
                      <a:lnTo>
                        <a:pt x="1410" y="1162"/>
                      </a:lnTo>
                      <a:lnTo>
                        <a:pt x="1386" y="1162"/>
                      </a:lnTo>
                      <a:lnTo>
                        <a:pt x="1362" y="1158"/>
                      </a:lnTo>
                      <a:lnTo>
                        <a:pt x="1337" y="1152"/>
                      </a:lnTo>
                      <a:lnTo>
                        <a:pt x="1291" y="1131"/>
                      </a:lnTo>
                      <a:lnTo>
                        <a:pt x="1245" y="1102"/>
                      </a:lnTo>
                      <a:lnTo>
                        <a:pt x="1200" y="1077"/>
                      </a:lnTo>
                      <a:lnTo>
                        <a:pt x="1154" y="1056"/>
                      </a:lnTo>
                      <a:lnTo>
                        <a:pt x="1133" y="1050"/>
                      </a:lnTo>
                      <a:lnTo>
                        <a:pt x="1109" y="1046"/>
                      </a:lnTo>
                      <a:lnTo>
                        <a:pt x="1088" y="1046"/>
                      </a:lnTo>
                      <a:lnTo>
                        <a:pt x="1063" y="1050"/>
                      </a:lnTo>
                      <a:lnTo>
                        <a:pt x="1036" y="1060"/>
                      </a:lnTo>
                      <a:lnTo>
                        <a:pt x="1015" y="1071"/>
                      </a:lnTo>
                      <a:lnTo>
                        <a:pt x="997" y="1085"/>
                      </a:lnTo>
                      <a:lnTo>
                        <a:pt x="984" y="1102"/>
                      </a:lnTo>
                      <a:lnTo>
                        <a:pt x="973" y="1123"/>
                      </a:lnTo>
                      <a:lnTo>
                        <a:pt x="966" y="1141"/>
                      </a:lnTo>
                      <a:lnTo>
                        <a:pt x="955" y="1186"/>
                      </a:lnTo>
                      <a:lnTo>
                        <a:pt x="945" y="1231"/>
                      </a:lnTo>
                      <a:lnTo>
                        <a:pt x="938" y="1277"/>
                      </a:lnTo>
                      <a:lnTo>
                        <a:pt x="930" y="1298"/>
                      </a:lnTo>
                      <a:lnTo>
                        <a:pt x="920" y="1319"/>
                      </a:lnTo>
                      <a:lnTo>
                        <a:pt x="909" y="1340"/>
                      </a:lnTo>
                      <a:lnTo>
                        <a:pt x="896" y="1361"/>
                      </a:lnTo>
                      <a:lnTo>
                        <a:pt x="875" y="1382"/>
                      </a:lnTo>
                      <a:lnTo>
                        <a:pt x="851" y="1395"/>
                      </a:lnTo>
                      <a:lnTo>
                        <a:pt x="830" y="1410"/>
                      </a:lnTo>
                      <a:lnTo>
                        <a:pt x="805" y="1421"/>
                      </a:lnTo>
                      <a:lnTo>
                        <a:pt x="781" y="1428"/>
                      </a:lnTo>
                      <a:lnTo>
                        <a:pt x="760" y="1431"/>
                      </a:lnTo>
                      <a:lnTo>
                        <a:pt x="735" y="1431"/>
                      </a:lnTo>
                      <a:lnTo>
                        <a:pt x="711" y="1428"/>
                      </a:lnTo>
                      <a:lnTo>
                        <a:pt x="690" y="1424"/>
                      </a:lnTo>
                      <a:lnTo>
                        <a:pt x="669" y="1413"/>
                      </a:lnTo>
                      <a:lnTo>
                        <a:pt x="648" y="1403"/>
                      </a:lnTo>
                      <a:lnTo>
                        <a:pt x="627" y="1386"/>
                      </a:lnTo>
                      <a:lnTo>
                        <a:pt x="609" y="1368"/>
                      </a:lnTo>
                      <a:lnTo>
                        <a:pt x="591" y="1347"/>
                      </a:lnTo>
                      <a:lnTo>
                        <a:pt x="573" y="1322"/>
                      </a:lnTo>
                      <a:lnTo>
                        <a:pt x="560" y="1298"/>
                      </a:lnTo>
                      <a:lnTo>
                        <a:pt x="552" y="1277"/>
                      </a:lnTo>
                      <a:lnTo>
                        <a:pt x="549" y="1256"/>
                      </a:lnTo>
                      <a:lnTo>
                        <a:pt x="542" y="1210"/>
                      </a:lnTo>
                      <a:lnTo>
                        <a:pt x="536" y="1162"/>
                      </a:lnTo>
                      <a:lnTo>
                        <a:pt x="532" y="1116"/>
                      </a:lnTo>
                      <a:lnTo>
                        <a:pt x="525" y="1095"/>
                      </a:lnTo>
                      <a:lnTo>
                        <a:pt x="518" y="1074"/>
                      </a:lnTo>
                      <a:lnTo>
                        <a:pt x="507" y="1056"/>
                      </a:lnTo>
                      <a:lnTo>
                        <a:pt x="497" y="1040"/>
                      </a:lnTo>
                      <a:lnTo>
                        <a:pt x="479" y="1025"/>
                      </a:lnTo>
                      <a:lnTo>
                        <a:pt x="458" y="1014"/>
                      </a:lnTo>
                      <a:lnTo>
                        <a:pt x="434" y="1011"/>
                      </a:lnTo>
                      <a:lnTo>
                        <a:pt x="406" y="1008"/>
                      </a:lnTo>
                      <a:lnTo>
                        <a:pt x="382" y="1011"/>
                      </a:lnTo>
                      <a:lnTo>
                        <a:pt x="357" y="1019"/>
                      </a:lnTo>
                      <a:lnTo>
                        <a:pt x="312" y="1035"/>
                      </a:lnTo>
                      <a:lnTo>
                        <a:pt x="291" y="1043"/>
                      </a:lnTo>
                      <a:lnTo>
                        <a:pt x="266" y="1050"/>
                      </a:lnTo>
                      <a:lnTo>
                        <a:pt x="242" y="1050"/>
                      </a:lnTo>
                      <a:lnTo>
                        <a:pt x="217" y="1043"/>
                      </a:lnTo>
                      <a:lnTo>
                        <a:pt x="192" y="1032"/>
                      </a:lnTo>
                      <a:lnTo>
                        <a:pt x="171" y="1014"/>
                      </a:lnTo>
                      <a:lnTo>
                        <a:pt x="158" y="994"/>
                      </a:lnTo>
                      <a:lnTo>
                        <a:pt x="143" y="973"/>
                      </a:lnTo>
                      <a:lnTo>
                        <a:pt x="137" y="944"/>
                      </a:lnTo>
                      <a:lnTo>
                        <a:pt x="130" y="917"/>
                      </a:lnTo>
                      <a:lnTo>
                        <a:pt x="126" y="857"/>
                      </a:lnTo>
                      <a:lnTo>
                        <a:pt x="126" y="790"/>
                      </a:lnTo>
                      <a:lnTo>
                        <a:pt x="126" y="728"/>
                      </a:lnTo>
                      <a:lnTo>
                        <a:pt x="126" y="669"/>
                      </a:lnTo>
                      <a:lnTo>
                        <a:pt x="122" y="644"/>
                      </a:lnTo>
                      <a:lnTo>
                        <a:pt x="119" y="620"/>
                      </a:lnTo>
                      <a:lnTo>
                        <a:pt x="109" y="588"/>
                      </a:lnTo>
                      <a:lnTo>
                        <a:pt x="95" y="553"/>
                      </a:lnTo>
                      <a:lnTo>
                        <a:pt x="64" y="487"/>
                      </a:lnTo>
                      <a:lnTo>
                        <a:pt x="31" y="417"/>
                      </a:lnTo>
                      <a:lnTo>
                        <a:pt x="18" y="382"/>
                      </a:lnTo>
                      <a:lnTo>
                        <a:pt x="7" y="347"/>
                      </a:lnTo>
                      <a:close/>
                    </a:path>
                  </a:pathLst>
                </a:custGeom>
                <a:solidFill>
                  <a:srgbClr val="D13F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1" name="Freeform 98"/>
                <p:cNvSpPr>
                  <a:spLocks/>
                </p:cNvSpPr>
                <p:nvPr/>
              </p:nvSpPr>
              <p:spPr bwMode="auto">
                <a:xfrm>
                  <a:off x="3871118" y="3595688"/>
                  <a:ext cx="307975" cy="292100"/>
                </a:xfrm>
                <a:custGeom>
                  <a:avLst/>
                  <a:gdLst>
                    <a:gd name="T0" fmla="*/ 760 w 966"/>
                    <a:gd name="T1" fmla="*/ 919 h 919"/>
                    <a:gd name="T2" fmla="*/ 791 w 966"/>
                    <a:gd name="T3" fmla="*/ 919 h 919"/>
                    <a:gd name="T4" fmla="*/ 820 w 966"/>
                    <a:gd name="T5" fmla="*/ 905 h 919"/>
                    <a:gd name="T6" fmla="*/ 847 w 966"/>
                    <a:gd name="T7" fmla="*/ 877 h 919"/>
                    <a:gd name="T8" fmla="*/ 868 w 966"/>
                    <a:gd name="T9" fmla="*/ 843 h 919"/>
                    <a:gd name="T10" fmla="*/ 875 w 966"/>
                    <a:gd name="T11" fmla="*/ 793 h 919"/>
                    <a:gd name="T12" fmla="*/ 865 w 966"/>
                    <a:gd name="T13" fmla="*/ 726 h 919"/>
                    <a:gd name="T14" fmla="*/ 857 w 966"/>
                    <a:gd name="T15" fmla="*/ 657 h 919"/>
                    <a:gd name="T16" fmla="*/ 862 w 966"/>
                    <a:gd name="T17" fmla="*/ 619 h 919"/>
                    <a:gd name="T18" fmla="*/ 878 w 966"/>
                    <a:gd name="T19" fmla="*/ 584 h 919"/>
                    <a:gd name="T20" fmla="*/ 942 w 966"/>
                    <a:gd name="T21" fmla="*/ 478 h 919"/>
                    <a:gd name="T22" fmla="*/ 959 w 966"/>
                    <a:gd name="T23" fmla="*/ 426 h 919"/>
                    <a:gd name="T24" fmla="*/ 966 w 966"/>
                    <a:gd name="T25" fmla="*/ 391 h 919"/>
                    <a:gd name="T26" fmla="*/ 959 w 966"/>
                    <a:gd name="T27" fmla="*/ 356 h 919"/>
                    <a:gd name="T28" fmla="*/ 938 w 966"/>
                    <a:gd name="T29" fmla="*/ 321 h 919"/>
                    <a:gd name="T30" fmla="*/ 903 w 966"/>
                    <a:gd name="T31" fmla="*/ 290 h 919"/>
                    <a:gd name="T32" fmla="*/ 844 w 966"/>
                    <a:gd name="T33" fmla="*/ 262 h 919"/>
                    <a:gd name="T34" fmla="*/ 766 w 966"/>
                    <a:gd name="T35" fmla="*/ 241 h 919"/>
                    <a:gd name="T36" fmla="*/ 690 w 966"/>
                    <a:gd name="T37" fmla="*/ 209 h 919"/>
                    <a:gd name="T38" fmla="*/ 654 w 966"/>
                    <a:gd name="T39" fmla="*/ 181 h 919"/>
                    <a:gd name="T40" fmla="*/ 623 w 966"/>
                    <a:gd name="T41" fmla="*/ 142 h 919"/>
                    <a:gd name="T42" fmla="*/ 592 w 966"/>
                    <a:gd name="T43" fmla="*/ 84 h 919"/>
                    <a:gd name="T44" fmla="*/ 564 w 966"/>
                    <a:gd name="T45" fmla="*/ 34 h 919"/>
                    <a:gd name="T46" fmla="*/ 536 w 966"/>
                    <a:gd name="T47" fmla="*/ 10 h 919"/>
                    <a:gd name="T48" fmla="*/ 508 w 966"/>
                    <a:gd name="T49" fmla="*/ 3 h 919"/>
                    <a:gd name="T50" fmla="*/ 452 w 966"/>
                    <a:gd name="T51" fmla="*/ 3 h 919"/>
                    <a:gd name="T52" fmla="*/ 388 w 966"/>
                    <a:gd name="T53" fmla="*/ 24 h 919"/>
                    <a:gd name="T54" fmla="*/ 347 w 966"/>
                    <a:gd name="T55" fmla="*/ 59 h 919"/>
                    <a:gd name="T56" fmla="*/ 326 w 966"/>
                    <a:gd name="T57" fmla="*/ 97 h 919"/>
                    <a:gd name="T58" fmla="*/ 319 w 966"/>
                    <a:gd name="T59" fmla="*/ 147 h 919"/>
                    <a:gd name="T60" fmla="*/ 312 w 966"/>
                    <a:gd name="T61" fmla="*/ 251 h 919"/>
                    <a:gd name="T62" fmla="*/ 302 w 966"/>
                    <a:gd name="T63" fmla="*/ 304 h 919"/>
                    <a:gd name="T64" fmla="*/ 281 w 966"/>
                    <a:gd name="T65" fmla="*/ 350 h 919"/>
                    <a:gd name="T66" fmla="*/ 257 w 966"/>
                    <a:gd name="T67" fmla="*/ 374 h 919"/>
                    <a:gd name="T68" fmla="*/ 228 w 966"/>
                    <a:gd name="T69" fmla="*/ 387 h 919"/>
                    <a:gd name="T70" fmla="*/ 165 w 966"/>
                    <a:gd name="T71" fmla="*/ 402 h 919"/>
                    <a:gd name="T72" fmla="*/ 99 w 966"/>
                    <a:gd name="T73" fmla="*/ 416 h 919"/>
                    <a:gd name="T74" fmla="*/ 57 w 966"/>
                    <a:gd name="T75" fmla="*/ 433 h 919"/>
                    <a:gd name="T76" fmla="*/ 28 w 966"/>
                    <a:gd name="T77" fmla="*/ 457 h 919"/>
                    <a:gd name="T78" fmla="*/ 7 w 966"/>
                    <a:gd name="T79" fmla="*/ 489 h 919"/>
                    <a:gd name="T80" fmla="*/ 0 w 966"/>
                    <a:gd name="T81" fmla="*/ 520 h 919"/>
                    <a:gd name="T82" fmla="*/ 4 w 966"/>
                    <a:gd name="T83" fmla="*/ 545 h 919"/>
                    <a:gd name="T84" fmla="*/ 28 w 966"/>
                    <a:gd name="T85" fmla="*/ 584 h 919"/>
                    <a:gd name="T86" fmla="*/ 81 w 966"/>
                    <a:gd name="T87" fmla="*/ 629 h 919"/>
                    <a:gd name="T88" fmla="*/ 158 w 966"/>
                    <a:gd name="T89" fmla="*/ 681 h 919"/>
                    <a:gd name="T90" fmla="*/ 182 w 966"/>
                    <a:gd name="T91" fmla="*/ 707 h 919"/>
                    <a:gd name="T92" fmla="*/ 197 w 966"/>
                    <a:gd name="T93" fmla="*/ 738 h 919"/>
                    <a:gd name="T94" fmla="*/ 228 w 966"/>
                    <a:gd name="T95" fmla="*/ 818 h 919"/>
                    <a:gd name="T96" fmla="*/ 260 w 966"/>
                    <a:gd name="T97" fmla="*/ 867 h 919"/>
                    <a:gd name="T98" fmla="*/ 302 w 966"/>
                    <a:gd name="T99" fmla="*/ 902 h 919"/>
                    <a:gd name="T100" fmla="*/ 357 w 966"/>
                    <a:gd name="T101" fmla="*/ 913 h 919"/>
                    <a:gd name="T102" fmla="*/ 417 w 966"/>
                    <a:gd name="T103" fmla="*/ 898 h 919"/>
                    <a:gd name="T104" fmla="*/ 476 w 966"/>
                    <a:gd name="T105" fmla="*/ 849 h 919"/>
                    <a:gd name="T106" fmla="*/ 511 w 966"/>
                    <a:gd name="T107" fmla="*/ 822 h 919"/>
                    <a:gd name="T108" fmla="*/ 547 w 966"/>
                    <a:gd name="T109" fmla="*/ 811 h 919"/>
                    <a:gd name="T110" fmla="*/ 585 w 966"/>
                    <a:gd name="T111" fmla="*/ 818 h 919"/>
                    <a:gd name="T112" fmla="*/ 630 w 966"/>
                    <a:gd name="T113" fmla="*/ 843 h 919"/>
                    <a:gd name="T114" fmla="*/ 697 w 966"/>
                    <a:gd name="T115" fmla="*/ 892 h 919"/>
                    <a:gd name="T116" fmla="*/ 745 w 966"/>
                    <a:gd name="T117" fmla="*/ 916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966" h="919">
                      <a:moveTo>
                        <a:pt x="745" y="916"/>
                      </a:moveTo>
                      <a:lnTo>
                        <a:pt x="760" y="919"/>
                      </a:lnTo>
                      <a:lnTo>
                        <a:pt x="777" y="919"/>
                      </a:lnTo>
                      <a:lnTo>
                        <a:pt x="791" y="919"/>
                      </a:lnTo>
                      <a:lnTo>
                        <a:pt x="805" y="916"/>
                      </a:lnTo>
                      <a:lnTo>
                        <a:pt x="820" y="905"/>
                      </a:lnTo>
                      <a:lnTo>
                        <a:pt x="833" y="895"/>
                      </a:lnTo>
                      <a:lnTo>
                        <a:pt x="847" y="877"/>
                      </a:lnTo>
                      <a:lnTo>
                        <a:pt x="862" y="856"/>
                      </a:lnTo>
                      <a:lnTo>
                        <a:pt x="868" y="843"/>
                      </a:lnTo>
                      <a:lnTo>
                        <a:pt x="872" y="825"/>
                      </a:lnTo>
                      <a:lnTo>
                        <a:pt x="875" y="793"/>
                      </a:lnTo>
                      <a:lnTo>
                        <a:pt x="872" y="762"/>
                      </a:lnTo>
                      <a:lnTo>
                        <a:pt x="865" y="726"/>
                      </a:lnTo>
                      <a:lnTo>
                        <a:pt x="862" y="692"/>
                      </a:lnTo>
                      <a:lnTo>
                        <a:pt x="857" y="657"/>
                      </a:lnTo>
                      <a:lnTo>
                        <a:pt x="857" y="640"/>
                      </a:lnTo>
                      <a:lnTo>
                        <a:pt x="862" y="619"/>
                      </a:lnTo>
                      <a:lnTo>
                        <a:pt x="868" y="601"/>
                      </a:lnTo>
                      <a:lnTo>
                        <a:pt x="878" y="584"/>
                      </a:lnTo>
                      <a:lnTo>
                        <a:pt x="920" y="514"/>
                      </a:lnTo>
                      <a:lnTo>
                        <a:pt x="942" y="478"/>
                      </a:lnTo>
                      <a:lnTo>
                        <a:pt x="956" y="444"/>
                      </a:lnTo>
                      <a:lnTo>
                        <a:pt x="959" y="426"/>
                      </a:lnTo>
                      <a:lnTo>
                        <a:pt x="963" y="408"/>
                      </a:lnTo>
                      <a:lnTo>
                        <a:pt x="966" y="391"/>
                      </a:lnTo>
                      <a:lnTo>
                        <a:pt x="963" y="374"/>
                      </a:lnTo>
                      <a:lnTo>
                        <a:pt x="959" y="356"/>
                      </a:lnTo>
                      <a:lnTo>
                        <a:pt x="948" y="339"/>
                      </a:lnTo>
                      <a:lnTo>
                        <a:pt x="938" y="321"/>
                      </a:lnTo>
                      <a:lnTo>
                        <a:pt x="920" y="308"/>
                      </a:lnTo>
                      <a:lnTo>
                        <a:pt x="903" y="290"/>
                      </a:lnTo>
                      <a:lnTo>
                        <a:pt x="883" y="279"/>
                      </a:lnTo>
                      <a:lnTo>
                        <a:pt x="844" y="262"/>
                      </a:lnTo>
                      <a:lnTo>
                        <a:pt x="805" y="251"/>
                      </a:lnTo>
                      <a:lnTo>
                        <a:pt x="766" y="241"/>
                      </a:lnTo>
                      <a:lnTo>
                        <a:pt x="729" y="227"/>
                      </a:lnTo>
                      <a:lnTo>
                        <a:pt x="690" y="209"/>
                      </a:lnTo>
                      <a:lnTo>
                        <a:pt x="672" y="199"/>
                      </a:lnTo>
                      <a:lnTo>
                        <a:pt x="654" y="181"/>
                      </a:lnTo>
                      <a:lnTo>
                        <a:pt x="641" y="164"/>
                      </a:lnTo>
                      <a:lnTo>
                        <a:pt x="623" y="142"/>
                      </a:lnTo>
                      <a:lnTo>
                        <a:pt x="606" y="111"/>
                      </a:lnTo>
                      <a:lnTo>
                        <a:pt x="592" y="84"/>
                      </a:lnTo>
                      <a:lnTo>
                        <a:pt x="578" y="59"/>
                      </a:lnTo>
                      <a:lnTo>
                        <a:pt x="564" y="34"/>
                      </a:lnTo>
                      <a:lnTo>
                        <a:pt x="547" y="17"/>
                      </a:lnTo>
                      <a:lnTo>
                        <a:pt x="536" y="10"/>
                      </a:lnTo>
                      <a:lnTo>
                        <a:pt x="521" y="6"/>
                      </a:lnTo>
                      <a:lnTo>
                        <a:pt x="508" y="3"/>
                      </a:lnTo>
                      <a:lnTo>
                        <a:pt x="490" y="0"/>
                      </a:lnTo>
                      <a:lnTo>
                        <a:pt x="452" y="3"/>
                      </a:lnTo>
                      <a:lnTo>
                        <a:pt x="417" y="14"/>
                      </a:lnTo>
                      <a:lnTo>
                        <a:pt x="388" y="24"/>
                      </a:lnTo>
                      <a:lnTo>
                        <a:pt x="364" y="42"/>
                      </a:lnTo>
                      <a:lnTo>
                        <a:pt x="347" y="59"/>
                      </a:lnTo>
                      <a:lnTo>
                        <a:pt x="336" y="76"/>
                      </a:lnTo>
                      <a:lnTo>
                        <a:pt x="326" y="97"/>
                      </a:lnTo>
                      <a:lnTo>
                        <a:pt x="323" y="121"/>
                      </a:lnTo>
                      <a:lnTo>
                        <a:pt x="319" y="147"/>
                      </a:lnTo>
                      <a:lnTo>
                        <a:pt x="315" y="199"/>
                      </a:lnTo>
                      <a:lnTo>
                        <a:pt x="312" y="251"/>
                      </a:lnTo>
                      <a:lnTo>
                        <a:pt x="309" y="275"/>
                      </a:lnTo>
                      <a:lnTo>
                        <a:pt x="302" y="304"/>
                      </a:lnTo>
                      <a:lnTo>
                        <a:pt x="291" y="324"/>
                      </a:lnTo>
                      <a:lnTo>
                        <a:pt x="281" y="350"/>
                      </a:lnTo>
                      <a:lnTo>
                        <a:pt x="270" y="363"/>
                      </a:lnTo>
                      <a:lnTo>
                        <a:pt x="257" y="374"/>
                      </a:lnTo>
                      <a:lnTo>
                        <a:pt x="242" y="381"/>
                      </a:lnTo>
                      <a:lnTo>
                        <a:pt x="228" y="387"/>
                      </a:lnTo>
                      <a:lnTo>
                        <a:pt x="197" y="398"/>
                      </a:lnTo>
                      <a:lnTo>
                        <a:pt x="165" y="402"/>
                      </a:lnTo>
                      <a:lnTo>
                        <a:pt x="130" y="408"/>
                      </a:lnTo>
                      <a:lnTo>
                        <a:pt x="99" y="416"/>
                      </a:lnTo>
                      <a:lnTo>
                        <a:pt x="70" y="426"/>
                      </a:lnTo>
                      <a:lnTo>
                        <a:pt x="57" y="433"/>
                      </a:lnTo>
                      <a:lnTo>
                        <a:pt x="46" y="441"/>
                      </a:lnTo>
                      <a:lnTo>
                        <a:pt x="28" y="457"/>
                      </a:lnTo>
                      <a:lnTo>
                        <a:pt x="15" y="475"/>
                      </a:lnTo>
                      <a:lnTo>
                        <a:pt x="7" y="489"/>
                      </a:lnTo>
                      <a:lnTo>
                        <a:pt x="4" y="507"/>
                      </a:lnTo>
                      <a:lnTo>
                        <a:pt x="0" y="520"/>
                      </a:lnTo>
                      <a:lnTo>
                        <a:pt x="0" y="535"/>
                      </a:lnTo>
                      <a:lnTo>
                        <a:pt x="4" y="545"/>
                      </a:lnTo>
                      <a:lnTo>
                        <a:pt x="12" y="559"/>
                      </a:lnTo>
                      <a:lnTo>
                        <a:pt x="28" y="584"/>
                      </a:lnTo>
                      <a:lnTo>
                        <a:pt x="53" y="608"/>
                      </a:lnTo>
                      <a:lnTo>
                        <a:pt x="81" y="629"/>
                      </a:lnTo>
                      <a:lnTo>
                        <a:pt x="112" y="647"/>
                      </a:lnTo>
                      <a:lnTo>
                        <a:pt x="158" y="681"/>
                      </a:lnTo>
                      <a:lnTo>
                        <a:pt x="172" y="692"/>
                      </a:lnTo>
                      <a:lnTo>
                        <a:pt x="182" y="707"/>
                      </a:lnTo>
                      <a:lnTo>
                        <a:pt x="190" y="720"/>
                      </a:lnTo>
                      <a:lnTo>
                        <a:pt x="197" y="738"/>
                      </a:lnTo>
                      <a:lnTo>
                        <a:pt x="218" y="790"/>
                      </a:lnTo>
                      <a:lnTo>
                        <a:pt x="228" y="818"/>
                      </a:lnTo>
                      <a:lnTo>
                        <a:pt x="242" y="843"/>
                      </a:lnTo>
                      <a:lnTo>
                        <a:pt x="260" y="867"/>
                      </a:lnTo>
                      <a:lnTo>
                        <a:pt x="276" y="888"/>
                      </a:lnTo>
                      <a:lnTo>
                        <a:pt x="302" y="902"/>
                      </a:lnTo>
                      <a:lnTo>
                        <a:pt x="326" y="909"/>
                      </a:lnTo>
                      <a:lnTo>
                        <a:pt x="357" y="913"/>
                      </a:lnTo>
                      <a:lnTo>
                        <a:pt x="393" y="909"/>
                      </a:lnTo>
                      <a:lnTo>
                        <a:pt x="417" y="898"/>
                      </a:lnTo>
                      <a:lnTo>
                        <a:pt x="438" y="885"/>
                      </a:lnTo>
                      <a:lnTo>
                        <a:pt x="476" y="849"/>
                      </a:lnTo>
                      <a:lnTo>
                        <a:pt x="494" y="835"/>
                      </a:lnTo>
                      <a:lnTo>
                        <a:pt x="511" y="822"/>
                      </a:lnTo>
                      <a:lnTo>
                        <a:pt x="536" y="814"/>
                      </a:lnTo>
                      <a:lnTo>
                        <a:pt x="547" y="811"/>
                      </a:lnTo>
                      <a:lnTo>
                        <a:pt x="560" y="811"/>
                      </a:lnTo>
                      <a:lnTo>
                        <a:pt x="585" y="818"/>
                      </a:lnTo>
                      <a:lnTo>
                        <a:pt x="609" y="828"/>
                      </a:lnTo>
                      <a:lnTo>
                        <a:pt x="630" y="843"/>
                      </a:lnTo>
                      <a:lnTo>
                        <a:pt x="654" y="856"/>
                      </a:lnTo>
                      <a:lnTo>
                        <a:pt x="697" y="892"/>
                      </a:lnTo>
                      <a:lnTo>
                        <a:pt x="721" y="905"/>
                      </a:lnTo>
                      <a:lnTo>
                        <a:pt x="745" y="916"/>
                      </a:lnTo>
                      <a:close/>
                    </a:path>
                  </a:pathLst>
                </a:custGeom>
                <a:solidFill>
                  <a:srgbClr val="C033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2" name="Freeform 99"/>
                <p:cNvSpPr>
                  <a:spLocks/>
                </p:cNvSpPr>
                <p:nvPr/>
              </p:nvSpPr>
              <p:spPr bwMode="auto">
                <a:xfrm>
                  <a:off x="3955256" y="3624263"/>
                  <a:ext cx="173037" cy="185738"/>
                </a:xfrm>
                <a:custGeom>
                  <a:avLst/>
                  <a:gdLst>
                    <a:gd name="T0" fmla="*/ 0 w 546"/>
                    <a:gd name="T1" fmla="*/ 427 h 588"/>
                    <a:gd name="T2" fmla="*/ 3 w 546"/>
                    <a:gd name="T3" fmla="*/ 466 h 588"/>
                    <a:gd name="T4" fmla="*/ 25 w 546"/>
                    <a:gd name="T5" fmla="*/ 505 h 588"/>
                    <a:gd name="T6" fmla="*/ 60 w 546"/>
                    <a:gd name="T7" fmla="*/ 539 h 588"/>
                    <a:gd name="T8" fmla="*/ 101 w 546"/>
                    <a:gd name="T9" fmla="*/ 567 h 588"/>
                    <a:gd name="T10" fmla="*/ 146 w 546"/>
                    <a:gd name="T11" fmla="*/ 581 h 588"/>
                    <a:gd name="T12" fmla="*/ 192 w 546"/>
                    <a:gd name="T13" fmla="*/ 588 h 588"/>
                    <a:gd name="T14" fmla="*/ 231 w 546"/>
                    <a:gd name="T15" fmla="*/ 578 h 588"/>
                    <a:gd name="T16" fmla="*/ 255 w 546"/>
                    <a:gd name="T17" fmla="*/ 553 h 588"/>
                    <a:gd name="T18" fmla="*/ 266 w 546"/>
                    <a:gd name="T19" fmla="*/ 529 h 588"/>
                    <a:gd name="T20" fmla="*/ 270 w 546"/>
                    <a:gd name="T21" fmla="*/ 484 h 588"/>
                    <a:gd name="T22" fmla="*/ 273 w 546"/>
                    <a:gd name="T23" fmla="*/ 424 h 588"/>
                    <a:gd name="T24" fmla="*/ 284 w 546"/>
                    <a:gd name="T25" fmla="*/ 396 h 588"/>
                    <a:gd name="T26" fmla="*/ 308 w 546"/>
                    <a:gd name="T27" fmla="*/ 375 h 588"/>
                    <a:gd name="T28" fmla="*/ 349 w 546"/>
                    <a:gd name="T29" fmla="*/ 361 h 588"/>
                    <a:gd name="T30" fmla="*/ 413 w 546"/>
                    <a:gd name="T31" fmla="*/ 357 h 588"/>
                    <a:gd name="T32" fmla="*/ 472 w 546"/>
                    <a:gd name="T33" fmla="*/ 357 h 588"/>
                    <a:gd name="T34" fmla="*/ 511 w 546"/>
                    <a:gd name="T35" fmla="*/ 343 h 588"/>
                    <a:gd name="T36" fmla="*/ 528 w 546"/>
                    <a:gd name="T37" fmla="*/ 322 h 588"/>
                    <a:gd name="T38" fmla="*/ 542 w 546"/>
                    <a:gd name="T39" fmla="*/ 291 h 588"/>
                    <a:gd name="T40" fmla="*/ 546 w 546"/>
                    <a:gd name="T41" fmla="*/ 242 h 588"/>
                    <a:gd name="T42" fmla="*/ 536 w 546"/>
                    <a:gd name="T43" fmla="*/ 197 h 588"/>
                    <a:gd name="T44" fmla="*/ 514 w 546"/>
                    <a:gd name="T45" fmla="*/ 169 h 588"/>
                    <a:gd name="T46" fmla="*/ 482 w 546"/>
                    <a:gd name="T47" fmla="*/ 158 h 588"/>
                    <a:gd name="T48" fmla="*/ 427 w 546"/>
                    <a:gd name="T49" fmla="*/ 158 h 588"/>
                    <a:gd name="T50" fmla="*/ 349 w 546"/>
                    <a:gd name="T51" fmla="*/ 169 h 588"/>
                    <a:gd name="T52" fmla="*/ 279 w 546"/>
                    <a:gd name="T53" fmla="*/ 169 h 588"/>
                    <a:gd name="T54" fmla="*/ 245 w 546"/>
                    <a:gd name="T55" fmla="*/ 154 h 588"/>
                    <a:gd name="T56" fmla="*/ 224 w 546"/>
                    <a:gd name="T57" fmla="*/ 109 h 588"/>
                    <a:gd name="T58" fmla="*/ 203 w 546"/>
                    <a:gd name="T59" fmla="*/ 60 h 588"/>
                    <a:gd name="T60" fmla="*/ 172 w 546"/>
                    <a:gd name="T61" fmla="*/ 25 h 588"/>
                    <a:gd name="T62" fmla="*/ 137 w 546"/>
                    <a:gd name="T63" fmla="*/ 4 h 588"/>
                    <a:gd name="T64" fmla="*/ 94 w 546"/>
                    <a:gd name="T65" fmla="*/ 4 h 588"/>
                    <a:gd name="T66" fmla="*/ 46 w 546"/>
                    <a:gd name="T67" fmla="*/ 39 h 588"/>
                    <a:gd name="T68" fmla="*/ 28 w 546"/>
                    <a:gd name="T69" fmla="*/ 64 h 588"/>
                    <a:gd name="T70" fmla="*/ 21 w 546"/>
                    <a:gd name="T71" fmla="*/ 88 h 588"/>
                    <a:gd name="T72" fmla="*/ 28 w 546"/>
                    <a:gd name="T73" fmla="*/ 140 h 588"/>
                    <a:gd name="T74" fmla="*/ 63 w 546"/>
                    <a:gd name="T75" fmla="*/ 214 h 588"/>
                    <a:gd name="T76" fmla="*/ 73 w 546"/>
                    <a:gd name="T77" fmla="*/ 273 h 588"/>
                    <a:gd name="T78" fmla="*/ 63 w 546"/>
                    <a:gd name="T79" fmla="*/ 315 h 588"/>
                    <a:gd name="T80" fmla="*/ 31 w 546"/>
                    <a:gd name="T81" fmla="*/ 364 h 588"/>
                    <a:gd name="T82" fmla="*/ 7 w 546"/>
                    <a:gd name="T83" fmla="*/ 406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46" h="588">
                      <a:moveTo>
                        <a:pt x="7" y="406"/>
                      </a:moveTo>
                      <a:lnTo>
                        <a:pt x="0" y="427"/>
                      </a:lnTo>
                      <a:lnTo>
                        <a:pt x="0" y="448"/>
                      </a:lnTo>
                      <a:lnTo>
                        <a:pt x="3" y="466"/>
                      </a:lnTo>
                      <a:lnTo>
                        <a:pt x="13" y="487"/>
                      </a:lnTo>
                      <a:lnTo>
                        <a:pt x="25" y="505"/>
                      </a:lnTo>
                      <a:lnTo>
                        <a:pt x="42" y="521"/>
                      </a:lnTo>
                      <a:lnTo>
                        <a:pt x="60" y="539"/>
                      </a:lnTo>
                      <a:lnTo>
                        <a:pt x="80" y="553"/>
                      </a:lnTo>
                      <a:lnTo>
                        <a:pt x="101" y="567"/>
                      </a:lnTo>
                      <a:lnTo>
                        <a:pt x="125" y="574"/>
                      </a:lnTo>
                      <a:lnTo>
                        <a:pt x="146" y="581"/>
                      </a:lnTo>
                      <a:lnTo>
                        <a:pt x="172" y="588"/>
                      </a:lnTo>
                      <a:lnTo>
                        <a:pt x="192" y="588"/>
                      </a:lnTo>
                      <a:lnTo>
                        <a:pt x="213" y="584"/>
                      </a:lnTo>
                      <a:lnTo>
                        <a:pt x="231" y="578"/>
                      </a:lnTo>
                      <a:lnTo>
                        <a:pt x="245" y="567"/>
                      </a:lnTo>
                      <a:lnTo>
                        <a:pt x="255" y="553"/>
                      </a:lnTo>
                      <a:lnTo>
                        <a:pt x="263" y="542"/>
                      </a:lnTo>
                      <a:lnTo>
                        <a:pt x="266" y="529"/>
                      </a:lnTo>
                      <a:lnTo>
                        <a:pt x="270" y="511"/>
                      </a:lnTo>
                      <a:lnTo>
                        <a:pt x="270" y="484"/>
                      </a:lnTo>
                      <a:lnTo>
                        <a:pt x="270" y="451"/>
                      </a:lnTo>
                      <a:lnTo>
                        <a:pt x="273" y="424"/>
                      </a:lnTo>
                      <a:lnTo>
                        <a:pt x="276" y="409"/>
                      </a:lnTo>
                      <a:lnTo>
                        <a:pt x="284" y="396"/>
                      </a:lnTo>
                      <a:lnTo>
                        <a:pt x="294" y="385"/>
                      </a:lnTo>
                      <a:lnTo>
                        <a:pt x="308" y="375"/>
                      </a:lnTo>
                      <a:lnTo>
                        <a:pt x="325" y="367"/>
                      </a:lnTo>
                      <a:lnTo>
                        <a:pt x="349" y="361"/>
                      </a:lnTo>
                      <a:lnTo>
                        <a:pt x="381" y="357"/>
                      </a:lnTo>
                      <a:lnTo>
                        <a:pt x="413" y="357"/>
                      </a:lnTo>
                      <a:lnTo>
                        <a:pt x="445" y="357"/>
                      </a:lnTo>
                      <a:lnTo>
                        <a:pt x="472" y="357"/>
                      </a:lnTo>
                      <a:lnTo>
                        <a:pt x="497" y="351"/>
                      </a:lnTo>
                      <a:lnTo>
                        <a:pt x="511" y="343"/>
                      </a:lnTo>
                      <a:lnTo>
                        <a:pt x="521" y="336"/>
                      </a:lnTo>
                      <a:lnTo>
                        <a:pt x="528" y="322"/>
                      </a:lnTo>
                      <a:lnTo>
                        <a:pt x="536" y="308"/>
                      </a:lnTo>
                      <a:lnTo>
                        <a:pt x="542" y="291"/>
                      </a:lnTo>
                      <a:lnTo>
                        <a:pt x="542" y="270"/>
                      </a:lnTo>
                      <a:lnTo>
                        <a:pt x="546" y="242"/>
                      </a:lnTo>
                      <a:lnTo>
                        <a:pt x="542" y="214"/>
                      </a:lnTo>
                      <a:lnTo>
                        <a:pt x="536" y="197"/>
                      </a:lnTo>
                      <a:lnTo>
                        <a:pt x="528" y="179"/>
                      </a:lnTo>
                      <a:lnTo>
                        <a:pt x="514" y="169"/>
                      </a:lnTo>
                      <a:lnTo>
                        <a:pt x="500" y="161"/>
                      </a:lnTo>
                      <a:lnTo>
                        <a:pt x="482" y="158"/>
                      </a:lnTo>
                      <a:lnTo>
                        <a:pt x="466" y="154"/>
                      </a:lnTo>
                      <a:lnTo>
                        <a:pt x="427" y="158"/>
                      </a:lnTo>
                      <a:lnTo>
                        <a:pt x="388" y="161"/>
                      </a:lnTo>
                      <a:lnTo>
                        <a:pt x="349" y="169"/>
                      </a:lnTo>
                      <a:lnTo>
                        <a:pt x="315" y="172"/>
                      </a:lnTo>
                      <a:lnTo>
                        <a:pt x="279" y="169"/>
                      </a:lnTo>
                      <a:lnTo>
                        <a:pt x="258" y="161"/>
                      </a:lnTo>
                      <a:lnTo>
                        <a:pt x="245" y="154"/>
                      </a:lnTo>
                      <a:lnTo>
                        <a:pt x="237" y="143"/>
                      </a:lnTo>
                      <a:lnTo>
                        <a:pt x="224" y="109"/>
                      </a:lnTo>
                      <a:lnTo>
                        <a:pt x="217" y="85"/>
                      </a:lnTo>
                      <a:lnTo>
                        <a:pt x="203" y="60"/>
                      </a:lnTo>
                      <a:lnTo>
                        <a:pt x="189" y="43"/>
                      </a:lnTo>
                      <a:lnTo>
                        <a:pt x="172" y="25"/>
                      </a:lnTo>
                      <a:lnTo>
                        <a:pt x="154" y="10"/>
                      </a:lnTo>
                      <a:lnTo>
                        <a:pt x="137" y="4"/>
                      </a:lnTo>
                      <a:lnTo>
                        <a:pt x="115" y="0"/>
                      </a:lnTo>
                      <a:lnTo>
                        <a:pt x="94" y="4"/>
                      </a:lnTo>
                      <a:lnTo>
                        <a:pt x="70" y="15"/>
                      </a:lnTo>
                      <a:lnTo>
                        <a:pt x="46" y="39"/>
                      </a:lnTo>
                      <a:lnTo>
                        <a:pt x="35" y="49"/>
                      </a:lnTo>
                      <a:lnTo>
                        <a:pt x="28" y="64"/>
                      </a:lnTo>
                      <a:lnTo>
                        <a:pt x="25" y="77"/>
                      </a:lnTo>
                      <a:lnTo>
                        <a:pt x="21" y="88"/>
                      </a:lnTo>
                      <a:lnTo>
                        <a:pt x="21" y="116"/>
                      </a:lnTo>
                      <a:lnTo>
                        <a:pt x="28" y="140"/>
                      </a:lnTo>
                      <a:lnTo>
                        <a:pt x="52" y="189"/>
                      </a:lnTo>
                      <a:lnTo>
                        <a:pt x="63" y="214"/>
                      </a:lnTo>
                      <a:lnTo>
                        <a:pt x="70" y="242"/>
                      </a:lnTo>
                      <a:lnTo>
                        <a:pt x="73" y="273"/>
                      </a:lnTo>
                      <a:lnTo>
                        <a:pt x="70" y="297"/>
                      </a:lnTo>
                      <a:lnTo>
                        <a:pt x="63" y="315"/>
                      </a:lnTo>
                      <a:lnTo>
                        <a:pt x="56" y="333"/>
                      </a:lnTo>
                      <a:lnTo>
                        <a:pt x="31" y="364"/>
                      </a:lnTo>
                      <a:lnTo>
                        <a:pt x="18" y="382"/>
                      </a:lnTo>
                      <a:lnTo>
                        <a:pt x="7" y="406"/>
                      </a:lnTo>
                      <a:close/>
                    </a:path>
                  </a:pathLst>
                </a:custGeom>
                <a:solidFill>
                  <a:srgbClr val="AD2D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3" name="Freeform 100"/>
                <p:cNvSpPr>
                  <a:spLocks/>
                </p:cNvSpPr>
                <p:nvPr/>
              </p:nvSpPr>
              <p:spPr bwMode="auto">
                <a:xfrm>
                  <a:off x="4315618" y="4217988"/>
                  <a:ext cx="688975" cy="754063"/>
                </a:xfrm>
                <a:custGeom>
                  <a:avLst/>
                  <a:gdLst>
                    <a:gd name="T0" fmla="*/ 370 w 2173"/>
                    <a:gd name="T1" fmla="*/ 185 h 2375"/>
                    <a:gd name="T2" fmla="*/ 307 w 2173"/>
                    <a:gd name="T3" fmla="*/ 527 h 2375"/>
                    <a:gd name="T4" fmla="*/ 195 w 2173"/>
                    <a:gd name="T5" fmla="*/ 959 h 2375"/>
                    <a:gd name="T6" fmla="*/ 153 w 2173"/>
                    <a:gd name="T7" fmla="*/ 1256 h 2375"/>
                    <a:gd name="T8" fmla="*/ 174 w 2173"/>
                    <a:gd name="T9" fmla="*/ 1441 h 2375"/>
                    <a:gd name="T10" fmla="*/ 136 w 2173"/>
                    <a:gd name="T11" fmla="*/ 1588 h 2375"/>
                    <a:gd name="T12" fmla="*/ 38 w 2173"/>
                    <a:gd name="T13" fmla="*/ 1721 h 2375"/>
                    <a:gd name="T14" fmla="*/ 24 w 2173"/>
                    <a:gd name="T15" fmla="*/ 1822 h 2375"/>
                    <a:gd name="T16" fmla="*/ 591 w 2173"/>
                    <a:gd name="T17" fmla="*/ 2333 h 2375"/>
                    <a:gd name="T18" fmla="*/ 779 w 2173"/>
                    <a:gd name="T19" fmla="*/ 2175 h 2375"/>
                    <a:gd name="T20" fmla="*/ 990 w 2173"/>
                    <a:gd name="T21" fmla="*/ 2011 h 2375"/>
                    <a:gd name="T22" fmla="*/ 1290 w 2173"/>
                    <a:gd name="T23" fmla="*/ 1882 h 2375"/>
                    <a:gd name="T24" fmla="*/ 1634 w 2173"/>
                    <a:gd name="T25" fmla="*/ 1742 h 2375"/>
                    <a:gd name="T26" fmla="*/ 1973 w 2173"/>
                    <a:gd name="T27" fmla="*/ 1528 h 2375"/>
                    <a:gd name="T28" fmla="*/ 2134 w 2173"/>
                    <a:gd name="T29" fmla="*/ 1374 h 2375"/>
                    <a:gd name="T30" fmla="*/ 2158 w 2173"/>
                    <a:gd name="T31" fmla="*/ 1294 h 2375"/>
                    <a:gd name="T32" fmla="*/ 2116 w 2173"/>
                    <a:gd name="T33" fmla="*/ 1223 h 2375"/>
                    <a:gd name="T34" fmla="*/ 2019 w 2173"/>
                    <a:gd name="T35" fmla="*/ 1192 h 2375"/>
                    <a:gd name="T36" fmla="*/ 1924 w 2173"/>
                    <a:gd name="T37" fmla="*/ 1213 h 2375"/>
                    <a:gd name="T38" fmla="*/ 1675 w 2173"/>
                    <a:gd name="T39" fmla="*/ 1353 h 2375"/>
                    <a:gd name="T40" fmla="*/ 1563 w 2173"/>
                    <a:gd name="T41" fmla="*/ 1427 h 2375"/>
                    <a:gd name="T42" fmla="*/ 1522 w 2173"/>
                    <a:gd name="T43" fmla="*/ 1420 h 2375"/>
                    <a:gd name="T44" fmla="*/ 1563 w 2173"/>
                    <a:gd name="T45" fmla="*/ 1361 h 2375"/>
                    <a:gd name="T46" fmla="*/ 1731 w 2173"/>
                    <a:gd name="T47" fmla="*/ 1207 h 2375"/>
                    <a:gd name="T48" fmla="*/ 2095 w 2173"/>
                    <a:gd name="T49" fmla="*/ 888 h 2375"/>
                    <a:gd name="T50" fmla="*/ 2169 w 2173"/>
                    <a:gd name="T51" fmla="*/ 766 h 2375"/>
                    <a:gd name="T52" fmla="*/ 2165 w 2173"/>
                    <a:gd name="T53" fmla="*/ 693 h 2375"/>
                    <a:gd name="T54" fmla="*/ 2113 w 2173"/>
                    <a:gd name="T55" fmla="*/ 629 h 2375"/>
                    <a:gd name="T56" fmla="*/ 2025 w 2173"/>
                    <a:gd name="T57" fmla="*/ 608 h 2375"/>
                    <a:gd name="T58" fmla="*/ 1920 w 2173"/>
                    <a:gd name="T59" fmla="*/ 644 h 2375"/>
                    <a:gd name="T60" fmla="*/ 1693 w 2173"/>
                    <a:gd name="T61" fmla="*/ 836 h 2375"/>
                    <a:gd name="T62" fmla="*/ 1389 w 2173"/>
                    <a:gd name="T63" fmla="*/ 1087 h 2375"/>
                    <a:gd name="T64" fmla="*/ 1305 w 2173"/>
                    <a:gd name="T65" fmla="*/ 1123 h 2375"/>
                    <a:gd name="T66" fmla="*/ 1305 w 2173"/>
                    <a:gd name="T67" fmla="*/ 1095 h 2375"/>
                    <a:gd name="T68" fmla="*/ 1462 w 2173"/>
                    <a:gd name="T69" fmla="*/ 930 h 2375"/>
                    <a:gd name="T70" fmla="*/ 1843 w 2173"/>
                    <a:gd name="T71" fmla="*/ 587 h 2375"/>
                    <a:gd name="T72" fmla="*/ 1962 w 2173"/>
                    <a:gd name="T73" fmla="*/ 416 h 2375"/>
                    <a:gd name="T74" fmla="*/ 1976 w 2173"/>
                    <a:gd name="T75" fmla="*/ 304 h 2375"/>
                    <a:gd name="T76" fmla="*/ 1928 w 2173"/>
                    <a:gd name="T77" fmla="*/ 231 h 2375"/>
                    <a:gd name="T78" fmla="*/ 1858 w 2173"/>
                    <a:gd name="T79" fmla="*/ 209 h 2375"/>
                    <a:gd name="T80" fmla="*/ 1741 w 2173"/>
                    <a:gd name="T81" fmla="*/ 255 h 2375"/>
                    <a:gd name="T82" fmla="*/ 1508 w 2173"/>
                    <a:gd name="T83" fmla="*/ 444 h 2375"/>
                    <a:gd name="T84" fmla="*/ 1161 w 2173"/>
                    <a:gd name="T85" fmla="*/ 766 h 2375"/>
                    <a:gd name="T86" fmla="*/ 1074 w 2173"/>
                    <a:gd name="T87" fmla="*/ 808 h 2375"/>
                    <a:gd name="T88" fmla="*/ 1063 w 2173"/>
                    <a:gd name="T89" fmla="*/ 787 h 2375"/>
                    <a:gd name="T90" fmla="*/ 1232 w 2173"/>
                    <a:gd name="T91" fmla="*/ 587 h 2375"/>
                    <a:gd name="T92" fmla="*/ 1462 w 2173"/>
                    <a:gd name="T93" fmla="*/ 357 h 2375"/>
                    <a:gd name="T94" fmla="*/ 1574 w 2173"/>
                    <a:gd name="T95" fmla="*/ 185 h 2375"/>
                    <a:gd name="T96" fmla="*/ 1574 w 2173"/>
                    <a:gd name="T97" fmla="*/ 115 h 2375"/>
                    <a:gd name="T98" fmla="*/ 1522 w 2173"/>
                    <a:gd name="T99" fmla="*/ 70 h 2375"/>
                    <a:gd name="T100" fmla="*/ 1420 w 2173"/>
                    <a:gd name="T101" fmla="*/ 55 h 2375"/>
                    <a:gd name="T102" fmla="*/ 1326 w 2173"/>
                    <a:gd name="T103" fmla="*/ 88 h 2375"/>
                    <a:gd name="T104" fmla="*/ 1133 w 2173"/>
                    <a:gd name="T105" fmla="*/ 248 h 2375"/>
                    <a:gd name="T106" fmla="*/ 917 w 2173"/>
                    <a:gd name="T107" fmla="*/ 482 h 2375"/>
                    <a:gd name="T108" fmla="*/ 787 w 2173"/>
                    <a:gd name="T109" fmla="*/ 566 h 2375"/>
                    <a:gd name="T110" fmla="*/ 717 w 2173"/>
                    <a:gd name="T111" fmla="*/ 563 h 2375"/>
                    <a:gd name="T112" fmla="*/ 672 w 2173"/>
                    <a:gd name="T113" fmla="*/ 503 h 2375"/>
                    <a:gd name="T114" fmla="*/ 654 w 2173"/>
                    <a:gd name="T115" fmla="*/ 349 h 2375"/>
                    <a:gd name="T116" fmla="*/ 657 w 2173"/>
                    <a:gd name="T117" fmla="*/ 157 h 2375"/>
                    <a:gd name="T118" fmla="*/ 605 w 2173"/>
                    <a:gd name="T119" fmla="*/ 49 h 2375"/>
                    <a:gd name="T120" fmla="*/ 489 w 2173"/>
                    <a:gd name="T121" fmla="*/ 0 h 2375"/>
                    <a:gd name="T122" fmla="*/ 412 w 2173"/>
                    <a:gd name="T123" fmla="*/ 70 h 2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73" h="2375">
                      <a:moveTo>
                        <a:pt x="412" y="70"/>
                      </a:moveTo>
                      <a:lnTo>
                        <a:pt x="398" y="94"/>
                      </a:lnTo>
                      <a:lnTo>
                        <a:pt x="388" y="122"/>
                      </a:lnTo>
                      <a:lnTo>
                        <a:pt x="370" y="185"/>
                      </a:lnTo>
                      <a:lnTo>
                        <a:pt x="353" y="252"/>
                      </a:lnTo>
                      <a:lnTo>
                        <a:pt x="339" y="321"/>
                      </a:lnTo>
                      <a:lnTo>
                        <a:pt x="322" y="444"/>
                      </a:lnTo>
                      <a:lnTo>
                        <a:pt x="307" y="527"/>
                      </a:lnTo>
                      <a:lnTo>
                        <a:pt x="291" y="612"/>
                      </a:lnTo>
                      <a:lnTo>
                        <a:pt x="265" y="696"/>
                      </a:lnTo>
                      <a:lnTo>
                        <a:pt x="216" y="871"/>
                      </a:lnTo>
                      <a:lnTo>
                        <a:pt x="195" y="959"/>
                      </a:lnTo>
                      <a:lnTo>
                        <a:pt x="174" y="1046"/>
                      </a:lnTo>
                      <a:lnTo>
                        <a:pt x="161" y="1133"/>
                      </a:lnTo>
                      <a:lnTo>
                        <a:pt x="153" y="1220"/>
                      </a:lnTo>
                      <a:lnTo>
                        <a:pt x="153" y="1256"/>
                      </a:lnTo>
                      <a:lnTo>
                        <a:pt x="153" y="1294"/>
                      </a:lnTo>
                      <a:lnTo>
                        <a:pt x="167" y="1367"/>
                      </a:lnTo>
                      <a:lnTo>
                        <a:pt x="171" y="1406"/>
                      </a:lnTo>
                      <a:lnTo>
                        <a:pt x="174" y="1441"/>
                      </a:lnTo>
                      <a:lnTo>
                        <a:pt x="174" y="1479"/>
                      </a:lnTo>
                      <a:lnTo>
                        <a:pt x="167" y="1514"/>
                      </a:lnTo>
                      <a:lnTo>
                        <a:pt x="157" y="1553"/>
                      </a:lnTo>
                      <a:lnTo>
                        <a:pt x="136" y="1588"/>
                      </a:lnTo>
                      <a:lnTo>
                        <a:pt x="112" y="1622"/>
                      </a:lnTo>
                      <a:lnTo>
                        <a:pt x="87" y="1654"/>
                      </a:lnTo>
                      <a:lnTo>
                        <a:pt x="62" y="1685"/>
                      </a:lnTo>
                      <a:lnTo>
                        <a:pt x="38" y="1721"/>
                      </a:lnTo>
                      <a:lnTo>
                        <a:pt x="17" y="1755"/>
                      </a:lnTo>
                      <a:lnTo>
                        <a:pt x="0" y="1794"/>
                      </a:lnTo>
                      <a:lnTo>
                        <a:pt x="7" y="1804"/>
                      </a:lnTo>
                      <a:lnTo>
                        <a:pt x="24" y="1822"/>
                      </a:lnTo>
                      <a:lnTo>
                        <a:pt x="91" y="1885"/>
                      </a:lnTo>
                      <a:lnTo>
                        <a:pt x="297" y="2067"/>
                      </a:lnTo>
                      <a:lnTo>
                        <a:pt x="510" y="2259"/>
                      </a:lnTo>
                      <a:lnTo>
                        <a:pt x="591" y="2333"/>
                      </a:lnTo>
                      <a:lnTo>
                        <a:pt x="636" y="2375"/>
                      </a:lnTo>
                      <a:lnTo>
                        <a:pt x="682" y="2298"/>
                      </a:lnTo>
                      <a:lnTo>
                        <a:pt x="731" y="2232"/>
                      </a:lnTo>
                      <a:lnTo>
                        <a:pt x="779" y="2175"/>
                      </a:lnTo>
                      <a:lnTo>
                        <a:pt x="829" y="2127"/>
                      </a:lnTo>
                      <a:lnTo>
                        <a:pt x="881" y="2081"/>
                      </a:lnTo>
                      <a:lnTo>
                        <a:pt x="933" y="2042"/>
                      </a:lnTo>
                      <a:lnTo>
                        <a:pt x="990" y="2011"/>
                      </a:lnTo>
                      <a:lnTo>
                        <a:pt x="1045" y="1979"/>
                      </a:lnTo>
                      <a:lnTo>
                        <a:pt x="1102" y="1955"/>
                      </a:lnTo>
                      <a:lnTo>
                        <a:pt x="1161" y="1930"/>
                      </a:lnTo>
                      <a:lnTo>
                        <a:pt x="1290" y="1882"/>
                      </a:lnTo>
                      <a:lnTo>
                        <a:pt x="1423" y="1833"/>
                      </a:lnTo>
                      <a:lnTo>
                        <a:pt x="1496" y="1801"/>
                      </a:lnTo>
                      <a:lnTo>
                        <a:pt x="1571" y="1770"/>
                      </a:lnTo>
                      <a:lnTo>
                        <a:pt x="1634" y="1742"/>
                      </a:lnTo>
                      <a:lnTo>
                        <a:pt x="1731" y="1685"/>
                      </a:lnTo>
                      <a:lnTo>
                        <a:pt x="1853" y="1612"/>
                      </a:lnTo>
                      <a:lnTo>
                        <a:pt x="1913" y="1574"/>
                      </a:lnTo>
                      <a:lnTo>
                        <a:pt x="1973" y="1528"/>
                      </a:lnTo>
                      <a:lnTo>
                        <a:pt x="2029" y="1486"/>
                      </a:lnTo>
                      <a:lnTo>
                        <a:pt x="2077" y="1441"/>
                      </a:lnTo>
                      <a:lnTo>
                        <a:pt x="2116" y="1395"/>
                      </a:lnTo>
                      <a:lnTo>
                        <a:pt x="2134" y="1374"/>
                      </a:lnTo>
                      <a:lnTo>
                        <a:pt x="2144" y="1353"/>
                      </a:lnTo>
                      <a:lnTo>
                        <a:pt x="2155" y="1332"/>
                      </a:lnTo>
                      <a:lnTo>
                        <a:pt x="2158" y="1311"/>
                      </a:lnTo>
                      <a:lnTo>
                        <a:pt x="2158" y="1294"/>
                      </a:lnTo>
                      <a:lnTo>
                        <a:pt x="2155" y="1273"/>
                      </a:lnTo>
                      <a:lnTo>
                        <a:pt x="2148" y="1256"/>
                      </a:lnTo>
                      <a:lnTo>
                        <a:pt x="2134" y="1241"/>
                      </a:lnTo>
                      <a:lnTo>
                        <a:pt x="2116" y="1223"/>
                      </a:lnTo>
                      <a:lnTo>
                        <a:pt x="2092" y="1210"/>
                      </a:lnTo>
                      <a:lnTo>
                        <a:pt x="2067" y="1199"/>
                      </a:lnTo>
                      <a:lnTo>
                        <a:pt x="2043" y="1192"/>
                      </a:lnTo>
                      <a:lnTo>
                        <a:pt x="2019" y="1192"/>
                      </a:lnTo>
                      <a:lnTo>
                        <a:pt x="1994" y="1192"/>
                      </a:lnTo>
                      <a:lnTo>
                        <a:pt x="1970" y="1199"/>
                      </a:lnTo>
                      <a:lnTo>
                        <a:pt x="1945" y="1207"/>
                      </a:lnTo>
                      <a:lnTo>
                        <a:pt x="1924" y="1213"/>
                      </a:lnTo>
                      <a:lnTo>
                        <a:pt x="1899" y="1228"/>
                      </a:lnTo>
                      <a:lnTo>
                        <a:pt x="1787" y="1287"/>
                      </a:lnTo>
                      <a:lnTo>
                        <a:pt x="1728" y="1319"/>
                      </a:lnTo>
                      <a:lnTo>
                        <a:pt x="1675" y="1353"/>
                      </a:lnTo>
                      <a:lnTo>
                        <a:pt x="1637" y="1382"/>
                      </a:lnTo>
                      <a:lnTo>
                        <a:pt x="1598" y="1410"/>
                      </a:lnTo>
                      <a:lnTo>
                        <a:pt x="1584" y="1416"/>
                      </a:lnTo>
                      <a:lnTo>
                        <a:pt x="1563" y="1427"/>
                      </a:lnTo>
                      <a:lnTo>
                        <a:pt x="1543" y="1434"/>
                      </a:lnTo>
                      <a:lnTo>
                        <a:pt x="1532" y="1434"/>
                      </a:lnTo>
                      <a:lnTo>
                        <a:pt x="1525" y="1427"/>
                      </a:lnTo>
                      <a:lnTo>
                        <a:pt x="1522" y="1420"/>
                      </a:lnTo>
                      <a:lnTo>
                        <a:pt x="1525" y="1410"/>
                      </a:lnTo>
                      <a:lnTo>
                        <a:pt x="1532" y="1398"/>
                      </a:lnTo>
                      <a:lnTo>
                        <a:pt x="1543" y="1385"/>
                      </a:lnTo>
                      <a:lnTo>
                        <a:pt x="1563" y="1361"/>
                      </a:lnTo>
                      <a:lnTo>
                        <a:pt x="1581" y="1346"/>
                      </a:lnTo>
                      <a:lnTo>
                        <a:pt x="1655" y="1277"/>
                      </a:lnTo>
                      <a:lnTo>
                        <a:pt x="1693" y="1241"/>
                      </a:lnTo>
                      <a:lnTo>
                        <a:pt x="1731" y="1207"/>
                      </a:lnTo>
                      <a:lnTo>
                        <a:pt x="1826" y="1129"/>
                      </a:lnTo>
                      <a:lnTo>
                        <a:pt x="1917" y="1049"/>
                      </a:lnTo>
                      <a:lnTo>
                        <a:pt x="2004" y="969"/>
                      </a:lnTo>
                      <a:lnTo>
                        <a:pt x="2095" y="888"/>
                      </a:lnTo>
                      <a:lnTo>
                        <a:pt x="2123" y="857"/>
                      </a:lnTo>
                      <a:lnTo>
                        <a:pt x="2148" y="826"/>
                      </a:lnTo>
                      <a:lnTo>
                        <a:pt x="2165" y="787"/>
                      </a:lnTo>
                      <a:lnTo>
                        <a:pt x="2169" y="766"/>
                      </a:lnTo>
                      <a:lnTo>
                        <a:pt x="2173" y="748"/>
                      </a:lnTo>
                      <a:lnTo>
                        <a:pt x="2173" y="727"/>
                      </a:lnTo>
                      <a:lnTo>
                        <a:pt x="2169" y="709"/>
                      </a:lnTo>
                      <a:lnTo>
                        <a:pt x="2165" y="693"/>
                      </a:lnTo>
                      <a:lnTo>
                        <a:pt x="2155" y="675"/>
                      </a:lnTo>
                      <a:lnTo>
                        <a:pt x="2144" y="657"/>
                      </a:lnTo>
                      <a:lnTo>
                        <a:pt x="2131" y="644"/>
                      </a:lnTo>
                      <a:lnTo>
                        <a:pt x="2113" y="629"/>
                      </a:lnTo>
                      <a:lnTo>
                        <a:pt x="2092" y="618"/>
                      </a:lnTo>
                      <a:lnTo>
                        <a:pt x="2067" y="612"/>
                      </a:lnTo>
                      <a:lnTo>
                        <a:pt x="2046" y="608"/>
                      </a:lnTo>
                      <a:lnTo>
                        <a:pt x="2025" y="608"/>
                      </a:lnTo>
                      <a:lnTo>
                        <a:pt x="2004" y="608"/>
                      </a:lnTo>
                      <a:lnTo>
                        <a:pt x="1983" y="615"/>
                      </a:lnTo>
                      <a:lnTo>
                        <a:pt x="1962" y="623"/>
                      </a:lnTo>
                      <a:lnTo>
                        <a:pt x="1920" y="644"/>
                      </a:lnTo>
                      <a:lnTo>
                        <a:pt x="1882" y="672"/>
                      </a:lnTo>
                      <a:lnTo>
                        <a:pt x="1843" y="703"/>
                      </a:lnTo>
                      <a:lnTo>
                        <a:pt x="1780" y="759"/>
                      </a:lnTo>
                      <a:lnTo>
                        <a:pt x="1693" y="836"/>
                      </a:lnTo>
                      <a:lnTo>
                        <a:pt x="1623" y="899"/>
                      </a:lnTo>
                      <a:lnTo>
                        <a:pt x="1543" y="969"/>
                      </a:lnTo>
                      <a:lnTo>
                        <a:pt x="1462" y="1035"/>
                      </a:lnTo>
                      <a:lnTo>
                        <a:pt x="1389" y="1087"/>
                      </a:lnTo>
                      <a:lnTo>
                        <a:pt x="1357" y="1105"/>
                      </a:lnTo>
                      <a:lnTo>
                        <a:pt x="1332" y="1119"/>
                      </a:lnTo>
                      <a:lnTo>
                        <a:pt x="1315" y="1123"/>
                      </a:lnTo>
                      <a:lnTo>
                        <a:pt x="1305" y="1123"/>
                      </a:lnTo>
                      <a:lnTo>
                        <a:pt x="1301" y="1119"/>
                      </a:lnTo>
                      <a:lnTo>
                        <a:pt x="1298" y="1116"/>
                      </a:lnTo>
                      <a:lnTo>
                        <a:pt x="1301" y="1108"/>
                      </a:lnTo>
                      <a:lnTo>
                        <a:pt x="1305" y="1095"/>
                      </a:lnTo>
                      <a:lnTo>
                        <a:pt x="1318" y="1074"/>
                      </a:lnTo>
                      <a:lnTo>
                        <a:pt x="1339" y="1053"/>
                      </a:lnTo>
                      <a:lnTo>
                        <a:pt x="1396" y="993"/>
                      </a:lnTo>
                      <a:lnTo>
                        <a:pt x="1462" y="930"/>
                      </a:lnTo>
                      <a:lnTo>
                        <a:pt x="1592" y="811"/>
                      </a:lnTo>
                      <a:lnTo>
                        <a:pt x="1668" y="745"/>
                      </a:lnTo>
                      <a:lnTo>
                        <a:pt x="1784" y="644"/>
                      </a:lnTo>
                      <a:lnTo>
                        <a:pt x="1843" y="587"/>
                      </a:lnTo>
                      <a:lnTo>
                        <a:pt x="1896" y="532"/>
                      </a:lnTo>
                      <a:lnTo>
                        <a:pt x="1920" y="500"/>
                      </a:lnTo>
                      <a:lnTo>
                        <a:pt x="1945" y="461"/>
                      </a:lnTo>
                      <a:lnTo>
                        <a:pt x="1962" y="416"/>
                      </a:lnTo>
                      <a:lnTo>
                        <a:pt x="1976" y="370"/>
                      </a:lnTo>
                      <a:lnTo>
                        <a:pt x="1976" y="349"/>
                      </a:lnTo>
                      <a:lnTo>
                        <a:pt x="1976" y="325"/>
                      </a:lnTo>
                      <a:lnTo>
                        <a:pt x="1976" y="304"/>
                      </a:lnTo>
                      <a:lnTo>
                        <a:pt x="1970" y="283"/>
                      </a:lnTo>
                      <a:lnTo>
                        <a:pt x="1959" y="266"/>
                      </a:lnTo>
                      <a:lnTo>
                        <a:pt x="1945" y="248"/>
                      </a:lnTo>
                      <a:lnTo>
                        <a:pt x="1928" y="231"/>
                      </a:lnTo>
                      <a:lnTo>
                        <a:pt x="1907" y="216"/>
                      </a:lnTo>
                      <a:lnTo>
                        <a:pt x="1889" y="213"/>
                      </a:lnTo>
                      <a:lnTo>
                        <a:pt x="1874" y="209"/>
                      </a:lnTo>
                      <a:lnTo>
                        <a:pt x="1858" y="209"/>
                      </a:lnTo>
                      <a:lnTo>
                        <a:pt x="1843" y="209"/>
                      </a:lnTo>
                      <a:lnTo>
                        <a:pt x="1808" y="221"/>
                      </a:lnTo>
                      <a:lnTo>
                        <a:pt x="1777" y="237"/>
                      </a:lnTo>
                      <a:lnTo>
                        <a:pt x="1741" y="255"/>
                      </a:lnTo>
                      <a:lnTo>
                        <a:pt x="1714" y="276"/>
                      </a:lnTo>
                      <a:lnTo>
                        <a:pt x="1665" y="315"/>
                      </a:lnTo>
                      <a:lnTo>
                        <a:pt x="1560" y="399"/>
                      </a:lnTo>
                      <a:lnTo>
                        <a:pt x="1508" y="444"/>
                      </a:lnTo>
                      <a:lnTo>
                        <a:pt x="1459" y="485"/>
                      </a:lnTo>
                      <a:lnTo>
                        <a:pt x="1305" y="636"/>
                      </a:lnTo>
                      <a:lnTo>
                        <a:pt x="1217" y="717"/>
                      </a:lnTo>
                      <a:lnTo>
                        <a:pt x="1161" y="766"/>
                      </a:lnTo>
                      <a:lnTo>
                        <a:pt x="1141" y="780"/>
                      </a:lnTo>
                      <a:lnTo>
                        <a:pt x="1105" y="801"/>
                      </a:lnTo>
                      <a:lnTo>
                        <a:pt x="1087" y="808"/>
                      </a:lnTo>
                      <a:lnTo>
                        <a:pt x="1074" y="808"/>
                      </a:lnTo>
                      <a:lnTo>
                        <a:pt x="1070" y="805"/>
                      </a:lnTo>
                      <a:lnTo>
                        <a:pt x="1066" y="801"/>
                      </a:lnTo>
                      <a:lnTo>
                        <a:pt x="1063" y="793"/>
                      </a:lnTo>
                      <a:lnTo>
                        <a:pt x="1063" y="787"/>
                      </a:lnTo>
                      <a:lnTo>
                        <a:pt x="1070" y="772"/>
                      </a:lnTo>
                      <a:lnTo>
                        <a:pt x="1084" y="748"/>
                      </a:lnTo>
                      <a:lnTo>
                        <a:pt x="1133" y="693"/>
                      </a:lnTo>
                      <a:lnTo>
                        <a:pt x="1232" y="587"/>
                      </a:lnTo>
                      <a:lnTo>
                        <a:pt x="1273" y="545"/>
                      </a:lnTo>
                      <a:lnTo>
                        <a:pt x="1344" y="479"/>
                      </a:lnTo>
                      <a:lnTo>
                        <a:pt x="1423" y="399"/>
                      </a:lnTo>
                      <a:lnTo>
                        <a:pt x="1462" y="357"/>
                      </a:lnTo>
                      <a:lnTo>
                        <a:pt x="1501" y="311"/>
                      </a:lnTo>
                      <a:lnTo>
                        <a:pt x="1532" y="269"/>
                      </a:lnTo>
                      <a:lnTo>
                        <a:pt x="1556" y="224"/>
                      </a:lnTo>
                      <a:lnTo>
                        <a:pt x="1574" y="185"/>
                      </a:lnTo>
                      <a:lnTo>
                        <a:pt x="1577" y="167"/>
                      </a:lnTo>
                      <a:lnTo>
                        <a:pt x="1581" y="146"/>
                      </a:lnTo>
                      <a:lnTo>
                        <a:pt x="1577" y="133"/>
                      </a:lnTo>
                      <a:lnTo>
                        <a:pt x="1574" y="115"/>
                      </a:lnTo>
                      <a:lnTo>
                        <a:pt x="1567" y="101"/>
                      </a:lnTo>
                      <a:lnTo>
                        <a:pt x="1556" y="91"/>
                      </a:lnTo>
                      <a:lnTo>
                        <a:pt x="1539" y="76"/>
                      </a:lnTo>
                      <a:lnTo>
                        <a:pt x="1522" y="70"/>
                      </a:lnTo>
                      <a:lnTo>
                        <a:pt x="1496" y="63"/>
                      </a:lnTo>
                      <a:lnTo>
                        <a:pt x="1469" y="55"/>
                      </a:lnTo>
                      <a:lnTo>
                        <a:pt x="1444" y="55"/>
                      </a:lnTo>
                      <a:lnTo>
                        <a:pt x="1420" y="55"/>
                      </a:lnTo>
                      <a:lnTo>
                        <a:pt x="1396" y="59"/>
                      </a:lnTo>
                      <a:lnTo>
                        <a:pt x="1371" y="67"/>
                      </a:lnTo>
                      <a:lnTo>
                        <a:pt x="1347" y="76"/>
                      </a:lnTo>
                      <a:lnTo>
                        <a:pt x="1326" y="88"/>
                      </a:lnTo>
                      <a:lnTo>
                        <a:pt x="1280" y="115"/>
                      </a:lnTo>
                      <a:lnTo>
                        <a:pt x="1238" y="150"/>
                      </a:lnTo>
                      <a:lnTo>
                        <a:pt x="1199" y="185"/>
                      </a:lnTo>
                      <a:lnTo>
                        <a:pt x="1133" y="248"/>
                      </a:lnTo>
                      <a:lnTo>
                        <a:pt x="1094" y="294"/>
                      </a:lnTo>
                      <a:lnTo>
                        <a:pt x="1042" y="354"/>
                      </a:lnTo>
                      <a:lnTo>
                        <a:pt x="982" y="420"/>
                      </a:lnTo>
                      <a:lnTo>
                        <a:pt x="917" y="482"/>
                      </a:lnTo>
                      <a:lnTo>
                        <a:pt x="881" y="511"/>
                      </a:lnTo>
                      <a:lnTo>
                        <a:pt x="850" y="535"/>
                      </a:lnTo>
                      <a:lnTo>
                        <a:pt x="818" y="552"/>
                      </a:lnTo>
                      <a:lnTo>
                        <a:pt x="787" y="566"/>
                      </a:lnTo>
                      <a:lnTo>
                        <a:pt x="758" y="570"/>
                      </a:lnTo>
                      <a:lnTo>
                        <a:pt x="745" y="570"/>
                      </a:lnTo>
                      <a:lnTo>
                        <a:pt x="731" y="566"/>
                      </a:lnTo>
                      <a:lnTo>
                        <a:pt x="717" y="563"/>
                      </a:lnTo>
                      <a:lnTo>
                        <a:pt x="706" y="556"/>
                      </a:lnTo>
                      <a:lnTo>
                        <a:pt x="696" y="545"/>
                      </a:lnTo>
                      <a:lnTo>
                        <a:pt x="685" y="532"/>
                      </a:lnTo>
                      <a:lnTo>
                        <a:pt x="672" y="503"/>
                      </a:lnTo>
                      <a:lnTo>
                        <a:pt x="661" y="475"/>
                      </a:lnTo>
                      <a:lnTo>
                        <a:pt x="657" y="448"/>
                      </a:lnTo>
                      <a:lnTo>
                        <a:pt x="654" y="416"/>
                      </a:lnTo>
                      <a:lnTo>
                        <a:pt x="654" y="349"/>
                      </a:lnTo>
                      <a:lnTo>
                        <a:pt x="657" y="283"/>
                      </a:lnTo>
                      <a:lnTo>
                        <a:pt x="661" y="221"/>
                      </a:lnTo>
                      <a:lnTo>
                        <a:pt x="661" y="185"/>
                      </a:lnTo>
                      <a:lnTo>
                        <a:pt x="657" y="157"/>
                      </a:lnTo>
                      <a:lnTo>
                        <a:pt x="651" y="125"/>
                      </a:lnTo>
                      <a:lnTo>
                        <a:pt x="640" y="98"/>
                      </a:lnTo>
                      <a:lnTo>
                        <a:pt x="626" y="73"/>
                      </a:lnTo>
                      <a:lnTo>
                        <a:pt x="605" y="49"/>
                      </a:lnTo>
                      <a:lnTo>
                        <a:pt x="570" y="24"/>
                      </a:lnTo>
                      <a:lnTo>
                        <a:pt x="542" y="7"/>
                      </a:lnTo>
                      <a:lnTo>
                        <a:pt x="514" y="0"/>
                      </a:lnTo>
                      <a:lnTo>
                        <a:pt x="489" y="0"/>
                      </a:lnTo>
                      <a:lnTo>
                        <a:pt x="469" y="7"/>
                      </a:lnTo>
                      <a:lnTo>
                        <a:pt x="448" y="24"/>
                      </a:lnTo>
                      <a:lnTo>
                        <a:pt x="430" y="45"/>
                      </a:lnTo>
                      <a:lnTo>
                        <a:pt x="412" y="70"/>
                      </a:lnTo>
                      <a:close/>
                    </a:path>
                  </a:pathLst>
                </a:custGeom>
                <a:solidFill>
                  <a:srgbClr val="EFCB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4" name="Freeform 101"/>
                <p:cNvSpPr>
                  <a:spLocks/>
                </p:cNvSpPr>
                <p:nvPr/>
              </p:nvSpPr>
              <p:spPr bwMode="auto">
                <a:xfrm>
                  <a:off x="3567906" y="4627563"/>
                  <a:ext cx="1079500" cy="1274763"/>
                </a:xfrm>
                <a:custGeom>
                  <a:avLst/>
                  <a:gdLst>
                    <a:gd name="T0" fmla="*/ 2236 w 3397"/>
                    <a:gd name="T1" fmla="*/ 3068 h 4016"/>
                    <a:gd name="T2" fmla="*/ 2072 w 3397"/>
                    <a:gd name="T3" fmla="*/ 3274 h 4016"/>
                    <a:gd name="T4" fmla="*/ 1890 w 3397"/>
                    <a:gd name="T5" fmla="*/ 3471 h 4016"/>
                    <a:gd name="T6" fmla="*/ 1690 w 3397"/>
                    <a:gd name="T7" fmla="*/ 3649 h 4016"/>
                    <a:gd name="T8" fmla="*/ 1530 w 3397"/>
                    <a:gd name="T9" fmla="*/ 3764 h 4016"/>
                    <a:gd name="T10" fmla="*/ 1418 w 3397"/>
                    <a:gd name="T11" fmla="*/ 3834 h 4016"/>
                    <a:gd name="T12" fmla="*/ 1298 w 3397"/>
                    <a:gd name="T13" fmla="*/ 3894 h 4016"/>
                    <a:gd name="T14" fmla="*/ 1179 w 3397"/>
                    <a:gd name="T15" fmla="*/ 3943 h 4016"/>
                    <a:gd name="T16" fmla="*/ 1054 w 3397"/>
                    <a:gd name="T17" fmla="*/ 3977 h 4016"/>
                    <a:gd name="T18" fmla="*/ 928 w 3397"/>
                    <a:gd name="T19" fmla="*/ 4001 h 4016"/>
                    <a:gd name="T20" fmla="*/ 795 w 3397"/>
                    <a:gd name="T21" fmla="*/ 4016 h 4016"/>
                    <a:gd name="T22" fmla="*/ 662 w 3397"/>
                    <a:gd name="T23" fmla="*/ 4012 h 4016"/>
                    <a:gd name="T24" fmla="*/ 535 w 3397"/>
                    <a:gd name="T25" fmla="*/ 3995 h 4016"/>
                    <a:gd name="T26" fmla="*/ 438 w 3397"/>
                    <a:gd name="T27" fmla="*/ 3967 h 4016"/>
                    <a:gd name="T28" fmla="*/ 347 w 3397"/>
                    <a:gd name="T29" fmla="*/ 3928 h 4016"/>
                    <a:gd name="T30" fmla="*/ 274 w 3397"/>
                    <a:gd name="T31" fmla="*/ 3879 h 4016"/>
                    <a:gd name="T32" fmla="*/ 207 w 3397"/>
                    <a:gd name="T33" fmla="*/ 3824 h 4016"/>
                    <a:gd name="T34" fmla="*/ 151 w 3397"/>
                    <a:gd name="T35" fmla="*/ 3758 h 4016"/>
                    <a:gd name="T36" fmla="*/ 105 w 3397"/>
                    <a:gd name="T37" fmla="*/ 3683 h 4016"/>
                    <a:gd name="T38" fmla="*/ 71 w 3397"/>
                    <a:gd name="T39" fmla="*/ 3607 h 4016"/>
                    <a:gd name="T40" fmla="*/ 42 w 3397"/>
                    <a:gd name="T41" fmla="*/ 3519 h 4016"/>
                    <a:gd name="T42" fmla="*/ 14 w 3397"/>
                    <a:gd name="T43" fmla="*/ 3386 h 4016"/>
                    <a:gd name="T44" fmla="*/ 0 w 3397"/>
                    <a:gd name="T45" fmla="*/ 3193 h 4016"/>
                    <a:gd name="T46" fmla="*/ 8 w 3397"/>
                    <a:gd name="T47" fmla="*/ 2998 h 4016"/>
                    <a:gd name="T48" fmla="*/ 32 w 3397"/>
                    <a:gd name="T49" fmla="*/ 2802 h 4016"/>
                    <a:gd name="T50" fmla="*/ 74 w 3397"/>
                    <a:gd name="T51" fmla="*/ 2652 h 4016"/>
                    <a:gd name="T52" fmla="*/ 154 w 3397"/>
                    <a:gd name="T53" fmla="*/ 2470 h 4016"/>
                    <a:gd name="T54" fmla="*/ 263 w 3397"/>
                    <a:gd name="T55" fmla="*/ 2264 h 4016"/>
                    <a:gd name="T56" fmla="*/ 402 w 3397"/>
                    <a:gd name="T57" fmla="*/ 2040 h 4016"/>
                    <a:gd name="T58" fmla="*/ 560 w 3397"/>
                    <a:gd name="T59" fmla="*/ 1802 h 4016"/>
                    <a:gd name="T60" fmla="*/ 738 w 3397"/>
                    <a:gd name="T61" fmla="*/ 1560 h 4016"/>
                    <a:gd name="T62" fmla="*/ 1120 w 3397"/>
                    <a:gd name="T63" fmla="*/ 1075 h 4016"/>
                    <a:gd name="T64" fmla="*/ 1509 w 3397"/>
                    <a:gd name="T65" fmla="*/ 634 h 4016"/>
                    <a:gd name="T66" fmla="*/ 1694 w 3397"/>
                    <a:gd name="T67" fmla="*/ 441 h 4016"/>
                    <a:gd name="T68" fmla="*/ 1862 w 3397"/>
                    <a:gd name="T69" fmla="*/ 277 h 4016"/>
                    <a:gd name="T70" fmla="*/ 2012 w 3397"/>
                    <a:gd name="T71" fmla="*/ 144 h 4016"/>
                    <a:gd name="T72" fmla="*/ 2138 w 3397"/>
                    <a:gd name="T73" fmla="*/ 53 h 4016"/>
                    <a:gd name="T74" fmla="*/ 2232 w 3397"/>
                    <a:gd name="T75" fmla="*/ 4 h 4016"/>
                    <a:gd name="T76" fmla="*/ 2268 w 3397"/>
                    <a:gd name="T77" fmla="*/ 0 h 4016"/>
                    <a:gd name="T78" fmla="*/ 2292 w 3397"/>
                    <a:gd name="T79" fmla="*/ 8 h 4016"/>
                    <a:gd name="T80" fmla="*/ 2453 w 3397"/>
                    <a:gd name="T81" fmla="*/ 126 h 4016"/>
                    <a:gd name="T82" fmla="*/ 2593 w 3397"/>
                    <a:gd name="T83" fmla="*/ 253 h 4016"/>
                    <a:gd name="T84" fmla="*/ 2849 w 3397"/>
                    <a:gd name="T85" fmla="*/ 507 h 4016"/>
                    <a:gd name="T86" fmla="*/ 3037 w 3397"/>
                    <a:gd name="T87" fmla="*/ 697 h 4016"/>
                    <a:gd name="T88" fmla="*/ 3173 w 3397"/>
                    <a:gd name="T89" fmla="*/ 819 h 4016"/>
                    <a:gd name="T90" fmla="*/ 3321 w 3397"/>
                    <a:gd name="T91" fmla="*/ 934 h 4016"/>
                    <a:gd name="T92" fmla="*/ 3160 w 3397"/>
                    <a:gd name="T93" fmla="*/ 1459 h 4016"/>
                    <a:gd name="T94" fmla="*/ 2883 w 3397"/>
                    <a:gd name="T95" fmla="*/ 1995 h 4016"/>
                    <a:gd name="T96" fmla="*/ 2593 w 3397"/>
                    <a:gd name="T97" fmla="*/ 2525 h 4016"/>
                    <a:gd name="T98" fmla="*/ 2450 w 3397"/>
                    <a:gd name="T99" fmla="*/ 2760 h 4016"/>
                    <a:gd name="T100" fmla="*/ 2313 w 3397"/>
                    <a:gd name="T101" fmla="*/ 2966 h 4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397" h="4016">
                      <a:moveTo>
                        <a:pt x="2313" y="2966"/>
                      </a:moveTo>
                      <a:lnTo>
                        <a:pt x="2236" y="3068"/>
                      </a:lnTo>
                      <a:lnTo>
                        <a:pt x="2156" y="3172"/>
                      </a:lnTo>
                      <a:lnTo>
                        <a:pt x="2072" y="3274"/>
                      </a:lnTo>
                      <a:lnTo>
                        <a:pt x="1984" y="3372"/>
                      </a:lnTo>
                      <a:lnTo>
                        <a:pt x="1890" y="3471"/>
                      </a:lnTo>
                      <a:lnTo>
                        <a:pt x="1791" y="3561"/>
                      </a:lnTo>
                      <a:lnTo>
                        <a:pt x="1690" y="3649"/>
                      </a:lnTo>
                      <a:lnTo>
                        <a:pt x="1585" y="3729"/>
                      </a:lnTo>
                      <a:lnTo>
                        <a:pt x="1530" y="3764"/>
                      </a:lnTo>
                      <a:lnTo>
                        <a:pt x="1473" y="3799"/>
                      </a:lnTo>
                      <a:lnTo>
                        <a:pt x="1418" y="3834"/>
                      </a:lnTo>
                      <a:lnTo>
                        <a:pt x="1358" y="3865"/>
                      </a:lnTo>
                      <a:lnTo>
                        <a:pt x="1298" y="3894"/>
                      </a:lnTo>
                      <a:lnTo>
                        <a:pt x="1239" y="3918"/>
                      </a:lnTo>
                      <a:lnTo>
                        <a:pt x="1179" y="3943"/>
                      </a:lnTo>
                      <a:lnTo>
                        <a:pt x="1116" y="3960"/>
                      </a:lnTo>
                      <a:lnTo>
                        <a:pt x="1054" y="3977"/>
                      </a:lnTo>
                      <a:lnTo>
                        <a:pt x="991" y="3991"/>
                      </a:lnTo>
                      <a:lnTo>
                        <a:pt x="928" y="4001"/>
                      </a:lnTo>
                      <a:lnTo>
                        <a:pt x="861" y="4012"/>
                      </a:lnTo>
                      <a:lnTo>
                        <a:pt x="795" y="4016"/>
                      </a:lnTo>
                      <a:lnTo>
                        <a:pt x="728" y="4016"/>
                      </a:lnTo>
                      <a:lnTo>
                        <a:pt x="662" y="4012"/>
                      </a:lnTo>
                      <a:lnTo>
                        <a:pt x="592" y="4001"/>
                      </a:lnTo>
                      <a:lnTo>
                        <a:pt x="535" y="3995"/>
                      </a:lnTo>
                      <a:lnTo>
                        <a:pt x="483" y="3981"/>
                      </a:lnTo>
                      <a:lnTo>
                        <a:pt x="438" y="3967"/>
                      </a:lnTo>
                      <a:lnTo>
                        <a:pt x="392" y="3949"/>
                      </a:lnTo>
                      <a:lnTo>
                        <a:pt x="347" y="3928"/>
                      </a:lnTo>
                      <a:lnTo>
                        <a:pt x="308" y="3904"/>
                      </a:lnTo>
                      <a:lnTo>
                        <a:pt x="274" y="3879"/>
                      </a:lnTo>
                      <a:lnTo>
                        <a:pt x="238" y="3852"/>
                      </a:lnTo>
                      <a:lnTo>
                        <a:pt x="207" y="3824"/>
                      </a:lnTo>
                      <a:lnTo>
                        <a:pt x="178" y="3792"/>
                      </a:lnTo>
                      <a:lnTo>
                        <a:pt x="151" y="3758"/>
                      </a:lnTo>
                      <a:lnTo>
                        <a:pt x="130" y="3722"/>
                      </a:lnTo>
                      <a:lnTo>
                        <a:pt x="105" y="3683"/>
                      </a:lnTo>
                      <a:lnTo>
                        <a:pt x="88" y="3646"/>
                      </a:lnTo>
                      <a:lnTo>
                        <a:pt x="71" y="3607"/>
                      </a:lnTo>
                      <a:lnTo>
                        <a:pt x="57" y="3565"/>
                      </a:lnTo>
                      <a:lnTo>
                        <a:pt x="42" y="3519"/>
                      </a:lnTo>
                      <a:lnTo>
                        <a:pt x="32" y="3477"/>
                      </a:lnTo>
                      <a:lnTo>
                        <a:pt x="14" y="3386"/>
                      </a:lnTo>
                      <a:lnTo>
                        <a:pt x="4" y="3292"/>
                      </a:lnTo>
                      <a:lnTo>
                        <a:pt x="0" y="3193"/>
                      </a:lnTo>
                      <a:lnTo>
                        <a:pt x="4" y="3096"/>
                      </a:lnTo>
                      <a:lnTo>
                        <a:pt x="8" y="2998"/>
                      </a:lnTo>
                      <a:lnTo>
                        <a:pt x="18" y="2900"/>
                      </a:lnTo>
                      <a:lnTo>
                        <a:pt x="32" y="2802"/>
                      </a:lnTo>
                      <a:lnTo>
                        <a:pt x="50" y="2733"/>
                      </a:lnTo>
                      <a:lnTo>
                        <a:pt x="74" y="2652"/>
                      </a:lnTo>
                      <a:lnTo>
                        <a:pt x="109" y="2564"/>
                      </a:lnTo>
                      <a:lnTo>
                        <a:pt x="154" y="2470"/>
                      </a:lnTo>
                      <a:lnTo>
                        <a:pt x="203" y="2368"/>
                      </a:lnTo>
                      <a:lnTo>
                        <a:pt x="263" y="2264"/>
                      </a:lnTo>
                      <a:lnTo>
                        <a:pt x="329" y="2152"/>
                      </a:lnTo>
                      <a:lnTo>
                        <a:pt x="402" y="2040"/>
                      </a:lnTo>
                      <a:lnTo>
                        <a:pt x="480" y="1920"/>
                      </a:lnTo>
                      <a:lnTo>
                        <a:pt x="560" y="1802"/>
                      </a:lnTo>
                      <a:lnTo>
                        <a:pt x="647" y="1683"/>
                      </a:lnTo>
                      <a:lnTo>
                        <a:pt x="738" y="1560"/>
                      </a:lnTo>
                      <a:lnTo>
                        <a:pt x="928" y="1315"/>
                      </a:lnTo>
                      <a:lnTo>
                        <a:pt x="1120" y="1075"/>
                      </a:lnTo>
                      <a:lnTo>
                        <a:pt x="1316" y="846"/>
                      </a:lnTo>
                      <a:lnTo>
                        <a:pt x="1509" y="634"/>
                      </a:lnTo>
                      <a:lnTo>
                        <a:pt x="1603" y="532"/>
                      </a:lnTo>
                      <a:lnTo>
                        <a:pt x="1694" y="441"/>
                      </a:lnTo>
                      <a:lnTo>
                        <a:pt x="1778" y="353"/>
                      </a:lnTo>
                      <a:lnTo>
                        <a:pt x="1862" y="277"/>
                      </a:lnTo>
                      <a:lnTo>
                        <a:pt x="1939" y="207"/>
                      </a:lnTo>
                      <a:lnTo>
                        <a:pt x="2012" y="144"/>
                      </a:lnTo>
                      <a:lnTo>
                        <a:pt x="2078" y="95"/>
                      </a:lnTo>
                      <a:lnTo>
                        <a:pt x="2138" y="53"/>
                      </a:lnTo>
                      <a:lnTo>
                        <a:pt x="2187" y="25"/>
                      </a:lnTo>
                      <a:lnTo>
                        <a:pt x="2232" y="4"/>
                      </a:lnTo>
                      <a:lnTo>
                        <a:pt x="2250" y="0"/>
                      </a:lnTo>
                      <a:lnTo>
                        <a:pt x="2268" y="0"/>
                      </a:lnTo>
                      <a:lnTo>
                        <a:pt x="2281" y="0"/>
                      </a:lnTo>
                      <a:lnTo>
                        <a:pt x="2292" y="8"/>
                      </a:lnTo>
                      <a:lnTo>
                        <a:pt x="2376" y="66"/>
                      </a:lnTo>
                      <a:lnTo>
                        <a:pt x="2453" y="126"/>
                      </a:lnTo>
                      <a:lnTo>
                        <a:pt x="2523" y="189"/>
                      </a:lnTo>
                      <a:lnTo>
                        <a:pt x="2593" y="253"/>
                      </a:lnTo>
                      <a:lnTo>
                        <a:pt x="2726" y="378"/>
                      </a:lnTo>
                      <a:lnTo>
                        <a:pt x="2849" y="507"/>
                      </a:lnTo>
                      <a:lnTo>
                        <a:pt x="2974" y="634"/>
                      </a:lnTo>
                      <a:lnTo>
                        <a:pt x="3037" y="697"/>
                      </a:lnTo>
                      <a:lnTo>
                        <a:pt x="3104" y="759"/>
                      </a:lnTo>
                      <a:lnTo>
                        <a:pt x="3173" y="819"/>
                      </a:lnTo>
                      <a:lnTo>
                        <a:pt x="3243" y="879"/>
                      </a:lnTo>
                      <a:lnTo>
                        <a:pt x="3321" y="934"/>
                      </a:lnTo>
                      <a:lnTo>
                        <a:pt x="3397" y="991"/>
                      </a:lnTo>
                      <a:lnTo>
                        <a:pt x="3160" y="1459"/>
                      </a:lnTo>
                      <a:lnTo>
                        <a:pt x="3024" y="1725"/>
                      </a:lnTo>
                      <a:lnTo>
                        <a:pt x="2883" y="1995"/>
                      </a:lnTo>
                      <a:lnTo>
                        <a:pt x="2737" y="2267"/>
                      </a:lnTo>
                      <a:lnTo>
                        <a:pt x="2593" y="2525"/>
                      </a:lnTo>
                      <a:lnTo>
                        <a:pt x="2519" y="2645"/>
                      </a:lnTo>
                      <a:lnTo>
                        <a:pt x="2450" y="2760"/>
                      </a:lnTo>
                      <a:lnTo>
                        <a:pt x="2380" y="2869"/>
                      </a:lnTo>
                      <a:lnTo>
                        <a:pt x="2313" y="2966"/>
                      </a:lnTo>
                      <a:close/>
                    </a:path>
                  </a:pathLst>
                </a:custGeom>
                <a:solidFill>
                  <a:srgbClr val="E17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5" name="Freeform 102"/>
                <p:cNvSpPr>
                  <a:spLocks noEditPoints="1"/>
                </p:cNvSpPr>
                <p:nvPr/>
              </p:nvSpPr>
              <p:spPr bwMode="auto">
                <a:xfrm>
                  <a:off x="3548856" y="4608513"/>
                  <a:ext cx="1119187" cy="1314450"/>
                </a:xfrm>
                <a:custGeom>
                  <a:avLst/>
                  <a:gdLst>
                    <a:gd name="T0" fmla="*/ 2088 w 3523"/>
                    <a:gd name="T1" fmla="*/ 115 h 4141"/>
                    <a:gd name="T2" fmla="*/ 1808 w 3523"/>
                    <a:gd name="T3" fmla="*/ 367 h 4141"/>
                    <a:gd name="T4" fmla="*/ 1193 w 3523"/>
                    <a:gd name="T5" fmla="*/ 1031 h 4141"/>
                    <a:gd name="T6" fmla="*/ 581 w 3523"/>
                    <a:gd name="T7" fmla="*/ 1818 h 4141"/>
                    <a:gd name="T8" fmla="*/ 297 w 3523"/>
                    <a:gd name="T9" fmla="*/ 2256 h 4141"/>
                    <a:gd name="T10" fmla="*/ 101 w 3523"/>
                    <a:gd name="T11" fmla="*/ 2629 h 4141"/>
                    <a:gd name="T12" fmla="*/ 21 w 3523"/>
                    <a:gd name="T13" fmla="*/ 2937 h 4141"/>
                    <a:gd name="T14" fmla="*/ 0 w 3523"/>
                    <a:gd name="T15" fmla="*/ 3246 h 4141"/>
                    <a:gd name="T16" fmla="*/ 24 w 3523"/>
                    <a:gd name="T17" fmla="*/ 3508 h 4141"/>
                    <a:gd name="T18" fmla="*/ 91 w 3523"/>
                    <a:gd name="T19" fmla="*/ 3728 h 4141"/>
                    <a:gd name="T20" fmla="*/ 213 w 3523"/>
                    <a:gd name="T21" fmla="*/ 3917 h 4141"/>
                    <a:gd name="T22" fmla="*/ 430 w 3523"/>
                    <a:gd name="T23" fmla="*/ 4071 h 4141"/>
                    <a:gd name="T24" fmla="*/ 703 w 3523"/>
                    <a:gd name="T25" fmla="*/ 4134 h 4141"/>
                    <a:gd name="T26" fmla="*/ 933 w 3523"/>
                    <a:gd name="T27" fmla="*/ 4138 h 4141"/>
                    <a:gd name="T28" fmla="*/ 1162 w 3523"/>
                    <a:gd name="T29" fmla="*/ 4095 h 4141"/>
                    <a:gd name="T30" fmla="*/ 1389 w 3523"/>
                    <a:gd name="T31" fmla="*/ 4015 h 4141"/>
                    <a:gd name="T32" fmla="*/ 1609 w 3523"/>
                    <a:gd name="T33" fmla="*/ 3893 h 4141"/>
                    <a:gd name="T34" fmla="*/ 1885 w 3523"/>
                    <a:gd name="T35" fmla="*/ 3679 h 4141"/>
                    <a:gd name="T36" fmla="*/ 2319 w 3523"/>
                    <a:gd name="T37" fmla="*/ 3207 h 4141"/>
                    <a:gd name="T38" fmla="*/ 2645 w 3523"/>
                    <a:gd name="T39" fmla="*/ 2725 h 4141"/>
                    <a:gd name="T40" fmla="*/ 3099 w 3523"/>
                    <a:gd name="T41" fmla="*/ 1895 h 4141"/>
                    <a:gd name="T42" fmla="*/ 3523 w 3523"/>
                    <a:gd name="T43" fmla="*/ 1059 h 4141"/>
                    <a:gd name="T44" fmla="*/ 3495 w 3523"/>
                    <a:gd name="T45" fmla="*/ 999 h 4141"/>
                    <a:gd name="T46" fmla="*/ 3204 w 3523"/>
                    <a:gd name="T47" fmla="*/ 769 h 4141"/>
                    <a:gd name="T48" fmla="*/ 2823 w 3523"/>
                    <a:gd name="T49" fmla="*/ 388 h 4141"/>
                    <a:gd name="T50" fmla="*/ 2473 w 3523"/>
                    <a:gd name="T51" fmla="*/ 76 h 4141"/>
                    <a:gd name="T52" fmla="*/ 2343 w 3523"/>
                    <a:gd name="T53" fmla="*/ 0 h 4141"/>
                    <a:gd name="T54" fmla="*/ 2246 w 3523"/>
                    <a:gd name="T55" fmla="*/ 16 h 4141"/>
                    <a:gd name="T56" fmla="*/ 485 w 3523"/>
                    <a:gd name="T57" fmla="*/ 3956 h 4141"/>
                    <a:gd name="T58" fmla="*/ 304 w 3523"/>
                    <a:gd name="T59" fmla="*/ 3830 h 4141"/>
                    <a:gd name="T60" fmla="*/ 182 w 3523"/>
                    <a:gd name="T61" fmla="*/ 3620 h 4141"/>
                    <a:gd name="T62" fmla="*/ 129 w 3523"/>
                    <a:gd name="T63" fmla="*/ 3325 h 4141"/>
                    <a:gd name="T64" fmla="*/ 143 w 3523"/>
                    <a:gd name="T65" fmla="*/ 2973 h 4141"/>
                    <a:gd name="T66" fmla="*/ 230 w 3523"/>
                    <a:gd name="T67" fmla="*/ 2644 h 4141"/>
                    <a:gd name="T68" fmla="*/ 437 w 3523"/>
                    <a:gd name="T69" fmla="*/ 2256 h 4141"/>
                    <a:gd name="T70" fmla="*/ 738 w 3523"/>
                    <a:gd name="T71" fmla="*/ 1808 h 4141"/>
                    <a:gd name="T72" fmla="*/ 1374 w 3523"/>
                    <a:gd name="T73" fmla="*/ 1014 h 4141"/>
                    <a:gd name="T74" fmla="*/ 1970 w 3523"/>
                    <a:gd name="T75" fmla="*/ 384 h 4141"/>
                    <a:gd name="T76" fmla="*/ 2215 w 3523"/>
                    <a:gd name="T77" fmla="*/ 174 h 4141"/>
                    <a:gd name="T78" fmla="*/ 2322 w 3523"/>
                    <a:gd name="T79" fmla="*/ 125 h 4141"/>
                    <a:gd name="T80" fmla="*/ 2609 w 3523"/>
                    <a:gd name="T81" fmla="*/ 360 h 4141"/>
                    <a:gd name="T82" fmla="*/ 3099 w 3523"/>
                    <a:gd name="T83" fmla="*/ 842 h 4141"/>
                    <a:gd name="T84" fmla="*/ 3383 w 3523"/>
                    <a:gd name="T85" fmla="*/ 1070 h 4141"/>
                    <a:gd name="T86" fmla="*/ 2763 w 3523"/>
                    <a:gd name="T87" fmla="*/ 2259 h 4141"/>
                    <a:gd name="T88" fmla="*/ 2375 w 3523"/>
                    <a:gd name="T89" fmla="*/ 2916 h 4141"/>
                    <a:gd name="T90" fmla="*/ 2018 w 3523"/>
                    <a:gd name="T91" fmla="*/ 3371 h 4141"/>
                    <a:gd name="T92" fmla="*/ 1609 w 3523"/>
                    <a:gd name="T93" fmla="*/ 3742 h 4141"/>
                    <a:gd name="T94" fmla="*/ 1347 w 3523"/>
                    <a:gd name="T95" fmla="*/ 3893 h 4141"/>
                    <a:gd name="T96" fmla="*/ 1136 w 3523"/>
                    <a:gd name="T97" fmla="*/ 3969 h 4141"/>
                    <a:gd name="T98" fmla="*/ 927 w 3523"/>
                    <a:gd name="T99" fmla="*/ 4011 h 4141"/>
                    <a:gd name="T100" fmla="*/ 717 w 3523"/>
                    <a:gd name="T101" fmla="*/ 4008 h 4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523" h="4141">
                      <a:moveTo>
                        <a:pt x="2246" y="16"/>
                      </a:moveTo>
                      <a:lnTo>
                        <a:pt x="2200" y="42"/>
                      </a:lnTo>
                      <a:lnTo>
                        <a:pt x="2148" y="73"/>
                      </a:lnTo>
                      <a:lnTo>
                        <a:pt x="2088" y="115"/>
                      </a:lnTo>
                      <a:lnTo>
                        <a:pt x="2025" y="167"/>
                      </a:lnTo>
                      <a:lnTo>
                        <a:pt x="1959" y="227"/>
                      </a:lnTo>
                      <a:lnTo>
                        <a:pt x="1885" y="293"/>
                      </a:lnTo>
                      <a:lnTo>
                        <a:pt x="1808" y="367"/>
                      </a:lnTo>
                      <a:lnTo>
                        <a:pt x="1725" y="444"/>
                      </a:lnTo>
                      <a:lnTo>
                        <a:pt x="1556" y="621"/>
                      </a:lnTo>
                      <a:lnTo>
                        <a:pt x="1378" y="818"/>
                      </a:lnTo>
                      <a:lnTo>
                        <a:pt x="1193" y="1031"/>
                      </a:lnTo>
                      <a:lnTo>
                        <a:pt x="1011" y="1252"/>
                      </a:lnTo>
                      <a:lnTo>
                        <a:pt x="832" y="1479"/>
                      </a:lnTo>
                      <a:lnTo>
                        <a:pt x="661" y="1706"/>
                      </a:lnTo>
                      <a:lnTo>
                        <a:pt x="581" y="1818"/>
                      </a:lnTo>
                      <a:lnTo>
                        <a:pt x="503" y="1930"/>
                      </a:lnTo>
                      <a:lnTo>
                        <a:pt x="430" y="2042"/>
                      </a:lnTo>
                      <a:lnTo>
                        <a:pt x="360" y="2151"/>
                      </a:lnTo>
                      <a:lnTo>
                        <a:pt x="297" y="2256"/>
                      </a:lnTo>
                      <a:lnTo>
                        <a:pt x="237" y="2353"/>
                      </a:lnTo>
                      <a:lnTo>
                        <a:pt x="185" y="2451"/>
                      </a:lnTo>
                      <a:lnTo>
                        <a:pt x="140" y="2546"/>
                      </a:lnTo>
                      <a:lnTo>
                        <a:pt x="101" y="2629"/>
                      </a:lnTo>
                      <a:lnTo>
                        <a:pt x="70" y="2714"/>
                      </a:lnTo>
                      <a:lnTo>
                        <a:pt x="45" y="2787"/>
                      </a:lnTo>
                      <a:lnTo>
                        <a:pt x="31" y="2858"/>
                      </a:lnTo>
                      <a:lnTo>
                        <a:pt x="21" y="2937"/>
                      </a:lnTo>
                      <a:lnTo>
                        <a:pt x="10" y="3018"/>
                      </a:lnTo>
                      <a:lnTo>
                        <a:pt x="3" y="3098"/>
                      </a:lnTo>
                      <a:lnTo>
                        <a:pt x="0" y="3172"/>
                      </a:lnTo>
                      <a:lnTo>
                        <a:pt x="0" y="3246"/>
                      </a:lnTo>
                      <a:lnTo>
                        <a:pt x="3" y="3315"/>
                      </a:lnTo>
                      <a:lnTo>
                        <a:pt x="7" y="3382"/>
                      </a:lnTo>
                      <a:lnTo>
                        <a:pt x="13" y="3448"/>
                      </a:lnTo>
                      <a:lnTo>
                        <a:pt x="24" y="3508"/>
                      </a:lnTo>
                      <a:lnTo>
                        <a:pt x="34" y="3567"/>
                      </a:lnTo>
                      <a:lnTo>
                        <a:pt x="52" y="3623"/>
                      </a:lnTo>
                      <a:lnTo>
                        <a:pt x="70" y="3679"/>
                      </a:lnTo>
                      <a:lnTo>
                        <a:pt x="91" y="3728"/>
                      </a:lnTo>
                      <a:lnTo>
                        <a:pt x="115" y="3777"/>
                      </a:lnTo>
                      <a:lnTo>
                        <a:pt x="140" y="3823"/>
                      </a:lnTo>
                      <a:lnTo>
                        <a:pt x="167" y="3865"/>
                      </a:lnTo>
                      <a:lnTo>
                        <a:pt x="213" y="3917"/>
                      </a:lnTo>
                      <a:lnTo>
                        <a:pt x="258" y="3962"/>
                      </a:lnTo>
                      <a:lnTo>
                        <a:pt x="311" y="4005"/>
                      </a:lnTo>
                      <a:lnTo>
                        <a:pt x="370" y="4039"/>
                      </a:lnTo>
                      <a:lnTo>
                        <a:pt x="430" y="4071"/>
                      </a:lnTo>
                      <a:lnTo>
                        <a:pt x="500" y="4095"/>
                      </a:lnTo>
                      <a:lnTo>
                        <a:pt x="570" y="4113"/>
                      </a:lnTo>
                      <a:lnTo>
                        <a:pt x="643" y="4126"/>
                      </a:lnTo>
                      <a:lnTo>
                        <a:pt x="703" y="4134"/>
                      </a:lnTo>
                      <a:lnTo>
                        <a:pt x="759" y="4138"/>
                      </a:lnTo>
                      <a:lnTo>
                        <a:pt x="818" y="4141"/>
                      </a:lnTo>
                      <a:lnTo>
                        <a:pt x="874" y="4141"/>
                      </a:lnTo>
                      <a:lnTo>
                        <a:pt x="933" y="4138"/>
                      </a:lnTo>
                      <a:lnTo>
                        <a:pt x="990" y="4130"/>
                      </a:lnTo>
                      <a:lnTo>
                        <a:pt x="1045" y="4120"/>
                      </a:lnTo>
                      <a:lnTo>
                        <a:pt x="1105" y="4110"/>
                      </a:lnTo>
                      <a:lnTo>
                        <a:pt x="1162" y="4095"/>
                      </a:lnTo>
                      <a:lnTo>
                        <a:pt x="1217" y="4078"/>
                      </a:lnTo>
                      <a:lnTo>
                        <a:pt x="1274" y="4060"/>
                      </a:lnTo>
                      <a:lnTo>
                        <a:pt x="1329" y="4039"/>
                      </a:lnTo>
                      <a:lnTo>
                        <a:pt x="1389" y="4015"/>
                      </a:lnTo>
                      <a:lnTo>
                        <a:pt x="1444" y="3987"/>
                      </a:lnTo>
                      <a:lnTo>
                        <a:pt x="1501" y="3959"/>
                      </a:lnTo>
                      <a:lnTo>
                        <a:pt x="1556" y="3927"/>
                      </a:lnTo>
                      <a:lnTo>
                        <a:pt x="1609" y="3893"/>
                      </a:lnTo>
                      <a:lnTo>
                        <a:pt x="1665" y="3854"/>
                      </a:lnTo>
                      <a:lnTo>
                        <a:pt x="1721" y="3815"/>
                      </a:lnTo>
                      <a:lnTo>
                        <a:pt x="1777" y="3774"/>
                      </a:lnTo>
                      <a:lnTo>
                        <a:pt x="1885" y="3679"/>
                      </a:lnTo>
                      <a:lnTo>
                        <a:pt x="1997" y="3578"/>
                      </a:lnTo>
                      <a:lnTo>
                        <a:pt x="2106" y="3466"/>
                      </a:lnTo>
                      <a:lnTo>
                        <a:pt x="2210" y="3340"/>
                      </a:lnTo>
                      <a:lnTo>
                        <a:pt x="2319" y="3207"/>
                      </a:lnTo>
                      <a:lnTo>
                        <a:pt x="2424" y="3064"/>
                      </a:lnTo>
                      <a:lnTo>
                        <a:pt x="2476" y="2986"/>
                      </a:lnTo>
                      <a:lnTo>
                        <a:pt x="2533" y="2906"/>
                      </a:lnTo>
                      <a:lnTo>
                        <a:pt x="2645" y="2725"/>
                      </a:lnTo>
                      <a:lnTo>
                        <a:pt x="2760" y="2529"/>
                      </a:lnTo>
                      <a:lnTo>
                        <a:pt x="2872" y="2322"/>
                      </a:lnTo>
                      <a:lnTo>
                        <a:pt x="2987" y="2109"/>
                      </a:lnTo>
                      <a:lnTo>
                        <a:pt x="3099" y="1895"/>
                      </a:lnTo>
                      <a:lnTo>
                        <a:pt x="3313" y="1479"/>
                      </a:lnTo>
                      <a:lnTo>
                        <a:pt x="3516" y="1084"/>
                      </a:lnTo>
                      <a:lnTo>
                        <a:pt x="3523" y="1070"/>
                      </a:lnTo>
                      <a:lnTo>
                        <a:pt x="3523" y="1059"/>
                      </a:lnTo>
                      <a:lnTo>
                        <a:pt x="3523" y="1038"/>
                      </a:lnTo>
                      <a:lnTo>
                        <a:pt x="3513" y="1017"/>
                      </a:lnTo>
                      <a:lnTo>
                        <a:pt x="3505" y="1007"/>
                      </a:lnTo>
                      <a:lnTo>
                        <a:pt x="3495" y="999"/>
                      </a:lnTo>
                      <a:lnTo>
                        <a:pt x="3417" y="944"/>
                      </a:lnTo>
                      <a:lnTo>
                        <a:pt x="3341" y="887"/>
                      </a:lnTo>
                      <a:lnTo>
                        <a:pt x="3271" y="829"/>
                      </a:lnTo>
                      <a:lnTo>
                        <a:pt x="3204" y="769"/>
                      </a:lnTo>
                      <a:lnTo>
                        <a:pt x="3138" y="709"/>
                      </a:lnTo>
                      <a:lnTo>
                        <a:pt x="3075" y="647"/>
                      </a:lnTo>
                      <a:lnTo>
                        <a:pt x="2948" y="517"/>
                      </a:lnTo>
                      <a:lnTo>
                        <a:pt x="2823" y="388"/>
                      </a:lnTo>
                      <a:lnTo>
                        <a:pt x="2693" y="261"/>
                      </a:lnTo>
                      <a:lnTo>
                        <a:pt x="2624" y="199"/>
                      </a:lnTo>
                      <a:lnTo>
                        <a:pt x="2550" y="139"/>
                      </a:lnTo>
                      <a:lnTo>
                        <a:pt x="2473" y="76"/>
                      </a:lnTo>
                      <a:lnTo>
                        <a:pt x="2393" y="16"/>
                      </a:lnTo>
                      <a:lnTo>
                        <a:pt x="2379" y="10"/>
                      </a:lnTo>
                      <a:lnTo>
                        <a:pt x="2361" y="3"/>
                      </a:lnTo>
                      <a:lnTo>
                        <a:pt x="2343" y="0"/>
                      </a:lnTo>
                      <a:lnTo>
                        <a:pt x="2327" y="0"/>
                      </a:lnTo>
                      <a:lnTo>
                        <a:pt x="2309" y="0"/>
                      </a:lnTo>
                      <a:lnTo>
                        <a:pt x="2288" y="3"/>
                      </a:lnTo>
                      <a:lnTo>
                        <a:pt x="2246" y="16"/>
                      </a:lnTo>
                      <a:close/>
                      <a:moveTo>
                        <a:pt x="661" y="4005"/>
                      </a:moveTo>
                      <a:lnTo>
                        <a:pt x="597" y="3990"/>
                      </a:lnTo>
                      <a:lnTo>
                        <a:pt x="539" y="3977"/>
                      </a:lnTo>
                      <a:lnTo>
                        <a:pt x="485" y="3956"/>
                      </a:lnTo>
                      <a:lnTo>
                        <a:pt x="433" y="3931"/>
                      </a:lnTo>
                      <a:lnTo>
                        <a:pt x="388" y="3903"/>
                      </a:lnTo>
                      <a:lnTo>
                        <a:pt x="342" y="3868"/>
                      </a:lnTo>
                      <a:lnTo>
                        <a:pt x="304" y="3830"/>
                      </a:lnTo>
                      <a:lnTo>
                        <a:pt x="269" y="3787"/>
                      </a:lnTo>
                      <a:lnTo>
                        <a:pt x="237" y="3739"/>
                      </a:lnTo>
                      <a:lnTo>
                        <a:pt x="206" y="3682"/>
                      </a:lnTo>
                      <a:lnTo>
                        <a:pt x="182" y="3620"/>
                      </a:lnTo>
                      <a:lnTo>
                        <a:pt x="161" y="3554"/>
                      </a:lnTo>
                      <a:lnTo>
                        <a:pt x="146" y="3483"/>
                      </a:lnTo>
                      <a:lnTo>
                        <a:pt x="136" y="3406"/>
                      </a:lnTo>
                      <a:lnTo>
                        <a:pt x="129" y="3325"/>
                      </a:lnTo>
                      <a:lnTo>
                        <a:pt x="125" y="3239"/>
                      </a:lnTo>
                      <a:lnTo>
                        <a:pt x="129" y="3155"/>
                      </a:lnTo>
                      <a:lnTo>
                        <a:pt x="133" y="3064"/>
                      </a:lnTo>
                      <a:lnTo>
                        <a:pt x="143" y="2973"/>
                      </a:lnTo>
                      <a:lnTo>
                        <a:pt x="157" y="2874"/>
                      </a:lnTo>
                      <a:lnTo>
                        <a:pt x="171" y="2804"/>
                      </a:lnTo>
                      <a:lnTo>
                        <a:pt x="195" y="2728"/>
                      </a:lnTo>
                      <a:lnTo>
                        <a:pt x="230" y="2644"/>
                      </a:lnTo>
                      <a:lnTo>
                        <a:pt x="273" y="2553"/>
                      </a:lnTo>
                      <a:lnTo>
                        <a:pt x="321" y="2459"/>
                      </a:lnTo>
                      <a:lnTo>
                        <a:pt x="377" y="2357"/>
                      </a:lnTo>
                      <a:lnTo>
                        <a:pt x="437" y="2256"/>
                      </a:lnTo>
                      <a:lnTo>
                        <a:pt x="506" y="2147"/>
                      </a:lnTo>
                      <a:lnTo>
                        <a:pt x="581" y="2035"/>
                      </a:lnTo>
                      <a:lnTo>
                        <a:pt x="657" y="1924"/>
                      </a:lnTo>
                      <a:lnTo>
                        <a:pt x="738" y="1808"/>
                      </a:lnTo>
                      <a:lnTo>
                        <a:pt x="826" y="1692"/>
                      </a:lnTo>
                      <a:lnTo>
                        <a:pt x="1003" y="1461"/>
                      </a:lnTo>
                      <a:lnTo>
                        <a:pt x="1186" y="1234"/>
                      </a:lnTo>
                      <a:lnTo>
                        <a:pt x="1374" y="1014"/>
                      </a:lnTo>
                      <a:lnTo>
                        <a:pt x="1556" y="808"/>
                      </a:lnTo>
                      <a:lnTo>
                        <a:pt x="1731" y="621"/>
                      </a:lnTo>
                      <a:lnTo>
                        <a:pt x="1895" y="454"/>
                      </a:lnTo>
                      <a:lnTo>
                        <a:pt x="1970" y="384"/>
                      </a:lnTo>
                      <a:lnTo>
                        <a:pt x="2039" y="318"/>
                      </a:lnTo>
                      <a:lnTo>
                        <a:pt x="2106" y="261"/>
                      </a:lnTo>
                      <a:lnTo>
                        <a:pt x="2161" y="213"/>
                      </a:lnTo>
                      <a:lnTo>
                        <a:pt x="2215" y="174"/>
                      </a:lnTo>
                      <a:lnTo>
                        <a:pt x="2260" y="146"/>
                      </a:lnTo>
                      <a:lnTo>
                        <a:pt x="2294" y="128"/>
                      </a:lnTo>
                      <a:lnTo>
                        <a:pt x="2312" y="125"/>
                      </a:lnTo>
                      <a:lnTo>
                        <a:pt x="2322" y="125"/>
                      </a:lnTo>
                      <a:lnTo>
                        <a:pt x="2400" y="182"/>
                      </a:lnTo>
                      <a:lnTo>
                        <a:pt x="2473" y="240"/>
                      </a:lnTo>
                      <a:lnTo>
                        <a:pt x="2543" y="300"/>
                      </a:lnTo>
                      <a:lnTo>
                        <a:pt x="2609" y="360"/>
                      </a:lnTo>
                      <a:lnTo>
                        <a:pt x="2736" y="482"/>
                      </a:lnTo>
                      <a:lnTo>
                        <a:pt x="2857" y="605"/>
                      </a:lnTo>
                      <a:lnTo>
                        <a:pt x="2977" y="723"/>
                      </a:lnTo>
                      <a:lnTo>
                        <a:pt x="3099" y="842"/>
                      </a:lnTo>
                      <a:lnTo>
                        <a:pt x="3166" y="902"/>
                      </a:lnTo>
                      <a:lnTo>
                        <a:pt x="3235" y="958"/>
                      </a:lnTo>
                      <a:lnTo>
                        <a:pt x="3305" y="1014"/>
                      </a:lnTo>
                      <a:lnTo>
                        <a:pt x="3383" y="1070"/>
                      </a:lnTo>
                      <a:lnTo>
                        <a:pt x="3201" y="1419"/>
                      </a:lnTo>
                      <a:lnTo>
                        <a:pt x="2990" y="1836"/>
                      </a:lnTo>
                      <a:lnTo>
                        <a:pt x="2879" y="2049"/>
                      </a:lnTo>
                      <a:lnTo>
                        <a:pt x="2763" y="2259"/>
                      </a:lnTo>
                      <a:lnTo>
                        <a:pt x="2651" y="2465"/>
                      </a:lnTo>
                      <a:lnTo>
                        <a:pt x="2539" y="2658"/>
                      </a:lnTo>
                      <a:lnTo>
                        <a:pt x="2427" y="2837"/>
                      </a:lnTo>
                      <a:lnTo>
                        <a:pt x="2375" y="2916"/>
                      </a:lnTo>
                      <a:lnTo>
                        <a:pt x="2322" y="2994"/>
                      </a:lnTo>
                      <a:lnTo>
                        <a:pt x="2221" y="3127"/>
                      </a:lnTo>
                      <a:lnTo>
                        <a:pt x="2119" y="3255"/>
                      </a:lnTo>
                      <a:lnTo>
                        <a:pt x="2018" y="3371"/>
                      </a:lnTo>
                      <a:lnTo>
                        <a:pt x="1916" y="3476"/>
                      </a:lnTo>
                      <a:lnTo>
                        <a:pt x="1816" y="3575"/>
                      </a:lnTo>
                      <a:lnTo>
                        <a:pt x="1710" y="3662"/>
                      </a:lnTo>
                      <a:lnTo>
                        <a:pt x="1609" y="3742"/>
                      </a:lnTo>
                      <a:lnTo>
                        <a:pt x="1504" y="3808"/>
                      </a:lnTo>
                      <a:lnTo>
                        <a:pt x="1452" y="3839"/>
                      </a:lnTo>
                      <a:lnTo>
                        <a:pt x="1399" y="3868"/>
                      </a:lnTo>
                      <a:lnTo>
                        <a:pt x="1347" y="3893"/>
                      </a:lnTo>
                      <a:lnTo>
                        <a:pt x="1298" y="3917"/>
                      </a:lnTo>
                      <a:lnTo>
                        <a:pt x="1245" y="3938"/>
                      </a:lnTo>
                      <a:lnTo>
                        <a:pt x="1193" y="3956"/>
                      </a:lnTo>
                      <a:lnTo>
                        <a:pt x="1136" y="3969"/>
                      </a:lnTo>
                      <a:lnTo>
                        <a:pt x="1084" y="3984"/>
                      </a:lnTo>
                      <a:lnTo>
                        <a:pt x="1032" y="3994"/>
                      </a:lnTo>
                      <a:lnTo>
                        <a:pt x="979" y="4005"/>
                      </a:lnTo>
                      <a:lnTo>
                        <a:pt x="927" y="4011"/>
                      </a:lnTo>
                      <a:lnTo>
                        <a:pt x="874" y="4015"/>
                      </a:lnTo>
                      <a:lnTo>
                        <a:pt x="821" y="4015"/>
                      </a:lnTo>
                      <a:lnTo>
                        <a:pt x="769" y="4015"/>
                      </a:lnTo>
                      <a:lnTo>
                        <a:pt x="717" y="4008"/>
                      </a:lnTo>
                      <a:lnTo>
                        <a:pt x="661" y="4005"/>
                      </a:lnTo>
                      <a:close/>
                    </a:path>
                  </a:pathLst>
                </a:custGeom>
                <a:solidFill>
                  <a:srgbClr val="C52A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6" name="Freeform 103"/>
                <p:cNvSpPr>
                  <a:spLocks/>
                </p:cNvSpPr>
                <p:nvPr/>
              </p:nvSpPr>
              <p:spPr bwMode="auto">
                <a:xfrm>
                  <a:off x="3813968" y="4643438"/>
                  <a:ext cx="844550" cy="749300"/>
                </a:xfrm>
                <a:custGeom>
                  <a:avLst/>
                  <a:gdLst>
                    <a:gd name="T0" fmla="*/ 1739 w 2659"/>
                    <a:gd name="T1" fmla="*/ 230 h 2357"/>
                    <a:gd name="T2" fmla="*/ 1917 w 2659"/>
                    <a:gd name="T3" fmla="*/ 751 h 2357"/>
                    <a:gd name="T4" fmla="*/ 2138 w 2659"/>
                    <a:gd name="T5" fmla="*/ 1164 h 2357"/>
                    <a:gd name="T6" fmla="*/ 2372 w 2659"/>
                    <a:gd name="T7" fmla="*/ 1416 h 2357"/>
                    <a:gd name="T8" fmla="*/ 2596 w 2659"/>
                    <a:gd name="T9" fmla="*/ 1552 h 2357"/>
                    <a:gd name="T10" fmla="*/ 2659 w 2659"/>
                    <a:gd name="T11" fmla="*/ 1630 h 2357"/>
                    <a:gd name="T12" fmla="*/ 2438 w 2659"/>
                    <a:gd name="T13" fmla="*/ 1972 h 2357"/>
                    <a:gd name="T14" fmla="*/ 2133 w 2659"/>
                    <a:gd name="T15" fmla="*/ 2353 h 2357"/>
                    <a:gd name="T16" fmla="*/ 1959 w 2659"/>
                    <a:gd name="T17" fmla="*/ 2227 h 2357"/>
                    <a:gd name="T18" fmla="*/ 1637 w 2659"/>
                    <a:gd name="T19" fmla="*/ 2042 h 2357"/>
                    <a:gd name="T20" fmla="*/ 1350 w 2659"/>
                    <a:gd name="T21" fmla="*/ 1972 h 2357"/>
                    <a:gd name="T22" fmla="*/ 868 w 2659"/>
                    <a:gd name="T23" fmla="*/ 1912 h 2357"/>
                    <a:gd name="T24" fmla="*/ 441 w 2659"/>
                    <a:gd name="T25" fmla="*/ 1790 h 2357"/>
                    <a:gd name="T26" fmla="*/ 167 w 2659"/>
                    <a:gd name="T27" fmla="*/ 1622 h 2357"/>
                    <a:gd name="T28" fmla="*/ 91 w 2659"/>
                    <a:gd name="T29" fmla="*/ 1500 h 2357"/>
                    <a:gd name="T30" fmla="*/ 126 w 2659"/>
                    <a:gd name="T31" fmla="*/ 1426 h 2357"/>
                    <a:gd name="T32" fmla="*/ 238 w 2659"/>
                    <a:gd name="T33" fmla="*/ 1385 h 2357"/>
                    <a:gd name="T34" fmla="*/ 457 w 2659"/>
                    <a:gd name="T35" fmla="*/ 1447 h 2357"/>
                    <a:gd name="T36" fmla="*/ 675 w 2659"/>
                    <a:gd name="T37" fmla="*/ 1549 h 2357"/>
                    <a:gd name="T38" fmla="*/ 735 w 2659"/>
                    <a:gd name="T39" fmla="*/ 1546 h 2357"/>
                    <a:gd name="T40" fmla="*/ 668 w 2659"/>
                    <a:gd name="T41" fmla="*/ 1479 h 2357"/>
                    <a:gd name="T42" fmla="*/ 196 w 2659"/>
                    <a:gd name="T43" fmla="*/ 1161 h 2357"/>
                    <a:gd name="T44" fmla="*/ 6 w 2659"/>
                    <a:gd name="T45" fmla="*/ 983 h 2357"/>
                    <a:gd name="T46" fmla="*/ 6 w 2659"/>
                    <a:gd name="T47" fmla="*/ 892 h 2357"/>
                    <a:gd name="T48" fmla="*/ 87 w 2659"/>
                    <a:gd name="T49" fmla="*/ 818 h 2357"/>
                    <a:gd name="T50" fmla="*/ 196 w 2659"/>
                    <a:gd name="T51" fmla="*/ 814 h 2357"/>
                    <a:gd name="T52" fmla="*/ 486 w 2659"/>
                    <a:gd name="T53" fmla="*/ 986 h 2357"/>
                    <a:gd name="T54" fmla="*/ 857 w 2659"/>
                    <a:gd name="T55" fmla="*/ 1210 h 2357"/>
                    <a:gd name="T56" fmla="*/ 916 w 2659"/>
                    <a:gd name="T57" fmla="*/ 1213 h 2357"/>
                    <a:gd name="T58" fmla="*/ 804 w 2659"/>
                    <a:gd name="T59" fmla="*/ 1105 h 2357"/>
                    <a:gd name="T60" fmla="*/ 308 w 2659"/>
                    <a:gd name="T61" fmla="*/ 765 h 2357"/>
                    <a:gd name="T62" fmla="*/ 147 w 2659"/>
                    <a:gd name="T63" fmla="*/ 566 h 2357"/>
                    <a:gd name="T64" fmla="*/ 150 w 2659"/>
                    <a:gd name="T65" fmla="*/ 457 h 2357"/>
                    <a:gd name="T66" fmla="*/ 224 w 2659"/>
                    <a:gd name="T67" fmla="*/ 391 h 2357"/>
                    <a:gd name="T68" fmla="*/ 360 w 2659"/>
                    <a:gd name="T69" fmla="*/ 419 h 2357"/>
                    <a:gd name="T70" fmla="*/ 675 w 2659"/>
                    <a:gd name="T71" fmla="*/ 611 h 2357"/>
                    <a:gd name="T72" fmla="*/ 1067 w 2659"/>
                    <a:gd name="T73" fmla="*/ 874 h 2357"/>
                    <a:gd name="T74" fmla="*/ 1105 w 2659"/>
                    <a:gd name="T75" fmla="*/ 863 h 2357"/>
                    <a:gd name="T76" fmla="*/ 913 w 2659"/>
                    <a:gd name="T77" fmla="*/ 681 h 2357"/>
                    <a:gd name="T78" fmla="*/ 608 w 2659"/>
                    <a:gd name="T79" fmla="*/ 444 h 2357"/>
                    <a:gd name="T80" fmla="*/ 507 w 2659"/>
                    <a:gd name="T81" fmla="*/ 293 h 2357"/>
                    <a:gd name="T82" fmla="*/ 538 w 2659"/>
                    <a:gd name="T83" fmla="*/ 216 h 2357"/>
                    <a:gd name="T84" fmla="*/ 657 w 2659"/>
                    <a:gd name="T85" fmla="*/ 178 h 2357"/>
                    <a:gd name="T86" fmla="*/ 801 w 2659"/>
                    <a:gd name="T87" fmla="*/ 220 h 2357"/>
                    <a:gd name="T88" fmla="*/ 1067 w 2659"/>
                    <a:gd name="T89" fmla="*/ 423 h 2357"/>
                    <a:gd name="T90" fmla="*/ 1319 w 2659"/>
                    <a:gd name="T91" fmla="*/ 590 h 2357"/>
                    <a:gd name="T92" fmla="*/ 1416 w 2659"/>
                    <a:gd name="T93" fmla="*/ 587 h 2357"/>
                    <a:gd name="T94" fmla="*/ 1462 w 2659"/>
                    <a:gd name="T95" fmla="*/ 493 h 2357"/>
                    <a:gd name="T96" fmla="*/ 1427 w 2659"/>
                    <a:gd name="T97" fmla="*/ 237 h 2357"/>
                    <a:gd name="T98" fmla="*/ 1445 w 2659"/>
                    <a:gd name="T99" fmla="*/ 91 h 2357"/>
                    <a:gd name="T100" fmla="*/ 1567 w 2659"/>
                    <a:gd name="T101" fmla="*/ 0 h 2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59" h="2357">
                      <a:moveTo>
                        <a:pt x="1655" y="58"/>
                      </a:moveTo>
                      <a:lnTo>
                        <a:pt x="1672" y="80"/>
                      </a:lnTo>
                      <a:lnTo>
                        <a:pt x="1686" y="108"/>
                      </a:lnTo>
                      <a:lnTo>
                        <a:pt x="1714" y="167"/>
                      </a:lnTo>
                      <a:lnTo>
                        <a:pt x="1739" y="230"/>
                      </a:lnTo>
                      <a:lnTo>
                        <a:pt x="1760" y="297"/>
                      </a:lnTo>
                      <a:lnTo>
                        <a:pt x="1794" y="415"/>
                      </a:lnTo>
                      <a:lnTo>
                        <a:pt x="1819" y="496"/>
                      </a:lnTo>
                      <a:lnTo>
                        <a:pt x="1869" y="626"/>
                      </a:lnTo>
                      <a:lnTo>
                        <a:pt x="1917" y="751"/>
                      </a:lnTo>
                      <a:lnTo>
                        <a:pt x="1973" y="877"/>
                      </a:lnTo>
                      <a:lnTo>
                        <a:pt x="2033" y="993"/>
                      </a:lnTo>
                      <a:lnTo>
                        <a:pt x="2067" y="1052"/>
                      </a:lnTo>
                      <a:lnTo>
                        <a:pt x="2102" y="1108"/>
                      </a:lnTo>
                      <a:lnTo>
                        <a:pt x="2138" y="1164"/>
                      </a:lnTo>
                      <a:lnTo>
                        <a:pt x="2179" y="1216"/>
                      </a:lnTo>
                      <a:lnTo>
                        <a:pt x="2221" y="1269"/>
                      </a:lnTo>
                      <a:lnTo>
                        <a:pt x="2266" y="1318"/>
                      </a:lnTo>
                      <a:lnTo>
                        <a:pt x="2316" y="1370"/>
                      </a:lnTo>
                      <a:lnTo>
                        <a:pt x="2372" y="1416"/>
                      </a:lnTo>
                      <a:lnTo>
                        <a:pt x="2403" y="1440"/>
                      </a:lnTo>
                      <a:lnTo>
                        <a:pt x="2442" y="1465"/>
                      </a:lnTo>
                      <a:lnTo>
                        <a:pt x="2522" y="1507"/>
                      </a:lnTo>
                      <a:lnTo>
                        <a:pt x="2560" y="1528"/>
                      </a:lnTo>
                      <a:lnTo>
                        <a:pt x="2596" y="1552"/>
                      </a:lnTo>
                      <a:lnTo>
                        <a:pt x="2631" y="1580"/>
                      </a:lnTo>
                      <a:lnTo>
                        <a:pt x="2644" y="1594"/>
                      </a:lnTo>
                      <a:lnTo>
                        <a:pt x="2656" y="1612"/>
                      </a:lnTo>
                      <a:lnTo>
                        <a:pt x="2659" y="1619"/>
                      </a:lnTo>
                      <a:lnTo>
                        <a:pt x="2659" y="1630"/>
                      </a:lnTo>
                      <a:lnTo>
                        <a:pt x="2648" y="1658"/>
                      </a:lnTo>
                      <a:lnTo>
                        <a:pt x="2631" y="1696"/>
                      </a:lnTo>
                      <a:lnTo>
                        <a:pt x="2602" y="1742"/>
                      </a:lnTo>
                      <a:lnTo>
                        <a:pt x="2529" y="1849"/>
                      </a:lnTo>
                      <a:lnTo>
                        <a:pt x="2438" y="1972"/>
                      </a:lnTo>
                      <a:lnTo>
                        <a:pt x="2260" y="2206"/>
                      </a:lnTo>
                      <a:lnTo>
                        <a:pt x="2190" y="2297"/>
                      </a:lnTo>
                      <a:lnTo>
                        <a:pt x="2169" y="2332"/>
                      </a:lnTo>
                      <a:lnTo>
                        <a:pt x="2154" y="2357"/>
                      </a:lnTo>
                      <a:lnTo>
                        <a:pt x="2133" y="2353"/>
                      </a:lnTo>
                      <a:lnTo>
                        <a:pt x="2117" y="2347"/>
                      </a:lnTo>
                      <a:lnTo>
                        <a:pt x="2078" y="2332"/>
                      </a:lnTo>
                      <a:lnTo>
                        <a:pt x="2047" y="2308"/>
                      </a:lnTo>
                      <a:lnTo>
                        <a:pt x="2018" y="2284"/>
                      </a:lnTo>
                      <a:lnTo>
                        <a:pt x="1959" y="2227"/>
                      </a:lnTo>
                      <a:lnTo>
                        <a:pt x="1927" y="2203"/>
                      </a:lnTo>
                      <a:lnTo>
                        <a:pt x="1900" y="2178"/>
                      </a:lnTo>
                      <a:lnTo>
                        <a:pt x="1836" y="2140"/>
                      </a:lnTo>
                      <a:lnTo>
                        <a:pt x="1770" y="2105"/>
                      </a:lnTo>
                      <a:lnTo>
                        <a:pt x="1637" y="2042"/>
                      </a:lnTo>
                      <a:lnTo>
                        <a:pt x="1591" y="2021"/>
                      </a:lnTo>
                      <a:lnTo>
                        <a:pt x="1546" y="2007"/>
                      </a:lnTo>
                      <a:lnTo>
                        <a:pt x="1497" y="1993"/>
                      </a:lnTo>
                      <a:lnTo>
                        <a:pt x="1448" y="1982"/>
                      </a:lnTo>
                      <a:lnTo>
                        <a:pt x="1350" y="1972"/>
                      </a:lnTo>
                      <a:lnTo>
                        <a:pt x="1252" y="1966"/>
                      </a:lnTo>
                      <a:lnTo>
                        <a:pt x="1155" y="1954"/>
                      </a:lnTo>
                      <a:lnTo>
                        <a:pt x="1059" y="1945"/>
                      </a:lnTo>
                      <a:lnTo>
                        <a:pt x="962" y="1930"/>
                      </a:lnTo>
                      <a:lnTo>
                        <a:pt x="868" y="1912"/>
                      </a:lnTo>
                      <a:lnTo>
                        <a:pt x="773" y="1891"/>
                      </a:lnTo>
                      <a:lnTo>
                        <a:pt x="678" y="1867"/>
                      </a:lnTo>
                      <a:lnTo>
                        <a:pt x="584" y="1839"/>
                      </a:lnTo>
                      <a:lnTo>
                        <a:pt x="490" y="1812"/>
                      </a:lnTo>
                      <a:lnTo>
                        <a:pt x="441" y="1790"/>
                      </a:lnTo>
                      <a:lnTo>
                        <a:pt x="367" y="1755"/>
                      </a:lnTo>
                      <a:lnTo>
                        <a:pt x="283" y="1706"/>
                      </a:lnTo>
                      <a:lnTo>
                        <a:pt x="241" y="1682"/>
                      </a:lnTo>
                      <a:lnTo>
                        <a:pt x="203" y="1654"/>
                      </a:lnTo>
                      <a:lnTo>
                        <a:pt x="167" y="1622"/>
                      </a:lnTo>
                      <a:lnTo>
                        <a:pt x="136" y="1594"/>
                      </a:lnTo>
                      <a:lnTo>
                        <a:pt x="112" y="1563"/>
                      </a:lnTo>
                      <a:lnTo>
                        <a:pt x="94" y="1531"/>
                      </a:lnTo>
                      <a:lnTo>
                        <a:pt x="91" y="1513"/>
                      </a:lnTo>
                      <a:lnTo>
                        <a:pt x="91" y="1500"/>
                      </a:lnTo>
                      <a:lnTo>
                        <a:pt x="91" y="1486"/>
                      </a:lnTo>
                      <a:lnTo>
                        <a:pt x="94" y="1468"/>
                      </a:lnTo>
                      <a:lnTo>
                        <a:pt x="102" y="1455"/>
                      </a:lnTo>
                      <a:lnTo>
                        <a:pt x="112" y="1440"/>
                      </a:lnTo>
                      <a:lnTo>
                        <a:pt x="126" y="1426"/>
                      </a:lnTo>
                      <a:lnTo>
                        <a:pt x="143" y="1413"/>
                      </a:lnTo>
                      <a:lnTo>
                        <a:pt x="164" y="1398"/>
                      </a:lnTo>
                      <a:lnTo>
                        <a:pt x="188" y="1392"/>
                      </a:lnTo>
                      <a:lnTo>
                        <a:pt x="214" y="1385"/>
                      </a:lnTo>
                      <a:lnTo>
                        <a:pt x="238" y="1385"/>
                      </a:lnTo>
                      <a:lnTo>
                        <a:pt x="262" y="1385"/>
                      </a:lnTo>
                      <a:lnTo>
                        <a:pt x="287" y="1388"/>
                      </a:lnTo>
                      <a:lnTo>
                        <a:pt x="311" y="1395"/>
                      </a:lnTo>
                      <a:lnTo>
                        <a:pt x="336" y="1402"/>
                      </a:lnTo>
                      <a:lnTo>
                        <a:pt x="457" y="1447"/>
                      </a:lnTo>
                      <a:lnTo>
                        <a:pt x="517" y="1472"/>
                      </a:lnTo>
                      <a:lnTo>
                        <a:pt x="577" y="1500"/>
                      </a:lnTo>
                      <a:lnTo>
                        <a:pt x="616" y="1525"/>
                      </a:lnTo>
                      <a:lnTo>
                        <a:pt x="657" y="1542"/>
                      </a:lnTo>
                      <a:lnTo>
                        <a:pt x="675" y="1549"/>
                      </a:lnTo>
                      <a:lnTo>
                        <a:pt x="696" y="1559"/>
                      </a:lnTo>
                      <a:lnTo>
                        <a:pt x="717" y="1559"/>
                      </a:lnTo>
                      <a:lnTo>
                        <a:pt x="728" y="1559"/>
                      </a:lnTo>
                      <a:lnTo>
                        <a:pt x="735" y="1552"/>
                      </a:lnTo>
                      <a:lnTo>
                        <a:pt x="735" y="1546"/>
                      </a:lnTo>
                      <a:lnTo>
                        <a:pt x="731" y="1535"/>
                      </a:lnTo>
                      <a:lnTo>
                        <a:pt x="723" y="1525"/>
                      </a:lnTo>
                      <a:lnTo>
                        <a:pt x="710" y="1513"/>
                      </a:lnTo>
                      <a:lnTo>
                        <a:pt x="686" y="1492"/>
                      </a:lnTo>
                      <a:lnTo>
                        <a:pt x="668" y="1479"/>
                      </a:lnTo>
                      <a:lnTo>
                        <a:pt x="587" y="1419"/>
                      </a:lnTo>
                      <a:lnTo>
                        <a:pt x="500" y="1364"/>
                      </a:lnTo>
                      <a:lnTo>
                        <a:pt x="395" y="1297"/>
                      </a:lnTo>
                      <a:lnTo>
                        <a:pt x="297" y="1231"/>
                      </a:lnTo>
                      <a:lnTo>
                        <a:pt x="196" y="1161"/>
                      </a:lnTo>
                      <a:lnTo>
                        <a:pt x="97" y="1095"/>
                      </a:lnTo>
                      <a:lnTo>
                        <a:pt x="63" y="1070"/>
                      </a:lnTo>
                      <a:lnTo>
                        <a:pt x="35" y="1038"/>
                      </a:lnTo>
                      <a:lnTo>
                        <a:pt x="14" y="1004"/>
                      </a:lnTo>
                      <a:lnTo>
                        <a:pt x="6" y="983"/>
                      </a:lnTo>
                      <a:lnTo>
                        <a:pt x="0" y="965"/>
                      </a:lnTo>
                      <a:lnTo>
                        <a:pt x="0" y="947"/>
                      </a:lnTo>
                      <a:lnTo>
                        <a:pt x="0" y="926"/>
                      </a:lnTo>
                      <a:lnTo>
                        <a:pt x="0" y="908"/>
                      </a:lnTo>
                      <a:lnTo>
                        <a:pt x="6" y="892"/>
                      </a:lnTo>
                      <a:lnTo>
                        <a:pt x="17" y="874"/>
                      </a:lnTo>
                      <a:lnTo>
                        <a:pt x="27" y="856"/>
                      </a:lnTo>
                      <a:lnTo>
                        <a:pt x="45" y="842"/>
                      </a:lnTo>
                      <a:lnTo>
                        <a:pt x="66" y="829"/>
                      </a:lnTo>
                      <a:lnTo>
                        <a:pt x="87" y="818"/>
                      </a:lnTo>
                      <a:lnTo>
                        <a:pt x="108" y="811"/>
                      </a:lnTo>
                      <a:lnTo>
                        <a:pt x="129" y="808"/>
                      </a:lnTo>
                      <a:lnTo>
                        <a:pt x="150" y="808"/>
                      </a:lnTo>
                      <a:lnTo>
                        <a:pt x="171" y="808"/>
                      </a:lnTo>
                      <a:lnTo>
                        <a:pt x="196" y="814"/>
                      </a:lnTo>
                      <a:lnTo>
                        <a:pt x="238" y="829"/>
                      </a:lnTo>
                      <a:lnTo>
                        <a:pt x="280" y="850"/>
                      </a:lnTo>
                      <a:lnTo>
                        <a:pt x="321" y="874"/>
                      </a:lnTo>
                      <a:lnTo>
                        <a:pt x="392" y="923"/>
                      </a:lnTo>
                      <a:lnTo>
                        <a:pt x="486" y="986"/>
                      </a:lnTo>
                      <a:lnTo>
                        <a:pt x="566" y="1041"/>
                      </a:lnTo>
                      <a:lnTo>
                        <a:pt x="654" y="1101"/>
                      </a:lnTo>
                      <a:lnTo>
                        <a:pt x="745" y="1153"/>
                      </a:lnTo>
                      <a:lnTo>
                        <a:pt x="822" y="1195"/>
                      </a:lnTo>
                      <a:lnTo>
                        <a:pt x="857" y="1210"/>
                      </a:lnTo>
                      <a:lnTo>
                        <a:pt x="881" y="1220"/>
                      </a:lnTo>
                      <a:lnTo>
                        <a:pt x="902" y="1223"/>
                      </a:lnTo>
                      <a:lnTo>
                        <a:pt x="910" y="1220"/>
                      </a:lnTo>
                      <a:lnTo>
                        <a:pt x="916" y="1216"/>
                      </a:lnTo>
                      <a:lnTo>
                        <a:pt x="916" y="1213"/>
                      </a:lnTo>
                      <a:lnTo>
                        <a:pt x="916" y="1206"/>
                      </a:lnTo>
                      <a:lnTo>
                        <a:pt x="905" y="1192"/>
                      </a:lnTo>
                      <a:lnTo>
                        <a:pt x="889" y="1174"/>
                      </a:lnTo>
                      <a:lnTo>
                        <a:pt x="868" y="1153"/>
                      </a:lnTo>
                      <a:lnTo>
                        <a:pt x="804" y="1105"/>
                      </a:lnTo>
                      <a:lnTo>
                        <a:pt x="731" y="1052"/>
                      </a:lnTo>
                      <a:lnTo>
                        <a:pt x="584" y="951"/>
                      </a:lnTo>
                      <a:lnTo>
                        <a:pt x="500" y="895"/>
                      </a:lnTo>
                      <a:lnTo>
                        <a:pt x="371" y="808"/>
                      </a:lnTo>
                      <a:lnTo>
                        <a:pt x="308" y="765"/>
                      </a:lnTo>
                      <a:lnTo>
                        <a:pt x="245" y="717"/>
                      </a:lnTo>
                      <a:lnTo>
                        <a:pt x="217" y="685"/>
                      </a:lnTo>
                      <a:lnTo>
                        <a:pt x="188" y="650"/>
                      </a:lnTo>
                      <a:lnTo>
                        <a:pt x="164" y="608"/>
                      </a:lnTo>
                      <a:lnTo>
                        <a:pt x="147" y="566"/>
                      </a:lnTo>
                      <a:lnTo>
                        <a:pt x="139" y="542"/>
                      </a:lnTo>
                      <a:lnTo>
                        <a:pt x="136" y="521"/>
                      </a:lnTo>
                      <a:lnTo>
                        <a:pt x="139" y="500"/>
                      </a:lnTo>
                      <a:lnTo>
                        <a:pt x="143" y="478"/>
                      </a:lnTo>
                      <a:lnTo>
                        <a:pt x="150" y="457"/>
                      </a:lnTo>
                      <a:lnTo>
                        <a:pt x="160" y="440"/>
                      </a:lnTo>
                      <a:lnTo>
                        <a:pt x="175" y="423"/>
                      </a:lnTo>
                      <a:lnTo>
                        <a:pt x="196" y="405"/>
                      </a:lnTo>
                      <a:lnTo>
                        <a:pt x="209" y="398"/>
                      </a:lnTo>
                      <a:lnTo>
                        <a:pt x="224" y="391"/>
                      </a:lnTo>
                      <a:lnTo>
                        <a:pt x="241" y="391"/>
                      </a:lnTo>
                      <a:lnTo>
                        <a:pt x="255" y="388"/>
                      </a:lnTo>
                      <a:lnTo>
                        <a:pt x="290" y="394"/>
                      </a:lnTo>
                      <a:lnTo>
                        <a:pt x="326" y="405"/>
                      </a:lnTo>
                      <a:lnTo>
                        <a:pt x="360" y="419"/>
                      </a:lnTo>
                      <a:lnTo>
                        <a:pt x="392" y="436"/>
                      </a:lnTo>
                      <a:lnTo>
                        <a:pt x="447" y="468"/>
                      </a:lnTo>
                      <a:lnTo>
                        <a:pt x="563" y="538"/>
                      </a:lnTo>
                      <a:lnTo>
                        <a:pt x="619" y="573"/>
                      </a:lnTo>
                      <a:lnTo>
                        <a:pt x="675" y="611"/>
                      </a:lnTo>
                      <a:lnTo>
                        <a:pt x="847" y="738"/>
                      </a:lnTo>
                      <a:lnTo>
                        <a:pt x="944" y="804"/>
                      </a:lnTo>
                      <a:lnTo>
                        <a:pt x="1004" y="846"/>
                      </a:lnTo>
                      <a:lnTo>
                        <a:pt x="1032" y="860"/>
                      </a:lnTo>
                      <a:lnTo>
                        <a:pt x="1067" y="874"/>
                      </a:lnTo>
                      <a:lnTo>
                        <a:pt x="1084" y="877"/>
                      </a:lnTo>
                      <a:lnTo>
                        <a:pt x="1098" y="877"/>
                      </a:lnTo>
                      <a:lnTo>
                        <a:pt x="1101" y="874"/>
                      </a:lnTo>
                      <a:lnTo>
                        <a:pt x="1105" y="871"/>
                      </a:lnTo>
                      <a:lnTo>
                        <a:pt x="1105" y="863"/>
                      </a:lnTo>
                      <a:lnTo>
                        <a:pt x="1105" y="853"/>
                      </a:lnTo>
                      <a:lnTo>
                        <a:pt x="1098" y="842"/>
                      </a:lnTo>
                      <a:lnTo>
                        <a:pt x="1077" y="821"/>
                      </a:lnTo>
                      <a:lnTo>
                        <a:pt x="1025" y="772"/>
                      </a:lnTo>
                      <a:lnTo>
                        <a:pt x="913" y="681"/>
                      </a:lnTo>
                      <a:lnTo>
                        <a:pt x="864" y="642"/>
                      </a:lnTo>
                      <a:lnTo>
                        <a:pt x="787" y="590"/>
                      </a:lnTo>
                      <a:lnTo>
                        <a:pt x="696" y="521"/>
                      </a:lnTo>
                      <a:lnTo>
                        <a:pt x="650" y="482"/>
                      </a:lnTo>
                      <a:lnTo>
                        <a:pt x="608" y="444"/>
                      </a:lnTo>
                      <a:lnTo>
                        <a:pt x="574" y="405"/>
                      </a:lnTo>
                      <a:lnTo>
                        <a:pt x="542" y="363"/>
                      </a:lnTo>
                      <a:lnTo>
                        <a:pt x="521" y="328"/>
                      </a:lnTo>
                      <a:lnTo>
                        <a:pt x="511" y="311"/>
                      </a:lnTo>
                      <a:lnTo>
                        <a:pt x="507" y="293"/>
                      </a:lnTo>
                      <a:lnTo>
                        <a:pt x="507" y="276"/>
                      </a:lnTo>
                      <a:lnTo>
                        <a:pt x="511" y="258"/>
                      </a:lnTo>
                      <a:lnTo>
                        <a:pt x="514" y="245"/>
                      </a:lnTo>
                      <a:lnTo>
                        <a:pt x="524" y="230"/>
                      </a:lnTo>
                      <a:lnTo>
                        <a:pt x="538" y="216"/>
                      </a:lnTo>
                      <a:lnTo>
                        <a:pt x="556" y="206"/>
                      </a:lnTo>
                      <a:lnTo>
                        <a:pt x="581" y="195"/>
                      </a:lnTo>
                      <a:lnTo>
                        <a:pt x="608" y="185"/>
                      </a:lnTo>
                      <a:lnTo>
                        <a:pt x="633" y="181"/>
                      </a:lnTo>
                      <a:lnTo>
                        <a:pt x="657" y="178"/>
                      </a:lnTo>
                      <a:lnTo>
                        <a:pt x="681" y="181"/>
                      </a:lnTo>
                      <a:lnTo>
                        <a:pt x="707" y="185"/>
                      </a:lnTo>
                      <a:lnTo>
                        <a:pt x="731" y="191"/>
                      </a:lnTo>
                      <a:lnTo>
                        <a:pt x="752" y="199"/>
                      </a:lnTo>
                      <a:lnTo>
                        <a:pt x="801" y="220"/>
                      </a:lnTo>
                      <a:lnTo>
                        <a:pt x="847" y="248"/>
                      </a:lnTo>
                      <a:lnTo>
                        <a:pt x="889" y="276"/>
                      </a:lnTo>
                      <a:lnTo>
                        <a:pt x="962" y="332"/>
                      </a:lnTo>
                      <a:lnTo>
                        <a:pt x="1007" y="370"/>
                      </a:lnTo>
                      <a:lnTo>
                        <a:pt x="1067" y="423"/>
                      </a:lnTo>
                      <a:lnTo>
                        <a:pt x="1137" y="478"/>
                      </a:lnTo>
                      <a:lnTo>
                        <a:pt x="1210" y="535"/>
                      </a:lnTo>
                      <a:lnTo>
                        <a:pt x="1249" y="559"/>
                      </a:lnTo>
                      <a:lnTo>
                        <a:pt x="1283" y="576"/>
                      </a:lnTo>
                      <a:lnTo>
                        <a:pt x="1319" y="590"/>
                      </a:lnTo>
                      <a:lnTo>
                        <a:pt x="1350" y="601"/>
                      </a:lnTo>
                      <a:lnTo>
                        <a:pt x="1379" y="601"/>
                      </a:lnTo>
                      <a:lnTo>
                        <a:pt x="1392" y="597"/>
                      </a:lnTo>
                      <a:lnTo>
                        <a:pt x="1406" y="594"/>
                      </a:lnTo>
                      <a:lnTo>
                        <a:pt x="1416" y="587"/>
                      </a:lnTo>
                      <a:lnTo>
                        <a:pt x="1427" y="576"/>
                      </a:lnTo>
                      <a:lnTo>
                        <a:pt x="1437" y="566"/>
                      </a:lnTo>
                      <a:lnTo>
                        <a:pt x="1445" y="552"/>
                      </a:lnTo>
                      <a:lnTo>
                        <a:pt x="1455" y="524"/>
                      </a:lnTo>
                      <a:lnTo>
                        <a:pt x="1462" y="493"/>
                      </a:lnTo>
                      <a:lnTo>
                        <a:pt x="1462" y="464"/>
                      </a:lnTo>
                      <a:lnTo>
                        <a:pt x="1462" y="433"/>
                      </a:lnTo>
                      <a:lnTo>
                        <a:pt x="1452" y="367"/>
                      </a:lnTo>
                      <a:lnTo>
                        <a:pt x="1437" y="303"/>
                      </a:lnTo>
                      <a:lnTo>
                        <a:pt x="1427" y="237"/>
                      </a:lnTo>
                      <a:lnTo>
                        <a:pt x="1424" y="206"/>
                      </a:lnTo>
                      <a:lnTo>
                        <a:pt x="1424" y="174"/>
                      </a:lnTo>
                      <a:lnTo>
                        <a:pt x="1427" y="146"/>
                      </a:lnTo>
                      <a:lnTo>
                        <a:pt x="1434" y="118"/>
                      </a:lnTo>
                      <a:lnTo>
                        <a:pt x="1445" y="91"/>
                      </a:lnTo>
                      <a:lnTo>
                        <a:pt x="1462" y="62"/>
                      </a:lnTo>
                      <a:lnTo>
                        <a:pt x="1491" y="34"/>
                      </a:lnTo>
                      <a:lnTo>
                        <a:pt x="1518" y="13"/>
                      </a:lnTo>
                      <a:lnTo>
                        <a:pt x="1543" y="3"/>
                      </a:lnTo>
                      <a:lnTo>
                        <a:pt x="1567" y="0"/>
                      </a:lnTo>
                      <a:lnTo>
                        <a:pt x="1591" y="3"/>
                      </a:lnTo>
                      <a:lnTo>
                        <a:pt x="1612" y="16"/>
                      </a:lnTo>
                      <a:lnTo>
                        <a:pt x="1634" y="34"/>
                      </a:lnTo>
                      <a:lnTo>
                        <a:pt x="1655" y="58"/>
                      </a:lnTo>
                      <a:close/>
                    </a:path>
                  </a:pathLst>
                </a:custGeom>
                <a:solidFill>
                  <a:srgbClr val="EFCB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7" name="Freeform 104"/>
                <p:cNvSpPr>
                  <a:spLocks/>
                </p:cNvSpPr>
                <p:nvPr/>
              </p:nvSpPr>
              <p:spPr bwMode="auto">
                <a:xfrm>
                  <a:off x="4312443" y="3898901"/>
                  <a:ext cx="1925637" cy="2187575"/>
                </a:xfrm>
                <a:custGeom>
                  <a:avLst/>
                  <a:gdLst>
                    <a:gd name="T0" fmla="*/ 6063 w 6063"/>
                    <a:gd name="T1" fmla="*/ 3288 h 6893"/>
                    <a:gd name="T2" fmla="*/ 6050 w 6063"/>
                    <a:gd name="T3" fmla="*/ 4060 h 6893"/>
                    <a:gd name="T4" fmla="*/ 6015 w 6063"/>
                    <a:gd name="T5" fmla="*/ 4553 h 6893"/>
                    <a:gd name="T6" fmla="*/ 5952 w 6063"/>
                    <a:gd name="T7" fmla="*/ 5043 h 6893"/>
                    <a:gd name="T8" fmla="*/ 5851 w 6063"/>
                    <a:gd name="T9" fmla="*/ 5512 h 6893"/>
                    <a:gd name="T10" fmla="*/ 5707 w 6063"/>
                    <a:gd name="T11" fmla="*/ 5943 h 6893"/>
                    <a:gd name="T12" fmla="*/ 5581 w 6063"/>
                    <a:gd name="T13" fmla="*/ 6197 h 6893"/>
                    <a:gd name="T14" fmla="*/ 5473 w 6063"/>
                    <a:gd name="T15" fmla="*/ 6365 h 6893"/>
                    <a:gd name="T16" fmla="*/ 5346 w 6063"/>
                    <a:gd name="T17" fmla="*/ 6516 h 6893"/>
                    <a:gd name="T18" fmla="*/ 5207 w 6063"/>
                    <a:gd name="T19" fmla="*/ 6645 h 6893"/>
                    <a:gd name="T20" fmla="*/ 5046 w 6063"/>
                    <a:gd name="T21" fmla="*/ 6747 h 6893"/>
                    <a:gd name="T22" fmla="*/ 4867 w 6063"/>
                    <a:gd name="T23" fmla="*/ 6824 h 6893"/>
                    <a:gd name="T24" fmla="*/ 4671 w 6063"/>
                    <a:gd name="T25" fmla="*/ 6869 h 6893"/>
                    <a:gd name="T26" fmla="*/ 4465 w 6063"/>
                    <a:gd name="T27" fmla="*/ 6893 h 6893"/>
                    <a:gd name="T28" fmla="*/ 4251 w 6063"/>
                    <a:gd name="T29" fmla="*/ 6890 h 6893"/>
                    <a:gd name="T30" fmla="*/ 3814 w 6063"/>
                    <a:gd name="T31" fmla="*/ 6830 h 6893"/>
                    <a:gd name="T32" fmla="*/ 3380 w 6063"/>
                    <a:gd name="T33" fmla="*/ 6722 h 6893"/>
                    <a:gd name="T34" fmla="*/ 2708 w 6063"/>
                    <a:gd name="T35" fmla="*/ 6509 h 6893"/>
                    <a:gd name="T36" fmla="*/ 2397 w 6063"/>
                    <a:gd name="T37" fmla="*/ 6397 h 6893"/>
                    <a:gd name="T38" fmla="*/ 2106 w 6063"/>
                    <a:gd name="T39" fmla="*/ 6267 h 6893"/>
                    <a:gd name="T40" fmla="*/ 1749 w 6063"/>
                    <a:gd name="T41" fmla="*/ 6079 h 6893"/>
                    <a:gd name="T42" fmla="*/ 1253 w 6063"/>
                    <a:gd name="T43" fmla="*/ 5750 h 6893"/>
                    <a:gd name="T44" fmla="*/ 784 w 6063"/>
                    <a:gd name="T45" fmla="*/ 5386 h 6893"/>
                    <a:gd name="T46" fmla="*/ 0 w 6063"/>
                    <a:gd name="T47" fmla="*/ 4718 h 6893"/>
                    <a:gd name="T48" fmla="*/ 463 w 6063"/>
                    <a:gd name="T49" fmla="*/ 4078 h 6893"/>
                    <a:gd name="T50" fmla="*/ 683 w 6063"/>
                    <a:gd name="T51" fmla="*/ 3753 h 6893"/>
                    <a:gd name="T52" fmla="*/ 833 w 6063"/>
                    <a:gd name="T53" fmla="*/ 3490 h 6893"/>
                    <a:gd name="T54" fmla="*/ 931 w 6063"/>
                    <a:gd name="T55" fmla="*/ 3442 h 6893"/>
                    <a:gd name="T56" fmla="*/ 1404 w 6063"/>
                    <a:gd name="T57" fmla="*/ 3696 h 6893"/>
                    <a:gd name="T58" fmla="*/ 2985 w 6063"/>
                    <a:gd name="T59" fmla="*/ 4459 h 6893"/>
                    <a:gd name="T60" fmla="*/ 3779 w 6063"/>
                    <a:gd name="T61" fmla="*/ 4848 h 6893"/>
                    <a:gd name="T62" fmla="*/ 3898 w 6063"/>
                    <a:gd name="T63" fmla="*/ 4918 h 6893"/>
                    <a:gd name="T64" fmla="*/ 3975 w 6063"/>
                    <a:gd name="T65" fmla="*/ 4180 h 6893"/>
                    <a:gd name="T66" fmla="*/ 4076 w 6063"/>
                    <a:gd name="T67" fmla="*/ 3213 h 6893"/>
                    <a:gd name="T68" fmla="*/ 4102 w 6063"/>
                    <a:gd name="T69" fmla="*/ 2490 h 6893"/>
                    <a:gd name="T70" fmla="*/ 4136 w 6063"/>
                    <a:gd name="T71" fmla="*/ 1710 h 6893"/>
                    <a:gd name="T72" fmla="*/ 4178 w 6063"/>
                    <a:gd name="T73" fmla="*/ 1314 h 6893"/>
                    <a:gd name="T74" fmla="*/ 4248 w 6063"/>
                    <a:gd name="T75" fmla="*/ 941 h 6893"/>
                    <a:gd name="T76" fmla="*/ 4353 w 6063"/>
                    <a:gd name="T77" fmla="*/ 605 h 6893"/>
                    <a:gd name="T78" fmla="*/ 4472 w 6063"/>
                    <a:gd name="T79" fmla="*/ 367 h 6893"/>
                    <a:gd name="T80" fmla="*/ 4559 w 6063"/>
                    <a:gd name="T81" fmla="*/ 248 h 6893"/>
                    <a:gd name="T82" fmla="*/ 4661 w 6063"/>
                    <a:gd name="T83" fmla="*/ 149 h 6893"/>
                    <a:gd name="T84" fmla="*/ 4773 w 6063"/>
                    <a:gd name="T85" fmla="*/ 76 h 6893"/>
                    <a:gd name="T86" fmla="*/ 4906 w 6063"/>
                    <a:gd name="T87" fmla="*/ 24 h 6893"/>
                    <a:gd name="T88" fmla="*/ 5028 w 6063"/>
                    <a:gd name="T89" fmla="*/ 3 h 6893"/>
                    <a:gd name="T90" fmla="*/ 5140 w 6063"/>
                    <a:gd name="T91" fmla="*/ 3 h 6893"/>
                    <a:gd name="T92" fmla="*/ 5245 w 6063"/>
                    <a:gd name="T93" fmla="*/ 24 h 6893"/>
                    <a:gd name="T94" fmla="*/ 5371 w 6063"/>
                    <a:gd name="T95" fmla="*/ 76 h 6893"/>
                    <a:gd name="T96" fmla="*/ 5539 w 6063"/>
                    <a:gd name="T97" fmla="*/ 213 h 6893"/>
                    <a:gd name="T98" fmla="*/ 5676 w 6063"/>
                    <a:gd name="T99" fmla="*/ 409 h 6893"/>
                    <a:gd name="T100" fmla="*/ 5791 w 6063"/>
                    <a:gd name="T101" fmla="*/ 650 h 6893"/>
                    <a:gd name="T102" fmla="*/ 5878 w 6063"/>
                    <a:gd name="T103" fmla="*/ 937 h 6893"/>
                    <a:gd name="T104" fmla="*/ 5948 w 6063"/>
                    <a:gd name="T105" fmla="*/ 1252 h 6893"/>
                    <a:gd name="T106" fmla="*/ 5997 w 6063"/>
                    <a:gd name="T107" fmla="*/ 1591 h 6893"/>
                    <a:gd name="T108" fmla="*/ 6050 w 6063"/>
                    <a:gd name="T109" fmla="*/ 2301 h 6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063" h="6893">
                      <a:moveTo>
                        <a:pt x="6054" y="2535"/>
                      </a:moveTo>
                      <a:lnTo>
                        <a:pt x="6060" y="3007"/>
                      </a:lnTo>
                      <a:lnTo>
                        <a:pt x="6063" y="3288"/>
                      </a:lnTo>
                      <a:lnTo>
                        <a:pt x="6063" y="3585"/>
                      </a:lnTo>
                      <a:lnTo>
                        <a:pt x="6057" y="3899"/>
                      </a:lnTo>
                      <a:lnTo>
                        <a:pt x="6050" y="4060"/>
                      </a:lnTo>
                      <a:lnTo>
                        <a:pt x="6039" y="4225"/>
                      </a:lnTo>
                      <a:lnTo>
                        <a:pt x="6029" y="4389"/>
                      </a:lnTo>
                      <a:lnTo>
                        <a:pt x="6015" y="4553"/>
                      </a:lnTo>
                      <a:lnTo>
                        <a:pt x="5997" y="4718"/>
                      </a:lnTo>
                      <a:lnTo>
                        <a:pt x="5976" y="4882"/>
                      </a:lnTo>
                      <a:lnTo>
                        <a:pt x="5952" y="5043"/>
                      </a:lnTo>
                      <a:lnTo>
                        <a:pt x="5924" y="5205"/>
                      </a:lnTo>
                      <a:lnTo>
                        <a:pt x="5889" y="5362"/>
                      </a:lnTo>
                      <a:lnTo>
                        <a:pt x="5851" y="5512"/>
                      </a:lnTo>
                      <a:lnTo>
                        <a:pt x="5809" y="5662"/>
                      </a:lnTo>
                      <a:lnTo>
                        <a:pt x="5760" y="5805"/>
                      </a:lnTo>
                      <a:lnTo>
                        <a:pt x="5707" y="5943"/>
                      </a:lnTo>
                      <a:lnTo>
                        <a:pt x="5648" y="6071"/>
                      </a:lnTo>
                      <a:lnTo>
                        <a:pt x="5616" y="6134"/>
                      </a:lnTo>
                      <a:lnTo>
                        <a:pt x="5581" y="6197"/>
                      </a:lnTo>
                      <a:lnTo>
                        <a:pt x="5546" y="6253"/>
                      </a:lnTo>
                      <a:lnTo>
                        <a:pt x="5511" y="6313"/>
                      </a:lnTo>
                      <a:lnTo>
                        <a:pt x="5473" y="6365"/>
                      </a:lnTo>
                      <a:lnTo>
                        <a:pt x="5434" y="6418"/>
                      </a:lnTo>
                      <a:lnTo>
                        <a:pt x="5392" y="6470"/>
                      </a:lnTo>
                      <a:lnTo>
                        <a:pt x="5346" y="6516"/>
                      </a:lnTo>
                      <a:lnTo>
                        <a:pt x="5301" y="6561"/>
                      </a:lnTo>
                      <a:lnTo>
                        <a:pt x="5255" y="6603"/>
                      </a:lnTo>
                      <a:lnTo>
                        <a:pt x="5207" y="6645"/>
                      </a:lnTo>
                      <a:lnTo>
                        <a:pt x="5155" y="6681"/>
                      </a:lnTo>
                      <a:lnTo>
                        <a:pt x="5101" y="6715"/>
                      </a:lnTo>
                      <a:lnTo>
                        <a:pt x="5046" y="6747"/>
                      </a:lnTo>
                      <a:lnTo>
                        <a:pt x="4989" y="6775"/>
                      </a:lnTo>
                      <a:lnTo>
                        <a:pt x="4931" y="6799"/>
                      </a:lnTo>
                      <a:lnTo>
                        <a:pt x="4867" y="6824"/>
                      </a:lnTo>
                      <a:lnTo>
                        <a:pt x="4804" y="6841"/>
                      </a:lnTo>
                      <a:lnTo>
                        <a:pt x="4738" y="6859"/>
                      </a:lnTo>
                      <a:lnTo>
                        <a:pt x="4671" y="6869"/>
                      </a:lnTo>
                      <a:lnTo>
                        <a:pt x="4601" y="6879"/>
                      </a:lnTo>
                      <a:lnTo>
                        <a:pt x="4532" y="6887"/>
                      </a:lnTo>
                      <a:lnTo>
                        <a:pt x="4465" y="6893"/>
                      </a:lnTo>
                      <a:lnTo>
                        <a:pt x="4392" y="6893"/>
                      </a:lnTo>
                      <a:lnTo>
                        <a:pt x="4321" y="6893"/>
                      </a:lnTo>
                      <a:lnTo>
                        <a:pt x="4251" y="6890"/>
                      </a:lnTo>
                      <a:lnTo>
                        <a:pt x="4105" y="6876"/>
                      </a:lnTo>
                      <a:lnTo>
                        <a:pt x="3961" y="6859"/>
                      </a:lnTo>
                      <a:lnTo>
                        <a:pt x="3814" y="6830"/>
                      </a:lnTo>
                      <a:lnTo>
                        <a:pt x="3667" y="6799"/>
                      </a:lnTo>
                      <a:lnTo>
                        <a:pt x="3524" y="6760"/>
                      </a:lnTo>
                      <a:lnTo>
                        <a:pt x="3380" y="6722"/>
                      </a:lnTo>
                      <a:lnTo>
                        <a:pt x="3240" y="6676"/>
                      </a:lnTo>
                      <a:lnTo>
                        <a:pt x="2968" y="6589"/>
                      </a:lnTo>
                      <a:lnTo>
                        <a:pt x="2708" y="6509"/>
                      </a:lnTo>
                      <a:lnTo>
                        <a:pt x="2604" y="6470"/>
                      </a:lnTo>
                      <a:lnTo>
                        <a:pt x="2499" y="6436"/>
                      </a:lnTo>
                      <a:lnTo>
                        <a:pt x="2397" y="6397"/>
                      </a:lnTo>
                      <a:lnTo>
                        <a:pt x="2299" y="6355"/>
                      </a:lnTo>
                      <a:lnTo>
                        <a:pt x="2202" y="6313"/>
                      </a:lnTo>
                      <a:lnTo>
                        <a:pt x="2106" y="6267"/>
                      </a:lnTo>
                      <a:lnTo>
                        <a:pt x="2015" y="6222"/>
                      </a:lnTo>
                      <a:lnTo>
                        <a:pt x="1925" y="6176"/>
                      </a:lnTo>
                      <a:lnTo>
                        <a:pt x="1749" y="6079"/>
                      </a:lnTo>
                      <a:lnTo>
                        <a:pt x="1579" y="5974"/>
                      </a:lnTo>
                      <a:lnTo>
                        <a:pt x="1414" y="5865"/>
                      </a:lnTo>
                      <a:lnTo>
                        <a:pt x="1253" y="5750"/>
                      </a:lnTo>
                      <a:lnTo>
                        <a:pt x="1095" y="5635"/>
                      </a:lnTo>
                      <a:lnTo>
                        <a:pt x="941" y="5512"/>
                      </a:lnTo>
                      <a:lnTo>
                        <a:pt x="784" y="5386"/>
                      </a:lnTo>
                      <a:lnTo>
                        <a:pt x="634" y="5257"/>
                      </a:lnTo>
                      <a:lnTo>
                        <a:pt x="323" y="4991"/>
                      </a:lnTo>
                      <a:lnTo>
                        <a:pt x="0" y="4718"/>
                      </a:lnTo>
                      <a:lnTo>
                        <a:pt x="112" y="4553"/>
                      </a:lnTo>
                      <a:lnTo>
                        <a:pt x="228" y="4392"/>
                      </a:lnTo>
                      <a:lnTo>
                        <a:pt x="463" y="4078"/>
                      </a:lnTo>
                      <a:lnTo>
                        <a:pt x="578" y="3917"/>
                      </a:lnTo>
                      <a:lnTo>
                        <a:pt x="630" y="3833"/>
                      </a:lnTo>
                      <a:lnTo>
                        <a:pt x="683" y="3753"/>
                      </a:lnTo>
                      <a:lnTo>
                        <a:pt x="735" y="3665"/>
                      </a:lnTo>
                      <a:lnTo>
                        <a:pt x="784" y="3581"/>
                      </a:lnTo>
                      <a:lnTo>
                        <a:pt x="833" y="3490"/>
                      </a:lnTo>
                      <a:lnTo>
                        <a:pt x="875" y="3403"/>
                      </a:lnTo>
                      <a:lnTo>
                        <a:pt x="896" y="3421"/>
                      </a:lnTo>
                      <a:lnTo>
                        <a:pt x="931" y="3442"/>
                      </a:lnTo>
                      <a:lnTo>
                        <a:pt x="1043" y="3508"/>
                      </a:lnTo>
                      <a:lnTo>
                        <a:pt x="1204" y="3596"/>
                      </a:lnTo>
                      <a:lnTo>
                        <a:pt x="1404" y="3696"/>
                      </a:lnTo>
                      <a:lnTo>
                        <a:pt x="1894" y="3935"/>
                      </a:lnTo>
                      <a:lnTo>
                        <a:pt x="2442" y="4201"/>
                      </a:lnTo>
                      <a:lnTo>
                        <a:pt x="2985" y="4459"/>
                      </a:lnTo>
                      <a:lnTo>
                        <a:pt x="3450" y="4683"/>
                      </a:lnTo>
                      <a:lnTo>
                        <a:pt x="3639" y="4774"/>
                      </a:lnTo>
                      <a:lnTo>
                        <a:pt x="3779" y="4848"/>
                      </a:lnTo>
                      <a:lnTo>
                        <a:pt x="3870" y="4897"/>
                      </a:lnTo>
                      <a:lnTo>
                        <a:pt x="3891" y="4914"/>
                      </a:lnTo>
                      <a:lnTo>
                        <a:pt x="3898" y="4918"/>
                      </a:lnTo>
                      <a:lnTo>
                        <a:pt x="3898" y="4921"/>
                      </a:lnTo>
                      <a:lnTo>
                        <a:pt x="3936" y="4561"/>
                      </a:lnTo>
                      <a:lnTo>
                        <a:pt x="3975" y="4180"/>
                      </a:lnTo>
                      <a:lnTo>
                        <a:pt x="4017" y="3760"/>
                      </a:lnTo>
                      <a:lnTo>
                        <a:pt x="4069" y="3288"/>
                      </a:lnTo>
                      <a:lnTo>
                        <a:pt x="4076" y="3213"/>
                      </a:lnTo>
                      <a:lnTo>
                        <a:pt x="4080" y="3130"/>
                      </a:lnTo>
                      <a:lnTo>
                        <a:pt x="4090" y="2941"/>
                      </a:lnTo>
                      <a:lnTo>
                        <a:pt x="4102" y="2490"/>
                      </a:lnTo>
                      <a:lnTo>
                        <a:pt x="4108" y="2238"/>
                      </a:lnTo>
                      <a:lnTo>
                        <a:pt x="4118" y="1976"/>
                      </a:lnTo>
                      <a:lnTo>
                        <a:pt x="4136" y="1710"/>
                      </a:lnTo>
                      <a:lnTo>
                        <a:pt x="4147" y="1577"/>
                      </a:lnTo>
                      <a:lnTo>
                        <a:pt x="4160" y="1444"/>
                      </a:lnTo>
                      <a:lnTo>
                        <a:pt x="4178" y="1314"/>
                      </a:lnTo>
                      <a:lnTo>
                        <a:pt x="4199" y="1185"/>
                      </a:lnTo>
                      <a:lnTo>
                        <a:pt x="4220" y="1059"/>
                      </a:lnTo>
                      <a:lnTo>
                        <a:pt x="4248" y="941"/>
                      </a:lnTo>
                      <a:lnTo>
                        <a:pt x="4280" y="821"/>
                      </a:lnTo>
                      <a:lnTo>
                        <a:pt x="4314" y="709"/>
                      </a:lnTo>
                      <a:lnTo>
                        <a:pt x="4353" y="605"/>
                      </a:lnTo>
                      <a:lnTo>
                        <a:pt x="4395" y="503"/>
                      </a:lnTo>
                      <a:lnTo>
                        <a:pt x="4444" y="412"/>
                      </a:lnTo>
                      <a:lnTo>
                        <a:pt x="4472" y="367"/>
                      </a:lnTo>
                      <a:lnTo>
                        <a:pt x="4499" y="324"/>
                      </a:lnTo>
                      <a:lnTo>
                        <a:pt x="4528" y="286"/>
                      </a:lnTo>
                      <a:lnTo>
                        <a:pt x="4559" y="248"/>
                      </a:lnTo>
                      <a:lnTo>
                        <a:pt x="4590" y="213"/>
                      </a:lnTo>
                      <a:lnTo>
                        <a:pt x="4626" y="181"/>
                      </a:lnTo>
                      <a:lnTo>
                        <a:pt x="4661" y="149"/>
                      </a:lnTo>
                      <a:lnTo>
                        <a:pt x="4696" y="122"/>
                      </a:lnTo>
                      <a:lnTo>
                        <a:pt x="4734" y="97"/>
                      </a:lnTo>
                      <a:lnTo>
                        <a:pt x="4773" y="76"/>
                      </a:lnTo>
                      <a:lnTo>
                        <a:pt x="4814" y="55"/>
                      </a:lnTo>
                      <a:lnTo>
                        <a:pt x="4860" y="37"/>
                      </a:lnTo>
                      <a:lnTo>
                        <a:pt x="4906" y="24"/>
                      </a:lnTo>
                      <a:lnTo>
                        <a:pt x="4952" y="13"/>
                      </a:lnTo>
                      <a:lnTo>
                        <a:pt x="4989" y="6"/>
                      </a:lnTo>
                      <a:lnTo>
                        <a:pt x="5028" y="3"/>
                      </a:lnTo>
                      <a:lnTo>
                        <a:pt x="5067" y="0"/>
                      </a:lnTo>
                      <a:lnTo>
                        <a:pt x="5105" y="0"/>
                      </a:lnTo>
                      <a:lnTo>
                        <a:pt x="5140" y="3"/>
                      </a:lnTo>
                      <a:lnTo>
                        <a:pt x="5179" y="6"/>
                      </a:lnTo>
                      <a:lnTo>
                        <a:pt x="5210" y="13"/>
                      </a:lnTo>
                      <a:lnTo>
                        <a:pt x="5245" y="24"/>
                      </a:lnTo>
                      <a:lnTo>
                        <a:pt x="5280" y="34"/>
                      </a:lnTo>
                      <a:lnTo>
                        <a:pt x="5312" y="45"/>
                      </a:lnTo>
                      <a:lnTo>
                        <a:pt x="5371" y="76"/>
                      </a:lnTo>
                      <a:lnTo>
                        <a:pt x="5431" y="115"/>
                      </a:lnTo>
                      <a:lnTo>
                        <a:pt x="5487" y="160"/>
                      </a:lnTo>
                      <a:lnTo>
                        <a:pt x="5539" y="213"/>
                      </a:lnTo>
                      <a:lnTo>
                        <a:pt x="5588" y="272"/>
                      </a:lnTo>
                      <a:lnTo>
                        <a:pt x="5633" y="339"/>
                      </a:lnTo>
                      <a:lnTo>
                        <a:pt x="5676" y="409"/>
                      </a:lnTo>
                      <a:lnTo>
                        <a:pt x="5718" y="485"/>
                      </a:lnTo>
                      <a:lnTo>
                        <a:pt x="5756" y="566"/>
                      </a:lnTo>
                      <a:lnTo>
                        <a:pt x="5791" y="650"/>
                      </a:lnTo>
                      <a:lnTo>
                        <a:pt x="5823" y="741"/>
                      </a:lnTo>
                      <a:lnTo>
                        <a:pt x="5854" y="839"/>
                      </a:lnTo>
                      <a:lnTo>
                        <a:pt x="5878" y="937"/>
                      </a:lnTo>
                      <a:lnTo>
                        <a:pt x="5906" y="1038"/>
                      </a:lnTo>
                      <a:lnTo>
                        <a:pt x="5927" y="1143"/>
                      </a:lnTo>
                      <a:lnTo>
                        <a:pt x="5948" y="1252"/>
                      </a:lnTo>
                      <a:lnTo>
                        <a:pt x="5969" y="1364"/>
                      </a:lnTo>
                      <a:lnTo>
                        <a:pt x="5984" y="1476"/>
                      </a:lnTo>
                      <a:lnTo>
                        <a:pt x="5997" y="1591"/>
                      </a:lnTo>
                      <a:lnTo>
                        <a:pt x="6021" y="1825"/>
                      </a:lnTo>
                      <a:lnTo>
                        <a:pt x="6039" y="2060"/>
                      </a:lnTo>
                      <a:lnTo>
                        <a:pt x="6050" y="2301"/>
                      </a:lnTo>
                      <a:lnTo>
                        <a:pt x="6054" y="2535"/>
                      </a:lnTo>
                      <a:close/>
                    </a:path>
                  </a:pathLst>
                </a:custGeom>
                <a:solidFill>
                  <a:srgbClr val="E17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098" name="Freeform 105"/>
                <p:cNvSpPr>
                  <a:spLocks noEditPoints="1"/>
                </p:cNvSpPr>
                <p:nvPr/>
              </p:nvSpPr>
              <p:spPr bwMode="auto">
                <a:xfrm>
                  <a:off x="4291806" y="3878263"/>
                  <a:ext cx="1966912" cy="2228850"/>
                </a:xfrm>
                <a:custGeom>
                  <a:avLst/>
                  <a:gdLst>
                    <a:gd name="T0" fmla="*/ 4786 w 6193"/>
                    <a:gd name="T1" fmla="*/ 97 h 7020"/>
                    <a:gd name="T2" fmla="*/ 4461 w 6193"/>
                    <a:gd name="T3" fmla="*/ 436 h 7020"/>
                    <a:gd name="T4" fmla="*/ 4262 w 6193"/>
                    <a:gd name="T5" fmla="*/ 950 h 7020"/>
                    <a:gd name="T6" fmla="*/ 4146 w 6193"/>
                    <a:gd name="T7" fmla="*/ 1672 h 7020"/>
                    <a:gd name="T8" fmla="*/ 4083 w 6193"/>
                    <a:gd name="T9" fmla="*/ 3218 h 7020"/>
                    <a:gd name="T10" fmla="*/ 2768 w 6193"/>
                    <a:gd name="T11" fmla="*/ 4316 h 7020"/>
                    <a:gd name="T12" fmla="*/ 1015 w 6193"/>
                    <a:gd name="T13" fmla="*/ 3445 h 7020"/>
                    <a:gd name="T14" fmla="*/ 920 w 6193"/>
                    <a:gd name="T15" fmla="*/ 3406 h 7020"/>
                    <a:gd name="T16" fmla="*/ 693 w 6193"/>
                    <a:gd name="T17" fmla="*/ 3787 h 7020"/>
                    <a:gd name="T18" fmla="*/ 8 w 6193"/>
                    <a:gd name="T19" fmla="*/ 4757 h 7020"/>
                    <a:gd name="T20" fmla="*/ 24 w 6193"/>
                    <a:gd name="T21" fmla="*/ 4827 h 7020"/>
                    <a:gd name="T22" fmla="*/ 1327 w 6193"/>
                    <a:gd name="T23" fmla="*/ 5900 h 7020"/>
                    <a:gd name="T24" fmla="*/ 2229 w 6193"/>
                    <a:gd name="T25" fmla="*/ 6424 h 7020"/>
                    <a:gd name="T26" fmla="*/ 3457 w 6193"/>
                    <a:gd name="T27" fmla="*/ 6851 h 7020"/>
                    <a:gd name="T28" fmla="*/ 4258 w 6193"/>
                    <a:gd name="T29" fmla="*/ 7013 h 7020"/>
                    <a:gd name="T30" fmla="*/ 4776 w 6193"/>
                    <a:gd name="T31" fmla="*/ 6992 h 7020"/>
                    <a:gd name="T32" fmla="*/ 5133 w 6193"/>
                    <a:gd name="T33" fmla="*/ 6869 h 7020"/>
                    <a:gd name="T34" fmla="*/ 5423 w 6193"/>
                    <a:gd name="T35" fmla="*/ 6659 h 7020"/>
                    <a:gd name="T36" fmla="*/ 5657 w 6193"/>
                    <a:gd name="T37" fmla="*/ 6372 h 7020"/>
                    <a:gd name="T38" fmla="*/ 5934 w 6193"/>
                    <a:gd name="T39" fmla="*/ 5756 h 7020"/>
                    <a:gd name="T40" fmla="*/ 6116 w 6193"/>
                    <a:gd name="T41" fmla="*/ 4875 h 7020"/>
                    <a:gd name="T42" fmla="*/ 6193 w 6193"/>
                    <a:gd name="T43" fmla="*/ 3659 h 7020"/>
                    <a:gd name="T44" fmla="*/ 6175 w 6193"/>
                    <a:gd name="T45" fmla="*/ 2301 h 7020"/>
                    <a:gd name="T46" fmla="*/ 6067 w 6193"/>
                    <a:gd name="T47" fmla="*/ 1262 h 7020"/>
                    <a:gd name="T48" fmla="*/ 5909 w 6193"/>
                    <a:gd name="T49" fmla="*/ 686 h 7020"/>
                    <a:gd name="T50" fmla="*/ 5699 w 6193"/>
                    <a:gd name="T51" fmla="*/ 293 h 7020"/>
                    <a:gd name="T52" fmla="*/ 5370 w 6193"/>
                    <a:gd name="T53" fmla="*/ 38 h 7020"/>
                    <a:gd name="T54" fmla="*/ 4090 w 6193"/>
                    <a:gd name="T55" fmla="*/ 4371 h 7020"/>
                    <a:gd name="T56" fmla="*/ 4241 w 6193"/>
                    <a:gd name="T57" fmla="*/ 2126 h 7020"/>
                    <a:gd name="T58" fmla="*/ 4353 w 6193"/>
                    <a:gd name="T59" fmla="*/ 1119 h 7020"/>
                    <a:gd name="T60" fmla="*/ 4513 w 6193"/>
                    <a:gd name="T61" fmla="*/ 605 h 7020"/>
                    <a:gd name="T62" fmla="*/ 4779 w 6193"/>
                    <a:gd name="T63" fmla="*/ 251 h 7020"/>
                    <a:gd name="T64" fmla="*/ 5154 w 6193"/>
                    <a:gd name="T65" fmla="*/ 125 h 7020"/>
                    <a:gd name="T66" fmla="*/ 5482 w 6193"/>
                    <a:gd name="T67" fmla="*/ 248 h 7020"/>
                    <a:gd name="T68" fmla="*/ 5714 w 6193"/>
                    <a:gd name="T69" fmla="*/ 553 h 7020"/>
                    <a:gd name="T70" fmla="*/ 5878 w 6193"/>
                    <a:gd name="T71" fmla="*/ 979 h 7020"/>
                    <a:gd name="T72" fmla="*/ 6035 w 6193"/>
                    <a:gd name="T73" fmla="*/ 1990 h 7020"/>
                    <a:gd name="T74" fmla="*/ 6063 w 6193"/>
                    <a:gd name="T75" fmla="*/ 3091 h 7020"/>
                    <a:gd name="T76" fmla="*/ 6029 w 6193"/>
                    <a:gd name="T77" fmla="*/ 4491 h 7020"/>
                    <a:gd name="T78" fmla="*/ 5899 w 6193"/>
                    <a:gd name="T79" fmla="*/ 5383 h 7020"/>
                    <a:gd name="T80" fmla="*/ 5630 w 6193"/>
                    <a:gd name="T81" fmla="*/ 6159 h 7020"/>
                    <a:gd name="T82" fmla="*/ 5391 w 6193"/>
                    <a:gd name="T83" fmla="*/ 6509 h 7020"/>
                    <a:gd name="T84" fmla="*/ 5125 w 6193"/>
                    <a:gd name="T85" fmla="*/ 6729 h 7020"/>
                    <a:gd name="T86" fmla="*/ 4804 w 6193"/>
                    <a:gd name="T87" fmla="*/ 6856 h 7020"/>
                    <a:gd name="T88" fmla="*/ 4380 w 6193"/>
                    <a:gd name="T89" fmla="*/ 6893 h 7020"/>
                    <a:gd name="T90" fmla="*/ 3608 w 6193"/>
                    <a:gd name="T91" fmla="*/ 6764 h 7020"/>
                    <a:gd name="T92" fmla="*/ 2442 w 6193"/>
                    <a:gd name="T93" fmla="*/ 6382 h 7020"/>
                    <a:gd name="T94" fmla="*/ 1533 w 6193"/>
                    <a:gd name="T95" fmla="*/ 5889 h 7020"/>
                    <a:gd name="T96" fmla="*/ 459 w 6193"/>
                    <a:gd name="T97" fmla="*/ 5033 h 7020"/>
                    <a:gd name="T98" fmla="*/ 774 w 6193"/>
                    <a:gd name="T99" fmla="*/ 3889 h 7020"/>
                    <a:gd name="T100" fmla="*/ 1361 w 6193"/>
                    <a:gd name="T101" fmla="*/ 3774 h 7020"/>
                    <a:gd name="T102" fmla="*/ 3775 w 6193"/>
                    <a:gd name="T103" fmla="*/ 4945 h 7020"/>
                    <a:gd name="T104" fmla="*/ 3975 w 6193"/>
                    <a:gd name="T105" fmla="*/ 5044 h 7020"/>
                    <a:gd name="T106" fmla="*/ 4020 w 6193"/>
                    <a:gd name="T107" fmla="*/ 5008 h 7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6193" h="7020">
                      <a:moveTo>
                        <a:pt x="5003" y="17"/>
                      </a:moveTo>
                      <a:lnTo>
                        <a:pt x="4965" y="24"/>
                      </a:lnTo>
                      <a:lnTo>
                        <a:pt x="4926" y="34"/>
                      </a:lnTo>
                      <a:lnTo>
                        <a:pt x="4891" y="48"/>
                      </a:lnTo>
                      <a:lnTo>
                        <a:pt x="4853" y="63"/>
                      </a:lnTo>
                      <a:lnTo>
                        <a:pt x="4786" y="97"/>
                      </a:lnTo>
                      <a:lnTo>
                        <a:pt x="4720" y="139"/>
                      </a:lnTo>
                      <a:lnTo>
                        <a:pt x="4661" y="185"/>
                      </a:lnTo>
                      <a:lnTo>
                        <a:pt x="4604" y="241"/>
                      </a:lnTo>
                      <a:lnTo>
                        <a:pt x="4556" y="300"/>
                      </a:lnTo>
                      <a:lnTo>
                        <a:pt x="4507" y="366"/>
                      </a:lnTo>
                      <a:lnTo>
                        <a:pt x="4461" y="436"/>
                      </a:lnTo>
                      <a:lnTo>
                        <a:pt x="4419" y="510"/>
                      </a:lnTo>
                      <a:lnTo>
                        <a:pt x="4384" y="590"/>
                      </a:lnTo>
                      <a:lnTo>
                        <a:pt x="4349" y="674"/>
                      </a:lnTo>
                      <a:lnTo>
                        <a:pt x="4317" y="762"/>
                      </a:lnTo>
                      <a:lnTo>
                        <a:pt x="4289" y="856"/>
                      </a:lnTo>
                      <a:lnTo>
                        <a:pt x="4262" y="950"/>
                      </a:lnTo>
                      <a:lnTo>
                        <a:pt x="4241" y="1049"/>
                      </a:lnTo>
                      <a:lnTo>
                        <a:pt x="4220" y="1146"/>
                      </a:lnTo>
                      <a:lnTo>
                        <a:pt x="4199" y="1248"/>
                      </a:lnTo>
                      <a:lnTo>
                        <a:pt x="4184" y="1353"/>
                      </a:lnTo>
                      <a:lnTo>
                        <a:pt x="4171" y="1458"/>
                      </a:lnTo>
                      <a:lnTo>
                        <a:pt x="4146" y="1672"/>
                      </a:lnTo>
                      <a:lnTo>
                        <a:pt x="4129" y="1888"/>
                      </a:lnTo>
                      <a:lnTo>
                        <a:pt x="4118" y="2102"/>
                      </a:lnTo>
                      <a:lnTo>
                        <a:pt x="4108" y="2311"/>
                      </a:lnTo>
                      <a:lnTo>
                        <a:pt x="4101" y="2710"/>
                      </a:lnTo>
                      <a:lnTo>
                        <a:pt x="4090" y="3067"/>
                      </a:lnTo>
                      <a:lnTo>
                        <a:pt x="4083" y="3218"/>
                      </a:lnTo>
                      <a:lnTo>
                        <a:pt x="4072" y="3343"/>
                      </a:lnTo>
                      <a:lnTo>
                        <a:pt x="3968" y="4358"/>
                      </a:lnTo>
                      <a:lnTo>
                        <a:pt x="3912" y="4875"/>
                      </a:lnTo>
                      <a:lnTo>
                        <a:pt x="3769" y="4799"/>
                      </a:lnTo>
                      <a:lnTo>
                        <a:pt x="3545" y="4687"/>
                      </a:lnTo>
                      <a:lnTo>
                        <a:pt x="2768" y="4316"/>
                      </a:lnTo>
                      <a:lnTo>
                        <a:pt x="2197" y="4043"/>
                      </a:lnTo>
                      <a:lnTo>
                        <a:pt x="1637" y="3774"/>
                      </a:lnTo>
                      <a:lnTo>
                        <a:pt x="1396" y="3651"/>
                      </a:lnTo>
                      <a:lnTo>
                        <a:pt x="1200" y="3550"/>
                      </a:lnTo>
                      <a:lnTo>
                        <a:pt x="1061" y="3472"/>
                      </a:lnTo>
                      <a:lnTo>
                        <a:pt x="1015" y="3445"/>
                      </a:lnTo>
                      <a:lnTo>
                        <a:pt x="991" y="3424"/>
                      </a:lnTo>
                      <a:lnTo>
                        <a:pt x="980" y="3414"/>
                      </a:lnTo>
                      <a:lnTo>
                        <a:pt x="965" y="3406"/>
                      </a:lnTo>
                      <a:lnTo>
                        <a:pt x="949" y="3403"/>
                      </a:lnTo>
                      <a:lnTo>
                        <a:pt x="934" y="3403"/>
                      </a:lnTo>
                      <a:lnTo>
                        <a:pt x="920" y="3406"/>
                      </a:lnTo>
                      <a:lnTo>
                        <a:pt x="907" y="3414"/>
                      </a:lnTo>
                      <a:lnTo>
                        <a:pt x="892" y="3424"/>
                      </a:lnTo>
                      <a:lnTo>
                        <a:pt x="885" y="3438"/>
                      </a:lnTo>
                      <a:lnTo>
                        <a:pt x="826" y="3557"/>
                      </a:lnTo>
                      <a:lnTo>
                        <a:pt x="762" y="3672"/>
                      </a:lnTo>
                      <a:lnTo>
                        <a:pt x="693" y="3787"/>
                      </a:lnTo>
                      <a:lnTo>
                        <a:pt x="623" y="3896"/>
                      </a:lnTo>
                      <a:lnTo>
                        <a:pt x="546" y="4004"/>
                      </a:lnTo>
                      <a:lnTo>
                        <a:pt x="472" y="4113"/>
                      </a:lnTo>
                      <a:lnTo>
                        <a:pt x="318" y="4322"/>
                      </a:lnTo>
                      <a:lnTo>
                        <a:pt x="14" y="4746"/>
                      </a:lnTo>
                      <a:lnTo>
                        <a:pt x="8" y="4757"/>
                      </a:lnTo>
                      <a:lnTo>
                        <a:pt x="3" y="4767"/>
                      </a:lnTo>
                      <a:lnTo>
                        <a:pt x="0" y="4778"/>
                      </a:lnTo>
                      <a:lnTo>
                        <a:pt x="3" y="4788"/>
                      </a:lnTo>
                      <a:lnTo>
                        <a:pt x="11" y="4809"/>
                      </a:lnTo>
                      <a:lnTo>
                        <a:pt x="18" y="4819"/>
                      </a:lnTo>
                      <a:lnTo>
                        <a:pt x="24" y="4827"/>
                      </a:lnTo>
                      <a:lnTo>
                        <a:pt x="378" y="5127"/>
                      </a:lnTo>
                      <a:lnTo>
                        <a:pt x="650" y="5362"/>
                      </a:lnTo>
                      <a:lnTo>
                        <a:pt x="920" y="5586"/>
                      </a:lnTo>
                      <a:lnTo>
                        <a:pt x="1053" y="5694"/>
                      </a:lnTo>
                      <a:lnTo>
                        <a:pt x="1189" y="5798"/>
                      </a:lnTo>
                      <a:lnTo>
                        <a:pt x="1327" y="5900"/>
                      </a:lnTo>
                      <a:lnTo>
                        <a:pt x="1466" y="5995"/>
                      </a:lnTo>
                      <a:lnTo>
                        <a:pt x="1609" y="6089"/>
                      </a:lnTo>
                      <a:lnTo>
                        <a:pt x="1757" y="6180"/>
                      </a:lnTo>
                      <a:lnTo>
                        <a:pt x="1907" y="6267"/>
                      </a:lnTo>
                      <a:lnTo>
                        <a:pt x="2065" y="6348"/>
                      </a:lnTo>
                      <a:lnTo>
                        <a:pt x="2229" y="6424"/>
                      </a:lnTo>
                      <a:lnTo>
                        <a:pt x="2396" y="6499"/>
                      </a:lnTo>
                      <a:lnTo>
                        <a:pt x="2571" y="6569"/>
                      </a:lnTo>
                      <a:lnTo>
                        <a:pt x="2758" y="6632"/>
                      </a:lnTo>
                      <a:lnTo>
                        <a:pt x="2949" y="6694"/>
                      </a:lnTo>
                      <a:lnTo>
                        <a:pt x="3198" y="6775"/>
                      </a:lnTo>
                      <a:lnTo>
                        <a:pt x="3457" y="6851"/>
                      </a:lnTo>
                      <a:lnTo>
                        <a:pt x="3587" y="6890"/>
                      </a:lnTo>
                      <a:lnTo>
                        <a:pt x="3720" y="6922"/>
                      </a:lnTo>
                      <a:lnTo>
                        <a:pt x="3856" y="6953"/>
                      </a:lnTo>
                      <a:lnTo>
                        <a:pt x="3989" y="6977"/>
                      </a:lnTo>
                      <a:lnTo>
                        <a:pt x="4125" y="6998"/>
                      </a:lnTo>
                      <a:lnTo>
                        <a:pt x="4258" y="7013"/>
                      </a:lnTo>
                      <a:lnTo>
                        <a:pt x="4391" y="7020"/>
                      </a:lnTo>
                      <a:lnTo>
                        <a:pt x="4520" y="7020"/>
                      </a:lnTo>
                      <a:lnTo>
                        <a:pt x="4587" y="7016"/>
                      </a:lnTo>
                      <a:lnTo>
                        <a:pt x="4650" y="7008"/>
                      </a:lnTo>
                      <a:lnTo>
                        <a:pt x="4713" y="7002"/>
                      </a:lnTo>
                      <a:lnTo>
                        <a:pt x="4776" y="6992"/>
                      </a:lnTo>
                      <a:lnTo>
                        <a:pt x="4839" y="6977"/>
                      </a:lnTo>
                      <a:lnTo>
                        <a:pt x="4901" y="6960"/>
                      </a:lnTo>
                      <a:lnTo>
                        <a:pt x="4961" y="6942"/>
                      </a:lnTo>
                      <a:lnTo>
                        <a:pt x="5021" y="6922"/>
                      </a:lnTo>
                      <a:lnTo>
                        <a:pt x="5076" y="6897"/>
                      </a:lnTo>
                      <a:lnTo>
                        <a:pt x="5133" y="6869"/>
                      </a:lnTo>
                      <a:lnTo>
                        <a:pt x="5185" y="6841"/>
                      </a:lnTo>
                      <a:lnTo>
                        <a:pt x="5234" y="6810"/>
                      </a:lnTo>
                      <a:lnTo>
                        <a:pt x="5283" y="6775"/>
                      </a:lnTo>
                      <a:lnTo>
                        <a:pt x="5333" y="6739"/>
                      </a:lnTo>
                      <a:lnTo>
                        <a:pt x="5378" y="6702"/>
                      </a:lnTo>
                      <a:lnTo>
                        <a:pt x="5423" y="6659"/>
                      </a:lnTo>
                      <a:lnTo>
                        <a:pt x="5466" y="6617"/>
                      </a:lnTo>
                      <a:lnTo>
                        <a:pt x="5507" y="6572"/>
                      </a:lnTo>
                      <a:lnTo>
                        <a:pt x="5545" y="6523"/>
                      </a:lnTo>
                      <a:lnTo>
                        <a:pt x="5584" y="6473"/>
                      </a:lnTo>
                      <a:lnTo>
                        <a:pt x="5623" y="6424"/>
                      </a:lnTo>
                      <a:lnTo>
                        <a:pt x="5657" y="6372"/>
                      </a:lnTo>
                      <a:lnTo>
                        <a:pt x="5689" y="6316"/>
                      </a:lnTo>
                      <a:lnTo>
                        <a:pt x="5724" y="6260"/>
                      </a:lnTo>
                      <a:lnTo>
                        <a:pt x="5784" y="6142"/>
                      </a:lnTo>
                      <a:lnTo>
                        <a:pt x="5839" y="6019"/>
                      </a:lnTo>
                      <a:lnTo>
                        <a:pt x="5889" y="5889"/>
                      </a:lnTo>
                      <a:lnTo>
                        <a:pt x="5934" y="5756"/>
                      </a:lnTo>
                      <a:lnTo>
                        <a:pt x="5972" y="5617"/>
                      </a:lnTo>
                      <a:lnTo>
                        <a:pt x="6011" y="5474"/>
                      </a:lnTo>
                      <a:lnTo>
                        <a:pt x="6042" y="5330"/>
                      </a:lnTo>
                      <a:lnTo>
                        <a:pt x="6071" y="5180"/>
                      </a:lnTo>
                      <a:lnTo>
                        <a:pt x="6095" y="5029"/>
                      </a:lnTo>
                      <a:lnTo>
                        <a:pt x="6116" y="4875"/>
                      </a:lnTo>
                      <a:lnTo>
                        <a:pt x="6133" y="4725"/>
                      </a:lnTo>
                      <a:lnTo>
                        <a:pt x="6151" y="4567"/>
                      </a:lnTo>
                      <a:lnTo>
                        <a:pt x="6162" y="4413"/>
                      </a:lnTo>
                      <a:lnTo>
                        <a:pt x="6172" y="4259"/>
                      </a:lnTo>
                      <a:lnTo>
                        <a:pt x="6186" y="3956"/>
                      </a:lnTo>
                      <a:lnTo>
                        <a:pt x="6193" y="3659"/>
                      </a:lnTo>
                      <a:lnTo>
                        <a:pt x="6193" y="3375"/>
                      </a:lnTo>
                      <a:lnTo>
                        <a:pt x="6193" y="3109"/>
                      </a:lnTo>
                      <a:lnTo>
                        <a:pt x="6186" y="2861"/>
                      </a:lnTo>
                      <a:lnTo>
                        <a:pt x="6183" y="2598"/>
                      </a:lnTo>
                      <a:lnTo>
                        <a:pt x="6183" y="2455"/>
                      </a:lnTo>
                      <a:lnTo>
                        <a:pt x="6175" y="2301"/>
                      </a:lnTo>
                      <a:lnTo>
                        <a:pt x="6168" y="2136"/>
                      </a:lnTo>
                      <a:lnTo>
                        <a:pt x="6158" y="1969"/>
                      </a:lnTo>
                      <a:lnTo>
                        <a:pt x="6144" y="1794"/>
                      </a:lnTo>
                      <a:lnTo>
                        <a:pt x="6123" y="1615"/>
                      </a:lnTo>
                      <a:lnTo>
                        <a:pt x="6098" y="1437"/>
                      </a:lnTo>
                      <a:lnTo>
                        <a:pt x="6067" y="1262"/>
                      </a:lnTo>
                      <a:lnTo>
                        <a:pt x="6032" y="1087"/>
                      </a:lnTo>
                      <a:lnTo>
                        <a:pt x="6011" y="1004"/>
                      </a:lnTo>
                      <a:lnTo>
                        <a:pt x="5987" y="919"/>
                      </a:lnTo>
                      <a:lnTo>
                        <a:pt x="5965" y="838"/>
                      </a:lnTo>
                      <a:lnTo>
                        <a:pt x="5938" y="762"/>
                      </a:lnTo>
                      <a:lnTo>
                        <a:pt x="5909" y="686"/>
                      </a:lnTo>
                      <a:lnTo>
                        <a:pt x="5881" y="611"/>
                      </a:lnTo>
                      <a:lnTo>
                        <a:pt x="5847" y="541"/>
                      </a:lnTo>
                      <a:lnTo>
                        <a:pt x="5815" y="472"/>
                      </a:lnTo>
                      <a:lnTo>
                        <a:pt x="5777" y="408"/>
                      </a:lnTo>
                      <a:lnTo>
                        <a:pt x="5738" y="349"/>
                      </a:lnTo>
                      <a:lnTo>
                        <a:pt x="5699" y="293"/>
                      </a:lnTo>
                      <a:lnTo>
                        <a:pt x="5654" y="241"/>
                      </a:lnTo>
                      <a:lnTo>
                        <a:pt x="5609" y="191"/>
                      </a:lnTo>
                      <a:lnTo>
                        <a:pt x="5563" y="150"/>
                      </a:lnTo>
                      <a:lnTo>
                        <a:pt x="5500" y="105"/>
                      </a:lnTo>
                      <a:lnTo>
                        <a:pt x="5437" y="69"/>
                      </a:lnTo>
                      <a:lnTo>
                        <a:pt x="5370" y="38"/>
                      </a:lnTo>
                      <a:lnTo>
                        <a:pt x="5300" y="17"/>
                      </a:lnTo>
                      <a:lnTo>
                        <a:pt x="5231" y="6"/>
                      </a:lnTo>
                      <a:lnTo>
                        <a:pt x="5157" y="0"/>
                      </a:lnTo>
                      <a:lnTo>
                        <a:pt x="5084" y="3"/>
                      </a:lnTo>
                      <a:lnTo>
                        <a:pt x="5003" y="17"/>
                      </a:lnTo>
                      <a:close/>
                      <a:moveTo>
                        <a:pt x="4090" y="4371"/>
                      </a:moveTo>
                      <a:lnTo>
                        <a:pt x="4199" y="3357"/>
                      </a:lnTo>
                      <a:lnTo>
                        <a:pt x="4209" y="3228"/>
                      </a:lnTo>
                      <a:lnTo>
                        <a:pt x="4216" y="3074"/>
                      </a:lnTo>
                      <a:lnTo>
                        <a:pt x="4226" y="2710"/>
                      </a:lnTo>
                      <a:lnTo>
                        <a:pt x="4234" y="2329"/>
                      </a:lnTo>
                      <a:lnTo>
                        <a:pt x="4241" y="2126"/>
                      </a:lnTo>
                      <a:lnTo>
                        <a:pt x="4254" y="1923"/>
                      </a:lnTo>
                      <a:lnTo>
                        <a:pt x="4268" y="1717"/>
                      </a:lnTo>
                      <a:lnTo>
                        <a:pt x="4289" y="1510"/>
                      </a:lnTo>
                      <a:lnTo>
                        <a:pt x="4317" y="1312"/>
                      </a:lnTo>
                      <a:lnTo>
                        <a:pt x="4332" y="1213"/>
                      </a:lnTo>
                      <a:lnTo>
                        <a:pt x="4353" y="1119"/>
                      </a:lnTo>
                      <a:lnTo>
                        <a:pt x="4374" y="1025"/>
                      </a:lnTo>
                      <a:lnTo>
                        <a:pt x="4395" y="934"/>
                      </a:lnTo>
                      <a:lnTo>
                        <a:pt x="4419" y="846"/>
                      </a:lnTo>
                      <a:lnTo>
                        <a:pt x="4447" y="762"/>
                      </a:lnTo>
                      <a:lnTo>
                        <a:pt x="4478" y="681"/>
                      </a:lnTo>
                      <a:lnTo>
                        <a:pt x="4513" y="605"/>
                      </a:lnTo>
                      <a:lnTo>
                        <a:pt x="4549" y="535"/>
                      </a:lnTo>
                      <a:lnTo>
                        <a:pt x="4587" y="468"/>
                      </a:lnTo>
                      <a:lnTo>
                        <a:pt x="4629" y="405"/>
                      </a:lnTo>
                      <a:lnTo>
                        <a:pt x="4674" y="349"/>
                      </a:lnTo>
                      <a:lnTo>
                        <a:pt x="4727" y="297"/>
                      </a:lnTo>
                      <a:lnTo>
                        <a:pt x="4779" y="251"/>
                      </a:lnTo>
                      <a:lnTo>
                        <a:pt x="4835" y="212"/>
                      </a:lnTo>
                      <a:lnTo>
                        <a:pt x="4895" y="181"/>
                      </a:lnTo>
                      <a:lnTo>
                        <a:pt x="4961" y="157"/>
                      </a:lnTo>
                      <a:lnTo>
                        <a:pt x="5028" y="139"/>
                      </a:lnTo>
                      <a:lnTo>
                        <a:pt x="5094" y="129"/>
                      </a:lnTo>
                      <a:lnTo>
                        <a:pt x="5154" y="125"/>
                      </a:lnTo>
                      <a:lnTo>
                        <a:pt x="5213" y="129"/>
                      </a:lnTo>
                      <a:lnTo>
                        <a:pt x="5273" y="139"/>
                      </a:lnTo>
                      <a:lnTo>
                        <a:pt x="5328" y="157"/>
                      </a:lnTo>
                      <a:lnTo>
                        <a:pt x="5381" y="181"/>
                      </a:lnTo>
                      <a:lnTo>
                        <a:pt x="5433" y="209"/>
                      </a:lnTo>
                      <a:lnTo>
                        <a:pt x="5482" y="248"/>
                      </a:lnTo>
                      <a:lnTo>
                        <a:pt x="5524" y="287"/>
                      </a:lnTo>
                      <a:lnTo>
                        <a:pt x="5570" y="332"/>
                      </a:lnTo>
                      <a:lnTo>
                        <a:pt x="5609" y="381"/>
                      </a:lnTo>
                      <a:lnTo>
                        <a:pt x="5647" y="433"/>
                      </a:lnTo>
                      <a:lnTo>
                        <a:pt x="5682" y="489"/>
                      </a:lnTo>
                      <a:lnTo>
                        <a:pt x="5714" y="553"/>
                      </a:lnTo>
                      <a:lnTo>
                        <a:pt x="5748" y="615"/>
                      </a:lnTo>
                      <a:lnTo>
                        <a:pt x="5777" y="681"/>
                      </a:lnTo>
                      <a:lnTo>
                        <a:pt x="5805" y="751"/>
                      </a:lnTo>
                      <a:lnTo>
                        <a:pt x="5829" y="825"/>
                      </a:lnTo>
                      <a:lnTo>
                        <a:pt x="5853" y="902"/>
                      </a:lnTo>
                      <a:lnTo>
                        <a:pt x="5878" y="979"/>
                      </a:lnTo>
                      <a:lnTo>
                        <a:pt x="5917" y="1140"/>
                      </a:lnTo>
                      <a:lnTo>
                        <a:pt x="5951" y="1307"/>
                      </a:lnTo>
                      <a:lnTo>
                        <a:pt x="5980" y="1476"/>
                      </a:lnTo>
                      <a:lnTo>
                        <a:pt x="6001" y="1651"/>
                      </a:lnTo>
                      <a:lnTo>
                        <a:pt x="6018" y="1821"/>
                      </a:lnTo>
                      <a:lnTo>
                        <a:pt x="6035" y="1990"/>
                      </a:lnTo>
                      <a:lnTo>
                        <a:pt x="6042" y="2154"/>
                      </a:lnTo>
                      <a:lnTo>
                        <a:pt x="6053" y="2311"/>
                      </a:lnTo>
                      <a:lnTo>
                        <a:pt x="6056" y="2462"/>
                      </a:lnTo>
                      <a:lnTo>
                        <a:pt x="6056" y="2598"/>
                      </a:lnTo>
                      <a:lnTo>
                        <a:pt x="6060" y="2864"/>
                      </a:lnTo>
                      <a:lnTo>
                        <a:pt x="6063" y="3091"/>
                      </a:lnTo>
                      <a:lnTo>
                        <a:pt x="6067" y="3339"/>
                      </a:lnTo>
                      <a:lnTo>
                        <a:pt x="6067" y="3609"/>
                      </a:lnTo>
                      <a:lnTo>
                        <a:pt x="6060" y="3896"/>
                      </a:lnTo>
                      <a:lnTo>
                        <a:pt x="6050" y="4189"/>
                      </a:lnTo>
                      <a:lnTo>
                        <a:pt x="6039" y="4340"/>
                      </a:lnTo>
                      <a:lnTo>
                        <a:pt x="6029" y="4491"/>
                      </a:lnTo>
                      <a:lnTo>
                        <a:pt x="6014" y="4640"/>
                      </a:lnTo>
                      <a:lnTo>
                        <a:pt x="5996" y="4791"/>
                      </a:lnTo>
                      <a:lnTo>
                        <a:pt x="5975" y="4942"/>
                      </a:lnTo>
                      <a:lnTo>
                        <a:pt x="5955" y="5093"/>
                      </a:lnTo>
                      <a:lnTo>
                        <a:pt x="5927" y="5235"/>
                      </a:lnTo>
                      <a:lnTo>
                        <a:pt x="5899" y="5383"/>
                      </a:lnTo>
                      <a:lnTo>
                        <a:pt x="5863" y="5522"/>
                      </a:lnTo>
                      <a:lnTo>
                        <a:pt x="5826" y="5659"/>
                      </a:lnTo>
                      <a:lnTo>
                        <a:pt x="5784" y="5792"/>
                      </a:lnTo>
                      <a:lnTo>
                        <a:pt x="5738" y="5918"/>
                      </a:lnTo>
                      <a:lnTo>
                        <a:pt x="5685" y="6040"/>
                      </a:lnTo>
                      <a:lnTo>
                        <a:pt x="5630" y="6159"/>
                      </a:lnTo>
                      <a:lnTo>
                        <a:pt x="5566" y="6267"/>
                      </a:lnTo>
                      <a:lnTo>
                        <a:pt x="5535" y="6320"/>
                      </a:lnTo>
                      <a:lnTo>
                        <a:pt x="5500" y="6369"/>
                      </a:lnTo>
                      <a:lnTo>
                        <a:pt x="5466" y="6418"/>
                      </a:lnTo>
                      <a:lnTo>
                        <a:pt x="5430" y="6467"/>
                      </a:lnTo>
                      <a:lnTo>
                        <a:pt x="5391" y="6509"/>
                      </a:lnTo>
                      <a:lnTo>
                        <a:pt x="5349" y="6551"/>
                      </a:lnTo>
                      <a:lnTo>
                        <a:pt x="5308" y="6593"/>
                      </a:lnTo>
                      <a:lnTo>
                        <a:pt x="5266" y="6632"/>
                      </a:lnTo>
                      <a:lnTo>
                        <a:pt x="5221" y="6666"/>
                      </a:lnTo>
                      <a:lnTo>
                        <a:pt x="5175" y="6698"/>
                      </a:lnTo>
                      <a:lnTo>
                        <a:pt x="5125" y="6729"/>
                      </a:lnTo>
                      <a:lnTo>
                        <a:pt x="5076" y="6757"/>
                      </a:lnTo>
                      <a:lnTo>
                        <a:pt x="5028" y="6781"/>
                      </a:lnTo>
                      <a:lnTo>
                        <a:pt x="4976" y="6802"/>
                      </a:lnTo>
                      <a:lnTo>
                        <a:pt x="4919" y="6823"/>
                      </a:lnTo>
                      <a:lnTo>
                        <a:pt x="4864" y="6841"/>
                      </a:lnTo>
                      <a:lnTo>
                        <a:pt x="4804" y="6856"/>
                      </a:lnTo>
                      <a:lnTo>
                        <a:pt x="4744" y="6869"/>
                      </a:lnTo>
                      <a:lnTo>
                        <a:pt x="4689" y="6875"/>
                      </a:lnTo>
                      <a:lnTo>
                        <a:pt x="4625" y="6887"/>
                      </a:lnTo>
                      <a:lnTo>
                        <a:pt x="4565" y="6890"/>
                      </a:lnTo>
                      <a:lnTo>
                        <a:pt x="4503" y="6893"/>
                      </a:lnTo>
                      <a:lnTo>
                        <a:pt x="4380" y="6893"/>
                      </a:lnTo>
                      <a:lnTo>
                        <a:pt x="4251" y="6887"/>
                      </a:lnTo>
                      <a:lnTo>
                        <a:pt x="4125" y="6872"/>
                      </a:lnTo>
                      <a:lnTo>
                        <a:pt x="3996" y="6851"/>
                      </a:lnTo>
                      <a:lnTo>
                        <a:pt x="3866" y="6827"/>
                      </a:lnTo>
                      <a:lnTo>
                        <a:pt x="3736" y="6796"/>
                      </a:lnTo>
                      <a:lnTo>
                        <a:pt x="3608" y="6764"/>
                      </a:lnTo>
                      <a:lnTo>
                        <a:pt x="3478" y="6729"/>
                      </a:lnTo>
                      <a:lnTo>
                        <a:pt x="3230" y="6652"/>
                      </a:lnTo>
                      <a:lnTo>
                        <a:pt x="2988" y="6572"/>
                      </a:lnTo>
                      <a:lnTo>
                        <a:pt x="2795" y="6509"/>
                      </a:lnTo>
                      <a:lnTo>
                        <a:pt x="2614" y="6449"/>
                      </a:lnTo>
                      <a:lnTo>
                        <a:pt x="2442" y="6382"/>
                      </a:lnTo>
                      <a:lnTo>
                        <a:pt x="2278" y="6309"/>
                      </a:lnTo>
                      <a:lnTo>
                        <a:pt x="2120" y="6236"/>
                      </a:lnTo>
                      <a:lnTo>
                        <a:pt x="1966" y="6155"/>
                      </a:lnTo>
                      <a:lnTo>
                        <a:pt x="1815" y="6068"/>
                      </a:lnTo>
                      <a:lnTo>
                        <a:pt x="1672" y="5980"/>
                      </a:lnTo>
                      <a:lnTo>
                        <a:pt x="1533" y="5889"/>
                      </a:lnTo>
                      <a:lnTo>
                        <a:pt x="1396" y="5792"/>
                      </a:lnTo>
                      <a:lnTo>
                        <a:pt x="1260" y="5694"/>
                      </a:lnTo>
                      <a:lnTo>
                        <a:pt x="1127" y="5589"/>
                      </a:lnTo>
                      <a:lnTo>
                        <a:pt x="994" y="5484"/>
                      </a:lnTo>
                      <a:lnTo>
                        <a:pt x="728" y="5263"/>
                      </a:lnTo>
                      <a:lnTo>
                        <a:pt x="459" y="5033"/>
                      </a:lnTo>
                      <a:lnTo>
                        <a:pt x="151" y="4770"/>
                      </a:lnTo>
                      <a:lnTo>
                        <a:pt x="417" y="4397"/>
                      </a:lnTo>
                      <a:lnTo>
                        <a:pt x="563" y="4197"/>
                      </a:lnTo>
                      <a:lnTo>
                        <a:pt x="634" y="4095"/>
                      </a:lnTo>
                      <a:lnTo>
                        <a:pt x="707" y="3994"/>
                      </a:lnTo>
                      <a:lnTo>
                        <a:pt x="774" y="3889"/>
                      </a:lnTo>
                      <a:lnTo>
                        <a:pt x="840" y="3780"/>
                      </a:lnTo>
                      <a:lnTo>
                        <a:pt x="903" y="3669"/>
                      </a:lnTo>
                      <a:lnTo>
                        <a:pt x="962" y="3557"/>
                      </a:lnTo>
                      <a:lnTo>
                        <a:pt x="1056" y="3612"/>
                      </a:lnTo>
                      <a:lnTo>
                        <a:pt x="1189" y="3686"/>
                      </a:lnTo>
                      <a:lnTo>
                        <a:pt x="1361" y="3774"/>
                      </a:lnTo>
                      <a:lnTo>
                        <a:pt x="1564" y="3875"/>
                      </a:lnTo>
                      <a:lnTo>
                        <a:pt x="2075" y="4123"/>
                      </a:lnTo>
                      <a:lnTo>
                        <a:pt x="2716" y="4431"/>
                      </a:lnTo>
                      <a:lnTo>
                        <a:pt x="3118" y="4624"/>
                      </a:lnTo>
                      <a:lnTo>
                        <a:pt x="3491" y="4806"/>
                      </a:lnTo>
                      <a:lnTo>
                        <a:pt x="3775" y="4945"/>
                      </a:lnTo>
                      <a:lnTo>
                        <a:pt x="3869" y="4994"/>
                      </a:lnTo>
                      <a:lnTo>
                        <a:pt x="3915" y="5023"/>
                      </a:lnTo>
                      <a:lnTo>
                        <a:pt x="3933" y="5036"/>
                      </a:lnTo>
                      <a:lnTo>
                        <a:pt x="3954" y="5047"/>
                      </a:lnTo>
                      <a:lnTo>
                        <a:pt x="3964" y="5047"/>
                      </a:lnTo>
                      <a:lnTo>
                        <a:pt x="3975" y="5044"/>
                      </a:lnTo>
                      <a:lnTo>
                        <a:pt x="3985" y="5039"/>
                      </a:lnTo>
                      <a:lnTo>
                        <a:pt x="3992" y="5036"/>
                      </a:lnTo>
                      <a:lnTo>
                        <a:pt x="3996" y="5029"/>
                      </a:lnTo>
                      <a:lnTo>
                        <a:pt x="4002" y="5018"/>
                      </a:lnTo>
                      <a:lnTo>
                        <a:pt x="4017" y="5012"/>
                      </a:lnTo>
                      <a:lnTo>
                        <a:pt x="4020" y="5008"/>
                      </a:lnTo>
                      <a:lnTo>
                        <a:pt x="4023" y="5005"/>
                      </a:lnTo>
                      <a:lnTo>
                        <a:pt x="4030" y="4991"/>
                      </a:lnTo>
                      <a:lnTo>
                        <a:pt x="4030" y="4977"/>
                      </a:lnTo>
                      <a:lnTo>
                        <a:pt x="4030" y="4973"/>
                      </a:lnTo>
                      <a:lnTo>
                        <a:pt x="4090" y="4371"/>
                      </a:lnTo>
                      <a:close/>
                    </a:path>
                  </a:pathLst>
                </a:custGeom>
                <a:solidFill>
                  <a:srgbClr val="C52A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08" name="群組 107"/>
              <p:cNvGrpSpPr/>
              <p:nvPr/>
            </p:nvGrpSpPr>
            <p:grpSpPr>
              <a:xfrm>
                <a:off x="323529" y="5511801"/>
                <a:ext cx="472050" cy="949325"/>
                <a:chOff x="1789906" y="4703763"/>
                <a:chExt cx="860425" cy="1730375"/>
              </a:xfrm>
            </p:grpSpPr>
            <p:sp>
              <p:nvSpPr>
                <p:cNvPr id="109" name="Freeform 57"/>
                <p:cNvSpPr>
                  <a:spLocks/>
                </p:cNvSpPr>
                <p:nvPr/>
              </p:nvSpPr>
              <p:spPr bwMode="auto">
                <a:xfrm>
                  <a:off x="2234406" y="5418138"/>
                  <a:ext cx="50800" cy="1016000"/>
                </a:xfrm>
                <a:custGeom>
                  <a:avLst/>
                  <a:gdLst>
                    <a:gd name="T0" fmla="*/ 76 w 157"/>
                    <a:gd name="T1" fmla="*/ 0 h 3197"/>
                    <a:gd name="T2" fmla="*/ 157 w 157"/>
                    <a:gd name="T3" fmla="*/ 3169 h 3197"/>
                    <a:gd name="T4" fmla="*/ 80 w 157"/>
                    <a:gd name="T5" fmla="*/ 3197 h 3197"/>
                    <a:gd name="T6" fmla="*/ 0 w 157"/>
                    <a:gd name="T7" fmla="*/ 0 h 3197"/>
                    <a:gd name="T8" fmla="*/ 76 w 157"/>
                    <a:gd name="T9" fmla="*/ 0 h 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3197">
                      <a:moveTo>
                        <a:pt x="76" y="0"/>
                      </a:moveTo>
                      <a:lnTo>
                        <a:pt x="157" y="3169"/>
                      </a:lnTo>
                      <a:lnTo>
                        <a:pt x="80" y="319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4B6A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0" name="Freeform 58"/>
                <p:cNvSpPr>
                  <a:spLocks/>
                </p:cNvSpPr>
                <p:nvPr/>
              </p:nvSpPr>
              <p:spPr bwMode="auto">
                <a:xfrm>
                  <a:off x="2101056" y="5294313"/>
                  <a:ext cx="247650" cy="182563"/>
                </a:xfrm>
                <a:custGeom>
                  <a:avLst/>
                  <a:gdLst>
                    <a:gd name="T0" fmla="*/ 91 w 780"/>
                    <a:gd name="T1" fmla="*/ 87 h 574"/>
                    <a:gd name="T2" fmla="*/ 52 w 780"/>
                    <a:gd name="T3" fmla="*/ 119 h 574"/>
                    <a:gd name="T4" fmla="*/ 24 w 780"/>
                    <a:gd name="T5" fmla="*/ 154 h 574"/>
                    <a:gd name="T6" fmla="*/ 18 w 780"/>
                    <a:gd name="T7" fmla="*/ 171 h 574"/>
                    <a:gd name="T8" fmla="*/ 7 w 780"/>
                    <a:gd name="T9" fmla="*/ 189 h 574"/>
                    <a:gd name="T10" fmla="*/ 0 w 780"/>
                    <a:gd name="T11" fmla="*/ 224 h 574"/>
                    <a:gd name="T12" fmla="*/ 0 w 780"/>
                    <a:gd name="T13" fmla="*/ 259 h 574"/>
                    <a:gd name="T14" fmla="*/ 3 w 780"/>
                    <a:gd name="T15" fmla="*/ 298 h 574"/>
                    <a:gd name="T16" fmla="*/ 18 w 780"/>
                    <a:gd name="T17" fmla="*/ 329 h 574"/>
                    <a:gd name="T18" fmla="*/ 34 w 780"/>
                    <a:gd name="T19" fmla="*/ 364 h 574"/>
                    <a:gd name="T20" fmla="*/ 59 w 780"/>
                    <a:gd name="T21" fmla="*/ 395 h 574"/>
                    <a:gd name="T22" fmla="*/ 87 w 780"/>
                    <a:gd name="T23" fmla="*/ 426 h 574"/>
                    <a:gd name="T24" fmla="*/ 115 w 780"/>
                    <a:gd name="T25" fmla="*/ 455 h 574"/>
                    <a:gd name="T26" fmla="*/ 150 w 780"/>
                    <a:gd name="T27" fmla="*/ 483 h 574"/>
                    <a:gd name="T28" fmla="*/ 185 w 780"/>
                    <a:gd name="T29" fmla="*/ 507 h 574"/>
                    <a:gd name="T30" fmla="*/ 220 w 780"/>
                    <a:gd name="T31" fmla="*/ 525 h 574"/>
                    <a:gd name="T32" fmla="*/ 258 w 780"/>
                    <a:gd name="T33" fmla="*/ 543 h 574"/>
                    <a:gd name="T34" fmla="*/ 294 w 780"/>
                    <a:gd name="T35" fmla="*/ 556 h 574"/>
                    <a:gd name="T36" fmla="*/ 321 w 780"/>
                    <a:gd name="T37" fmla="*/ 564 h 574"/>
                    <a:gd name="T38" fmla="*/ 346 w 780"/>
                    <a:gd name="T39" fmla="*/ 567 h 574"/>
                    <a:gd name="T40" fmla="*/ 402 w 780"/>
                    <a:gd name="T41" fmla="*/ 574 h 574"/>
                    <a:gd name="T42" fmla="*/ 458 w 780"/>
                    <a:gd name="T43" fmla="*/ 570 h 574"/>
                    <a:gd name="T44" fmla="*/ 514 w 780"/>
                    <a:gd name="T45" fmla="*/ 559 h 574"/>
                    <a:gd name="T46" fmla="*/ 566 w 780"/>
                    <a:gd name="T47" fmla="*/ 543 h 574"/>
                    <a:gd name="T48" fmla="*/ 615 w 780"/>
                    <a:gd name="T49" fmla="*/ 518 h 574"/>
                    <a:gd name="T50" fmla="*/ 661 w 780"/>
                    <a:gd name="T51" fmla="*/ 489 h 574"/>
                    <a:gd name="T52" fmla="*/ 699 w 780"/>
                    <a:gd name="T53" fmla="*/ 458 h 574"/>
                    <a:gd name="T54" fmla="*/ 735 w 780"/>
                    <a:gd name="T55" fmla="*/ 420 h 574"/>
                    <a:gd name="T56" fmla="*/ 745 w 780"/>
                    <a:gd name="T57" fmla="*/ 402 h 574"/>
                    <a:gd name="T58" fmla="*/ 759 w 780"/>
                    <a:gd name="T59" fmla="*/ 381 h 574"/>
                    <a:gd name="T60" fmla="*/ 766 w 780"/>
                    <a:gd name="T61" fmla="*/ 356 h 574"/>
                    <a:gd name="T62" fmla="*/ 773 w 780"/>
                    <a:gd name="T63" fmla="*/ 335 h 574"/>
                    <a:gd name="T64" fmla="*/ 776 w 780"/>
                    <a:gd name="T65" fmla="*/ 314 h 574"/>
                    <a:gd name="T66" fmla="*/ 780 w 780"/>
                    <a:gd name="T67" fmla="*/ 290 h 574"/>
                    <a:gd name="T68" fmla="*/ 776 w 780"/>
                    <a:gd name="T69" fmla="*/ 266 h 574"/>
                    <a:gd name="T70" fmla="*/ 773 w 780"/>
                    <a:gd name="T71" fmla="*/ 241 h 574"/>
                    <a:gd name="T72" fmla="*/ 766 w 780"/>
                    <a:gd name="T73" fmla="*/ 217 h 574"/>
                    <a:gd name="T74" fmla="*/ 756 w 780"/>
                    <a:gd name="T75" fmla="*/ 192 h 574"/>
                    <a:gd name="T76" fmla="*/ 741 w 780"/>
                    <a:gd name="T77" fmla="*/ 168 h 574"/>
                    <a:gd name="T78" fmla="*/ 720 w 780"/>
                    <a:gd name="T79" fmla="*/ 140 h 574"/>
                    <a:gd name="T80" fmla="*/ 699 w 780"/>
                    <a:gd name="T81" fmla="*/ 116 h 574"/>
                    <a:gd name="T82" fmla="*/ 675 w 780"/>
                    <a:gd name="T83" fmla="*/ 91 h 574"/>
                    <a:gd name="T84" fmla="*/ 647 w 780"/>
                    <a:gd name="T85" fmla="*/ 69 h 574"/>
                    <a:gd name="T86" fmla="*/ 615 w 780"/>
                    <a:gd name="T87" fmla="*/ 50 h 574"/>
                    <a:gd name="T88" fmla="*/ 581 w 780"/>
                    <a:gd name="T89" fmla="*/ 35 h 574"/>
                    <a:gd name="T90" fmla="*/ 545 w 780"/>
                    <a:gd name="T91" fmla="*/ 21 h 574"/>
                    <a:gd name="T92" fmla="*/ 506 w 780"/>
                    <a:gd name="T93" fmla="*/ 11 h 574"/>
                    <a:gd name="T94" fmla="*/ 465 w 780"/>
                    <a:gd name="T95" fmla="*/ 7 h 574"/>
                    <a:gd name="T96" fmla="*/ 427 w 780"/>
                    <a:gd name="T97" fmla="*/ 0 h 574"/>
                    <a:gd name="T98" fmla="*/ 385 w 780"/>
                    <a:gd name="T99" fmla="*/ 0 h 574"/>
                    <a:gd name="T100" fmla="*/ 342 w 780"/>
                    <a:gd name="T101" fmla="*/ 4 h 574"/>
                    <a:gd name="T102" fmla="*/ 300 w 780"/>
                    <a:gd name="T103" fmla="*/ 7 h 574"/>
                    <a:gd name="T104" fmla="*/ 258 w 780"/>
                    <a:gd name="T105" fmla="*/ 14 h 574"/>
                    <a:gd name="T106" fmla="*/ 220 w 780"/>
                    <a:gd name="T107" fmla="*/ 24 h 574"/>
                    <a:gd name="T108" fmla="*/ 185 w 780"/>
                    <a:gd name="T109" fmla="*/ 35 h 574"/>
                    <a:gd name="T110" fmla="*/ 150 w 780"/>
                    <a:gd name="T111" fmla="*/ 50 h 574"/>
                    <a:gd name="T112" fmla="*/ 119 w 780"/>
                    <a:gd name="T113" fmla="*/ 66 h 574"/>
                    <a:gd name="T114" fmla="*/ 91 w 780"/>
                    <a:gd name="T115" fmla="*/ 87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80" h="574">
                      <a:moveTo>
                        <a:pt x="91" y="87"/>
                      </a:moveTo>
                      <a:lnTo>
                        <a:pt x="52" y="119"/>
                      </a:lnTo>
                      <a:lnTo>
                        <a:pt x="24" y="154"/>
                      </a:lnTo>
                      <a:lnTo>
                        <a:pt x="18" y="171"/>
                      </a:lnTo>
                      <a:lnTo>
                        <a:pt x="7" y="189"/>
                      </a:lnTo>
                      <a:lnTo>
                        <a:pt x="0" y="224"/>
                      </a:lnTo>
                      <a:lnTo>
                        <a:pt x="0" y="259"/>
                      </a:lnTo>
                      <a:lnTo>
                        <a:pt x="3" y="298"/>
                      </a:lnTo>
                      <a:lnTo>
                        <a:pt x="18" y="329"/>
                      </a:lnTo>
                      <a:lnTo>
                        <a:pt x="34" y="364"/>
                      </a:lnTo>
                      <a:lnTo>
                        <a:pt x="59" y="395"/>
                      </a:lnTo>
                      <a:lnTo>
                        <a:pt x="87" y="426"/>
                      </a:lnTo>
                      <a:lnTo>
                        <a:pt x="115" y="455"/>
                      </a:lnTo>
                      <a:lnTo>
                        <a:pt x="150" y="483"/>
                      </a:lnTo>
                      <a:lnTo>
                        <a:pt x="185" y="507"/>
                      </a:lnTo>
                      <a:lnTo>
                        <a:pt x="220" y="525"/>
                      </a:lnTo>
                      <a:lnTo>
                        <a:pt x="258" y="543"/>
                      </a:lnTo>
                      <a:lnTo>
                        <a:pt x="294" y="556"/>
                      </a:lnTo>
                      <a:lnTo>
                        <a:pt x="321" y="564"/>
                      </a:lnTo>
                      <a:lnTo>
                        <a:pt x="346" y="567"/>
                      </a:lnTo>
                      <a:lnTo>
                        <a:pt x="402" y="574"/>
                      </a:lnTo>
                      <a:lnTo>
                        <a:pt x="458" y="570"/>
                      </a:lnTo>
                      <a:lnTo>
                        <a:pt x="514" y="559"/>
                      </a:lnTo>
                      <a:lnTo>
                        <a:pt x="566" y="543"/>
                      </a:lnTo>
                      <a:lnTo>
                        <a:pt x="615" y="518"/>
                      </a:lnTo>
                      <a:lnTo>
                        <a:pt x="661" y="489"/>
                      </a:lnTo>
                      <a:lnTo>
                        <a:pt x="699" y="458"/>
                      </a:lnTo>
                      <a:lnTo>
                        <a:pt x="735" y="420"/>
                      </a:lnTo>
                      <a:lnTo>
                        <a:pt x="745" y="402"/>
                      </a:lnTo>
                      <a:lnTo>
                        <a:pt x="759" y="381"/>
                      </a:lnTo>
                      <a:lnTo>
                        <a:pt x="766" y="356"/>
                      </a:lnTo>
                      <a:lnTo>
                        <a:pt x="773" y="335"/>
                      </a:lnTo>
                      <a:lnTo>
                        <a:pt x="776" y="314"/>
                      </a:lnTo>
                      <a:lnTo>
                        <a:pt x="780" y="290"/>
                      </a:lnTo>
                      <a:lnTo>
                        <a:pt x="776" y="266"/>
                      </a:lnTo>
                      <a:lnTo>
                        <a:pt x="773" y="241"/>
                      </a:lnTo>
                      <a:lnTo>
                        <a:pt x="766" y="217"/>
                      </a:lnTo>
                      <a:lnTo>
                        <a:pt x="756" y="192"/>
                      </a:lnTo>
                      <a:lnTo>
                        <a:pt x="741" y="168"/>
                      </a:lnTo>
                      <a:lnTo>
                        <a:pt x="720" y="140"/>
                      </a:lnTo>
                      <a:lnTo>
                        <a:pt x="699" y="116"/>
                      </a:lnTo>
                      <a:lnTo>
                        <a:pt x="675" y="91"/>
                      </a:lnTo>
                      <a:lnTo>
                        <a:pt x="647" y="69"/>
                      </a:lnTo>
                      <a:lnTo>
                        <a:pt x="615" y="50"/>
                      </a:lnTo>
                      <a:lnTo>
                        <a:pt x="581" y="35"/>
                      </a:lnTo>
                      <a:lnTo>
                        <a:pt x="545" y="21"/>
                      </a:lnTo>
                      <a:lnTo>
                        <a:pt x="506" y="11"/>
                      </a:lnTo>
                      <a:lnTo>
                        <a:pt x="465" y="7"/>
                      </a:lnTo>
                      <a:lnTo>
                        <a:pt x="427" y="0"/>
                      </a:lnTo>
                      <a:lnTo>
                        <a:pt x="385" y="0"/>
                      </a:lnTo>
                      <a:lnTo>
                        <a:pt x="342" y="4"/>
                      </a:lnTo>
                      <a:lnTo>
                        <a:pt x="300" y="7"/>
                      </a:lnTo>
                      <a:lnTo>
                        <a:pt x="258" y="14"/>
                      </a:lnTo>
                      <a:lnTo>
                        <a:pt x="220" y="24"/>
                      </a:lnTo>
                      <a:lnTo>
                        <a:pt x="185" y="35"/>
                      </a:lnTo>
                      <a:lnTo>
                        <a:pt x="150" y="50"/>
                      </a:lnTo>
                      <a:lnTo>
                        <a:pt x="119" y="66"/>
                      </a:lnTo>
                      <a:lnTo>
                        <a:pt x="91" y="87"/>
                      </a:lnTo>
                      <a:close/>
                    </a:path>
                  </a:pathLst>
                </a:custGeom>
                <a:solidFill>
                  <a:srgbClr val="8A6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1" name="Freeform 59"/>
                <p:cNvSpPr>
                  <a:spLocks/>
                </p:cNvSpPr>
                <p:nvPr/>
              </p:nvSpPr>
              <p:spPr bwMode="auto">
                <a:xfrm>
                  <a:off x="1789906" y="4703763"/>
                  <a:ext cx="860425" cy="808038"/>
                </a:xfrm>
                <a:custGeom>
                  <a:avLst/>
                  <a:gdLst>
                    <a:gd name="T0" fmla="*/ 2701 w 2708"/>
                    <a:gd name="T1" fmla="*/ 994 h 2544"/>
                    <a:gd name="T2" fmla="*/ 2690 w 2708"/>
                    <a:gd name="T3" fmla="*/ 1176 h 2544"/>
                    <a:gd name="T4" fmla="*/ 2606 w 2708"/>
                    <a:gd name="T5" fmla="*/ 1306 h 2544"/>
                    <a:gd name="T6" fmla="*/ 2432 w 2708"/>
                    <a:gd name="T7" fmla="*/ 1473 h 2544"/>
                    <a:gd name="T8" fmla="*/ 2351 w 2708"/>
                    <a:gd name="T9" fmla="*/ 1599 h 2544"/>
                    <a:gd name="T10" fmla="*/ 2337 w 2708"/>
                    <a:gd name="T11" fmla="*/ 1687 h 2544"/>
                    <a:gd name="T12" fmla="*/ 2393 w 2708"/>
                    <a:gd name="T13" fmla="*/ 1865 h 2544"/>
                    <a:gd name="T14" fmla="*/ 2379 w 2708"/>
                    <a:gd name="T15" fmla="*/ 1984 h 2544"/>
                    <a:gd name="T16" fmla="*/ 2296 w 2708"/>
                    <a:gd name="T17" fmla="*/ 2117 h 2544"/>
                    <a:gd name="T18" fmla="*/ 2127 w 2708"/>
                    <a:gd name="T19" fmla="*/ 2263 h 2544"/>
                    <a:gd name="T20" fmla="*/ 1931 w 2708"/>
                    <a:gd name="T21" fmla="*/ 2313 h 2544"/>
                    <a:gd name="T22" fmla="*/ 1781 w 2708"/>
                    <a:gd name="T23" fmla="*/ 2274 h 2544"/>
                    <a:gd name="T24" fmla="*/ 1603 w 2708"/>
                    <a:gd name="T25" fmla="*/ 2169 h 2544"/>
                    <a:gd name="T26" fmla="*/ 1486 w 2708"/>
                    <a:gd name="T27" fmla="*/ 2145 h 2544"/>
                    <a:gd name="T28" fmla="*/ 1361 w 2708"/>
                    <a:gd name="T29" fmla="*/ 2208 h 2544"/>
                    <a:gd name="T30" fmla="*/ 1228 w 2708"/>
                    <a:gd name="T31" fmla="*/ 2386 h 2544"/>
                    <a:gd name="T32" fmla="*/ 1113 w 2708"/>
                    <a:gd name="T33" fmla="*/ 2513 h 2544"/>
                    <a:gd name="T34" fmla="*/ 1025 w 2708"/>
                    <a:gd name="T35" fmla="*/ 2544 h 2544"/>
                    <a:gd name="T36" fmla="*/ 948 w 2708"/>
                    <a:gd name="T37" fmla="*/ 2526 h 2544"/>
                    <a:gd name="T38" fmla="*/ 857 w 2708"/>
                    <a:gd name="T39" fmla="*/ 2463 h 2544"/>
                    <a:gd name="T40" fmla="*/ 780 w 2708"/>
                    <a:gd name="T41" fmla="*/ 2330 h 2544"/>
                    <a:gd name="T42" fmla="*/ 682 w 2708"/>
                    <a:gd name="T43" fmla="*/ 2026 h 2544"/>
                    <a:gd name="T44" fmla="*/ 630 w 2708"/>
                    <a:gd name="T45" fmla="*/ 1945 h 2544"/>
                    <a:gd name="T46" fmla="*/ 560 w 2708"/>
                    <a:gd name="T47" fmla="*/ 1908 h 2544"/>
                    <a:gd name="T48" fmla="*/ 388 w 2708"/>
                    <a:gd name="T49" fmla="*/ 1908 h 2544"/>
                    <a:gd name="T50" fmla="*/ 167 w 2708"/>
                    <a:gd name="T51" fmla="*/ 1918 h 2544"/>
                    <a:gd name="T52" fmla="*/ 91 w 2708"/>
                    <a:gd name="T53" fmla="*/ 1879 h 2544"/>
                    <a:gd name="T54" fmla="*/ 21 w 2708"/>
                    <a:gd name="T55" fmla="*/ 1775 h 2544"/>
                    <a:gd name="T56" fmla="*/ 0 w 2708"/>
                    <a:gd name="T57" fmla="*/ 1609 h 2544"/>
                    <a:gd name="T58" fmla="*/ 39 w 2708"/>
                    <a:gd name="T59" fmla="*/ 1434 h 2544"/>
                    <a:gd name="T60" fmla="*/ 112 w 2708"/>
                    <a:gd name="T61" fmla="*/ 1277 h 2544"/>
                    <a:gd name="T62" fmla="*/ 221 w 2708"/>
                    <a:gd name="T63" fmla="*/ 1165 h 2544"/>
                    <a:gd name="T64" fmla="*/ 367 w 2708"/>
                    <a:gd name="T65" fmla="*/ 1103 h 2544"/>
                    <a:gd name="T66" fmla="*/ 595 w 2708"/>
                    <a:gd name="T67" fmla="*/ 1019 h 2544"/>
                    <a:gd name="T68" fmla="*/ 717 w 2708"/>
                    <a:gd name="T69" fmla="*/ 907 h 2544"/>
                    <a:gd name="T70" fmla="*/ 763 w 2708"/>
                    <a:gd name="T71" fmla="*/ 784 h 2544"/>
                    <a:gd name="T72" fmla="*/ 766 w 2708"/>
                    <a:gd name="T73" fmla="*/ 589 h 2544"/>
                    <a:gd name="T74" fmla="*/ 784 w 2708"/>
                    <a:gd name="T75" fmla="*/ 399 h 2544"/>
                    <a:gd name="T76" fmla="*/ 839 w 2708"/>
                    <a:gd name="T77" fmla="*/ 284 h 2544"/>
                    <a:gd name="T78" fmla="*/ 987 w 2708"/>
                    <a:gd name="T79" fmla="*/ 158 h 2544"/>
                    <a:gd name="T80" fmla="*/ 1225 w 2708"/>
                    <a:gd name="T81" fmla="*/ 54 h 2544"/>
                    <a:gd name="T82" fmla="*/ 1508 w 2708"/>
                    <a:gd name="T83" fmla="*/ 0 h 2544"/>
                    <a:gd name="T84" fmla="*/ 1665 w 2708"/>
                    <a:gd name="T85" fmla="*/ 22 h 2544"/>
                    <a:gd name="T86" fmla="*/ 1770 w 2708"/>
                    <a:gd name="T87" fmla="*/ 99 h 2544"/>
                    <a:gd name="T88" fmla="*/ 1816 w 2708"/>
                    <a:gd name="T89" fmla="*/ 214 h 2544"/>
                    <a:gd name="T90" fmla="*/ 1840 w 2708"/>
                    <a:gd name="T91" fmla="*/ 438 h 2544"/>
                    <a:gd name="T92" fmla="*/ 1897 w 2708"/>
                    <a:gd name="T93" fmla="*/ 536 h 2544"/>
                    <a:gd name="T94" fmla="*/ 1984 w 2708"/>
                    <a:gd name="T95" fmla="*/ 605 h 2544"/>
                    <a:gd name="T96" fmla="*/ 2179 w 2708"/>
                    <a:gd name="T97" fmla="*/ 672 h 2544"/>
                    <a:gd name="T98" fmla="*/ 2481 w 2708"/>
                    <a:gd name="T99" fmla="*/ 742 h 2544"/>
                    <a:gd name="T100" fmla="*/ 2603 w 2708"/>
                    <a:gd name="T101" fmla="*/ 813 h 2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08" h="2544">
                      <a:moveTo>
                        <a:pt x="2659" y="875"/>
                      </a:moveTo>
                      <a:lnTo>
                        <a:pt x="2677" y="910"/>
                      </a:lnTo>
                      <a:lnTo>
                        <a:pt x="2690" y="949"/>
                      </a:lnTo>
                      <a:lnTo>
                        <a:pt x="2701" y="994"/>
                      </a:lnTo>
                      <a:lnTo>
                        <a:pt x="2708" y="1043"/>
                      </a:lnTo>
                      <a:lnTo>
                        <a:pt x="2708" y="1092"/>
                      </a:lnTo>
                      <a:lnTo>
                        <a:pt x="2705" y="1134"/>
                      </a:lnTo>
                      <a:lnTo>
                        <a:pt x="2690" y="1176"/>
                      </a:lnTo>
                      <a:lnTo>
                        <a:pt x="2677" y="1211"/>
                      </a:lnTo>
                      <a:lnTo>
                        <a:pt x="2656" y="1246"/>
                      </a:lnTo>
                      <a:lnTo>
                        <a:pt x="2635" y="1277"/>
                      </a:lnTo>
                      <a:lnTo>
                        <a:pt x="2606" y="1306"/>
                      </a:lnTo>
                      <a:lnTo>
                        <a:pt x="2578" y="1334"/>
                      </a:lnTo>
                      <a:lnTo>
                        <a:pt x="2520" y="1389"/>
                      </a:lnTo>
                      <a:lnTo>
                        <a:pt x="2460" y="1445"/>
                      </a:lnTo>
                      <a:lnTo>
                        <a:pt x="2432" y="1473"/>
                      </a:lnTo>
                      <a:lnTo>
                        <a:pt x="2403" y="1505"/>
                      </a:lnTo>
                      <a:lnTo>
                        <a:pt x="2382" y="1536"/>
                      </a:lnTo>
                      <a:lnTo>
                        <a:pt x="2362" y="1572"/>
                      </a:lnTo>
                      <a:lnTo>
                        <a:pt x="2351" y="1599"/>
                      </a:lnTo>
                      <a:lnTo>
                        <a:pt x="2341" y="1624"/>
                      </a:lnTo>
                      <a:lnTo>
                        <a:pt x="2337" y="1645"/>
                      </a:lnTo>
                      <a:lnTo>
                        <a:pt x="2337" y="1666"/>
                      </a:lnTo>
                      <a:lnTo>
                        <a:pt x="2337" y="1687"/>
                      </a:lnTo>
                      <a:lnTo>
                        <a:pt x="2341" y="1708"/>
                      </a:lnTo>
                      <a:lnTo>
                        <a:pt x="2351" y="1746"/>
                      </a:lnTo>
                      <a:lnTo>
                        <a:pt x="2382" y="1823"/>
                      </a:lnTo>
                      <a:lnTo>
                        <a:pt x="2393" y="1865"/>
                      </a:lnTo>
                      <a:lnTo>
                        <a:pt x="2397" y="1886"/>
                      </a:lnTo>
                      <a:lnTo>
                        <a:pt x="2397" y="1911"/>
                      </a:lnTo>
                      <a:lnTo>
                        <a:pt x="2390" y="1945"/>
                      </a:lnTo>
                      <a:lnTo>
                        <a:pt x="2379" y="1984"/>
                      </a:lnTo>
                      <a:lnTo>
                        <a:pt x="2365" y="2019"/>
                      </a:lnTo>
                      <a:lnTo>
                        <a:pt x="2344" y="2050"/>
                      </a:lnTo>
                      <a:lnTo>
                        <a:pt x="2320" y="2086"/>
                      </a:lnTo>
                      <a:lnTo>
                        <a:pt x="2296" y="2117"/>
                      </a:lnTo>
                      <a:lnTo>
                        <a:pt x="2246" y="2169"/>
                      </a:lnTo>
                      <a:lnTo>
                        <a:pt x="2208" y="2205"/>
                      </a:lnTo>
                      <a:lnTo>
                        <a:pt x="2169" y="2236"/>
                      </a:lnTo>
                      <a:lnTo>
                        <a:pt x="2127" y="2263"/>
                      </a:lnTo>
                      <a:lnTo>
                        <a:pt x="2082" y="2284"/>
                      </a:lnTo>
                      <a:lnTo>
                        <a:pt x="2033" y="2302"/>
                      </a:lnTo>
                      <a:lnTo>
                        <a:pt x="1984" y="2313"/>
                      </a:lnTo>
                      <a:lnTo>
                        <a:pt x="1931" y="2313"/>
                      </a:lnTo>
                      <a:lnTo>
                        <a:pt x="1876" y="2310"/>
                      </a:lnTo>
                      <a:lnTo>
                        <a:pt x="1843" y="2302"/>
                      </a:lnTo>
                      <a:lnTo>
                        <a:pt x="1812" y="2289"/>
                      </a:lnTo>
                      <a:lnTo>
                        <a:pt x="1781" y="2274"/>
                      </a:lnTo>
                      <a:lnTo>
                        <a:pt x="1749" y="2257"/>
                      </a:lnTo>
                      <a:lnTo>
                        <a:pt x="1690" y="2222"/>
                      </a:lnTo>
                      <a:lnTo>
                        <a:pt x="1634" y="2187"/>
                      </a:lnTo>
                      <a:lnTo>
                        <a:pt x="1603" y="2169"/>
                      </a:lnTo>
                      <a:lnTo>
                        <a:pt x="1574" y="2159"/>
                      </a:lnTo>
                      <a:lnTo>
                        <a:pt x="1546" y="2148"/>
                      </a:lnTo>
                      <a:lnTo>
                        <a:pt x="1515" y="2145"/>
                      </a:lnTo>
                      <a:lnTo>
                        <a:pt x="1486" y="2145"/>
                      </a:lnTo>
                      <a:lnTo>
                        <a:pt x="1455" y="2148"/>
                      </a:lnTo>
                      <a:lnTo>
                        <a:pt x="1424" y="2162"/>
                      </a:lnTo>
                      <a:lnTo>
                        <a:pt x="1392" y="2183"/>
                      </a:lnTo>
                      <a:lnTo>
                        <a:pt x="1361" y="2208"/>
                      </a:lnTo>
                      <a:lnTo>
                        <a:pt x="1334" y="2239"/>
                      </a:lnTo>
                      <a:lnTo>
                        <a:pt x="1308" y="2271"/>
                      </a:lnTo>
                      <a:lnTo>
                        <a:pt x="1280" y="2310"/>
                      </a:lnTo>
                      <a:lnTo>
                        <a:pt x="1228" y="2386"/>
                      </a:lnTo>
                      <a:lnTo>
                        <a:pt x="1200" y="2422"/>
                      </a:lnTo>
                      <a:lnTo>
                        <a:pt x="1172" y="2456"/>
                      </a:lnTo>
                      <a:lnTo>
                        <a:pt x="1141" y="2488"/>
                      </a:lnTo>
                      <a:lnTo>
                        <a:pt x="1113" y="2513"/>
                      </a:lnTo>
                      <a:lnTo>
                        <a:pt x="1077" y="2534"/>
                      </a:lnTo>
                      <a:lnTo>
                        <a:pt x="1064" y="2540"/>
                      </a:lnTo>
                      <a:lnTo>
                        <a:pt x="1046" y="2544"/>
                      </a:lnTo>
                      <a:lnTo>
                        <a:pt x="1025" y="2544"/>
                      </a:lnTo>
                      <a:lnTo>
                        <a:pt x="1008" y="2544"/>
                      </a:lnTo>
                      <a:lnTo>
                        <a:pt x="987" y="2540"/>
                      </a:lnTo>
                      <a:lnTo>
                        <a:pt x="969" y="2537"/>
                      </a:lnTo>
                      <a:lnTo>
                        <a:pt x="948" y="2526"/>
                      </a:lnTo>
                      <a:lnTo>
                        <a:pt x="927" y="2516"/>
                      </a:lnTo>
                      <a:lnTo>
                        <a:pt x="902" y="2501"/>
                      </a:lnTo>
                      <a:lnTo>
                        <a:pt x="881" y="2484"/>
                      </a:lnTo>
                      <a:lnTo>
                        <a:pt x="857" y="2463"/>
                      </a:lnTo>
                      <a:lnTo>
                        <a:pt x="839" y="2438"/>
                      </a:lnTo>
                      <a:lnTo>
                        <a:pt x="823" y="2414"/>
                      </a:lnTo>
                      <a:lnTo>
                        <a:pt x="805" y="2386"/>
                      </a:lnTo>
                      <a:lnTo>
                        <a:pt x="780" y="2330"/>
                      </a:lnTo>
                      <a:lnTo>
                        <a:pt x="756" y="2268"/>
                      </a:lnTo>
                      <a:lnTo>
                        <a:pt x="721" y="2141"/>
                      </a:lnTo>
                      <a:lnTo>
                        <a:pt x="703" y="2082"/>
                      </a:lnTo>
                      <a:lnTo>
                        <a:pt x="682" y="2026"/>
                      </a:lnTo>
                      <a:lnTo>
                        <a:pt x="672" y="2002"/>
                      </a:lnTo>
                      <a:lnTo>
                        <a:pt x="657" y="1977"/>
                      </a:lnTo>
                      <a:lnTo>
                        <a:pt x="644" y="1960"/>
                      </a:lnTo>
                      <a:lnTo>
                        <a:pt x="630" y="1945"/>
                      </a:lnTo>
                      <a:lnTo>
                        <a:pt x="612" y="1932"/>
                      </a:lnTo>
                      <a:lnTo>
                        <a:pt x="595" y="1921"/>
                      </a:lnTo>
                      <a:lnTo>
                        <a:pt x="578" y="1911"/>
                      </a:lnTo>
                      <a:lnTo>
                        <a:pt x="560" y="1908"/>
                      </a:lnTo>
                      <a:lnTo>
                        <a:pt x="518" y="1900"/>
                      </a:lnTo>
                      <a:lnTo>
                        <a:pt x="476" y="1900"/>
                      </a:lnTo>
                      <a:lnTo>
                        <a:pt x="433" y="1903"/>
                      </a:lnTo>
                      <a:lnTo>
                        <a:pt x="388" y="1908"/>
                      </a:lnTo>
                      <a:lnTo>
                        <a:pt x="297" y="1921"/>
                      </a:lnTo>
                      <a:lnTo>
                        <a:pt x="252" y="1924"/>
                      </a:lnTo>
                      <a:lnTo>
                        <a:pt x="210" y="1924"/>
                      </a:lnTo>
                      <a:lnTo>
                        <a:pt x="167" y="1918"/>
                      </a:lnTo>
                      <a:lnTo>
                        <a:pt x="147" y="1911"/>
                      </a:lnTo>
                      <a:lnTo>
                        <a:pt x="130" y="1903"/>
                      </a:lnTo>
                      <a:lnTo>
                        <a:pt x="109" y="1893"/>
                      </a:lnTo>
                      <a:lnTo>
                        <a:pt x="91" y="1879"/>
                      </a:lnTo>
                      <a:lnTo>
                        <a:pt x="73" y="1865"/>
                      </a:lnTo>
                      <a:lnTo>
                        <a:pt x="60" y="1844"/>
                      </a:lnTo>
                      <a:lnTo>
                        <a:pt x="39" y="1812"/>
                      </a:lnTo>
                      <a:lnTo>
                        <a:pt x="21" y="1775"/>
                      </a:lnTo>
                      <a:lnTo>
                        <a:pt x="10" y="1736"/>
                      </a:lnTo>
                      <a:lnTo>
                        <a:pt x="3" y="1697"/>
                      </a:lnTo>
                      <a:lnTo>
                        <a:pt x="0" y="1652"/>
                      </a:lnTo>
                      <a:lnTo>
                        <a:pt x="0" y="1609"/>
                      </a:lnTo>
                      <a:lnTo>
                        <a:pt x="7" y="1564"/>
                      </a:lnTo>
                      <a:lnTo>
                        <a:pt x="14" y="1522"/>
                      </a:lnTo>
                      <a:lnTo>
                        <a:pt x="24" y="1476"/>
                      </a:lnTo>
                      <a:lnTo>
                        <a:pt x="39" y="1434"/>
                      </a:lnTo>
                      <a:lnTo>
                        <a:pt x="52" y="1393"/>
                      </a:lnTo>
                      <a:lnTo>
                        <a:pt x="70" y="1351"/>
                      </a:lnTo>
                      <a:lnTo>
                        <a:pt x="91" y="1312"/>
                      </a:lnTo>
                      <a:lnTo>
                        <a:pt x="112" y="1277"/>
                      </a:lnTo>
                      <a:lnTo>
                        <a:pt x="136" y="1246"/>
                      </a:lnTo>
                      <a:lnTo>
                        <a:pt x="161" y="1218"/>
                      </a:lnTo>
                      <a:lnTo>
                        <a:pt x="188" y="1189"/>
                      </a:lnTo>
                      <a:lnTo>
                        <a:pt x="221" y="1165"/>
                      </a:lnTo>
                      <a:lnTo>
                        <a:pt x="255" y="1144"/>
                      </a:lnTo>
                      <a:lnTo>
                        <a:pt x="294" y="1127"/>
                      </a:lnTo>
                      <a:lnTo>
                        <a:pt x="329" y="1113"/>
                      </a:lnTo>
                      <a:lnTo>
                        <a:pt x="367" y="1103"/>
                      </a:lnTo>
                      <a:lnTo>
                        <a:pt x="448" y="1078"/>
                      </a:lnTo>
                      <a:lnTo>
                        <a:pt x="524" y="1050"/>
                      </a:lnTo>
                      <a:lnTo>
                        <a:pt x="560" y="1037"/>
                      </a:lnTo>
                      <a:lnTo>
                        <a:pt x="595" y="1019"/>
                      </a:lnTo>
                      <a:lnTo>
                        <a:pt x="630" y="998"/>
                      </a:lnTo>
                      <a:lnTo>
                        <a:pt x="662" y="973"/>
                      </a:lnTo>
                      <a:lnTo>
                        <a:pt x="693" y="941"/>
                      </a:lnTo>
                      <a:lnTo>
                        <a:pt x="717" y="907"/>
                      </a:lnTo>
                      <a:lnTo>
                        <a:pt x="735" y="875"/>
                      </a:lnTo>
                      <a:lnTo>
                        <a:pt x="748" y="844"/>
                      </a:lnTo>
                      <a:lnTo>
                        <a:pt x="756" y="816"/>
                      </a:lnTo>
                      <a:lnTo>
                        <a:pt x="763" y="784"/>
                      </a:lnTo>
                      <a:lnTo>
                        <a:pt x="766" y="750"/>
                      </a:lnTo>
                      <a:lnTo>
                        <a:pt x="769" y="717"/>
                      </a:lnTo>
                      <a:lnTo>
                        <a:pt x="769" y="655"/>
                      </a:lnTo>
                      <a:lnTo>
                        <a:pt x="766" y="589"/>
                      </a:lnTo>
                      <a:lnTo>
                        <a:pt x="766" y="526"/>
                      </a:lnTo>
                      <a:lnTo>
                        <a:pt x="769" y="463"/>
                      </a:lnTo>
                      <a:lnTo>
                        <a:pt x="774" y="432"/>
                      </a:lnTo>
                      <a:lnTo>
                        <a:pt x="784" y="399"/>
                      </a:lnTo>
                      <a:lnTo>
                        <a:pt x="794" y="368"/>
                      </a:lnTo>
                      <a:lnTo>
                        <a:pt x="805" y="340"/>
                      </a:lnTo>
                      <a:lnTo>
                        <a:pt x="823" y="312"/>
                      </a:lnTo>
                      <a:lnTo>
                        <a:pt x="839" y="284"/>
                      </a:lnTo>
                      <a:lnTo>
                        <a:pt x="860" y="260"/>
                      </a:lnTo>
                      <a:lnTo>
                        <a:pt x="881" y="239"/>
                      </a:lnTo>
                      <a:lnTo>
                        <a:pt x="931" y="193"/>
                      </a:lnTo>
                      <a:lnTo>
                        <a:pt x="987" y="158"/>
                      </a:lnTo>
                      <a:lnTo>
                        <a:pt x="1043" y="127"/>
                      </a:lnTo>
                      <a:lnTo>
                        <a:pt x="1102" y="99"/>
                      </a:lnTo>
                      <a:lnTo>
                        <a:pt x="1158" y="78"/>
                      </a:lnTo>
                      <a:lnTo>
                        <a:pt x="1225" y="54"/>
                      </a:lnTo>
                      <a:lnTo>
                        <a:pt x="1298" y="33"/>
                      </a:lnTo>
                      <a:lnTo>
                        <a:pt x="1382" y="15"/>
                      </a:lnTo>
                      <a:lnTo>
                        <a:pt x="1467" y="4"/>
                      </a:lnTo>
                      <a:lnTo>
                        <a:pt x="1508" y="0"/>
                      </a:lnTo>
                      <a:lnTo>
                        <a:pt x="1550" y="0"/>
                      </a:lnTo>
                      <a:lnTo>
                        <a:pt x="1588" y="4"/>
                      </a:lnTo>
                      <a:lnTo>
                        <a:pt x="1627" y="12"/>
                      </a:lnTo>
                      <a:lnTo>
                        <a:pt x="1665" y="22"/>
                      </a:lnTo>
                      <a:lnTo>
                        <a:pt x="1697" y="36"/>
                      </a:lnTo>
                      <a:lnTo>
                        <a:pt x="1728" y="54"/>
                      </a:lnTo>
                      <a:lnTo>
                        <a:pt x="1756" y="78"/>
                      </a:lnTo>
                      <a:lnTo>
                        <a:pt x="1770" y="99"/>
                      </a:lnTo>
                      <a:lnTo>
                        <a:pt x="1785" y="120"/>
                      </a:lnTo>
                      <a:lnTo>
                        <a:pt x="1795" y="141"/>
                      </a:lnTo>
                      <a:lnTo>
                        <a:pt x="1806" y="166"/>
                      </a:lnTo>
                      <a:lnTo>
                        <a:pt x="1816" y="214"/>
                      </a:lnTo>
                      <a:lnTo>
                        <a:pt x="1819" y="263"/>
                      </a:lnTo>
                      <a:lnTo>
                        <a:pt x="1827" y="365"/>
                      </a:lnTo>
                      <a:lnTo>
                        <a:pt x="1837" y="414"/>
                      </a:lnTo>
                      <a:lnTo>
                        <a:pt x="1840" y="438"/>
                      </a:lnTo>
                      <a:lnTo>
                        <a:pt x="1851" y="459"/>
                      </a:lnTo>
                      <a:lnTo>
                        <a:pt x="1864" y="487"/>
                      </a:lnTo>
                      <a:lnTo>
                        <a:pt x="1879" y="515"/>
                      </a:lnTo>
                      <a:lnTo>
                        <a:pt x="1897" y="536"/>
                      </a:lnTo>
                      <a:lnTo>
                        <a:pt x="1918" y="557"/>
                      </a:lnTo>
                      <a:lnTo>
                        <a:pt x="1934" y="574"/>
                      </a:lnTo>
                      <a:lnTo>
                        <a:pt x="1960" y="592"/>
                      </a:lnTo>
                      <a:lnTo>
                        <a:pt x="1984" y="605"/>
                      </a:lnTo>
                      <a:lnTo>
                        <a:pt x="2009" y="620"/>
                      </a:lnTo>
                      <a:lnTo>
                        <a:pt x="2061" y="641"/>
                      </a:lnTo>
                      <a:lnTo>
                        <a:pt x="2121" y="659"/>
                      </a:lnTo>
                      <a:lnTo>
                        <a:pt x="2179" y="672"/>
                      </a:lnTo>
                      <a:lnTo>
                        <a:pt x="2239" y="686"/>
                      </a:lnTo>
                      <a:lnTo>
                        <a:pt x="2365" y="711"/>
                      </a:lnTo>
                      <a:lnTo>
                        <a:pt x="2424" y="725"/>
                      </a:lnTo>
                      <a:lnTo>
                        <a:pt x="2481" y="742"/>
                      </a:lnTo>
                      <a:lnTo>
                        <a:pt x="2533" y="763"/>
                      </a:lnTo>
                      <a:lnTo>
                        <a:pt x="2557" y="777"/>
                      </a:lnTo>
                      <a:lnTo>
                        <a:pt x="2582" y="795"/>
                      </a:lnTo>
                      <a:lnTo>
                        <a:pt x="2603" y="813"/>
                      </a:lnTo>
                      <a:lnTo>
                        <a:pt x="2624" y="829"/>
                      </a:lnTo>
                      <a:lnTo>
                        <a:pt x="2641" y="850"/>
                      </a:lnTo>
                      <a:lnTo>
                        <a:pt x="2659" y="875"/>
                      </a:lnTo>
                      <a:close/>
                    </a:path>
                  </a:pathLst>
                </a:custGeom>
                <a:solidFill>
                  <a:srgbClr val="E1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2" name="Freeform 60"/>
                <p:cNvSpPr>
                  <a:spLocks/>
                </p:cNvSpPr>
                <p:nvPr/>
              </p:nvSpPr>
              <p:spPr bwMode="auto">
                <a:xfrm>
                  <a:off x="1921668" y="4808538"/>
                  <a:ext cx="609600" cy="558800"/>
                </a:xfrm>
                <a:custGeom>
                  <a:avLst/>
                  <a:gdLst>
                    <a:gd name="T0" fmla="*/ 701 w 1921"/>
                    <a:gd name="T1" fmla="*/ 227 h 1760"/>
                    <a:gd name="T2" fmla="*/ 760 w 1921"/>
                    <a:gd name="T3" fmla="*/ 130 h 1760"/>
                    <a:gd name="T4" fmla="*/ 837 w 1921"/>
                    <a:gd name="T5" fmla="*/ 59 h 1760"/>
                    <a:gd name="T6" fmla="*/ 931 w 1921"/>
                    <a:gd name="T7" fmla="*/ 14 h 1760"/>
                    <a:gd name="T8" fmla="*/ 1037 w 1921"/>
                    <a:gd name="T9" fmla="*/ 0 h 1760"/>
                    <a:gd name="T10" fmla="*/ 1145 w 1921"/>
                    <a:gd name="T11" fmla="*/ 21 h 1760"/>
                    <a:gd name="T12" fmla="*/ 1253 w 1921"/>
                    <a:gd name="T13" fmla="*/ 84 h 1760"/>
                    <a:gd name="T14" fmla="*/ 1327 w 1921"/>
                    <a:gd name="T15" fmla="*/ 171 h 1760"/>
                    <a:gd name="T16" fmla="*/ 1410 w 1921"/>
                    <a:gd name="T17" fmla="*/ 333 h 1760"/>
                    <a:gd name="T18" fmla="*/ 1481 w 1921"/>
                    <a:gd name="T19" fmla="*/ 420 h 1760"/>
                    <a:gd name="T20" fmla="*/ 1600 w 1921"/>
                    <a:gd name="T21" fmla="*/ 482 h 1760"/>
                    <a:gd name="T22" fmla="*/ 1767 w 1921"/>
                    <a:gd name="T23" fmla="*/ 542 h 1760"/>
                    <a:gd name="T24" fmla="*/ 1848 w 1921"/>
                    <a:gd name="T25" fmla="*/ 591 h 1760"/>
                    <a:gd name="T26" fmla="*/ 1900 w 1921"/>
                    <a:gd name="T27" fmla="*/ 661 h 1760"/>
                    <a:gd name="T28" fmla="*/ 1921 w 1921"/>
                    <a:gd name="T29" fmla="*/ 756 h 1760"/>
                    <a:gd name="T30" fmla="*/ 1905 w 1921"/>
                    <a:gd name="T31" fmla="*/ 863 h 1760"/>
                    <a:gd name="T32" fmla="*/ 1873 w 1921"/>
                    <a:gd name="T33" fmla="*/ 920 h 1760"/>
                    <a:gd name="T34" fmla="*/ 1813 w 1921"/>
                    <a:gd name="T35" fmla="*/ 965 h 1760"/>
                    <a:gd name="T36" fmla="*/ 1701 w 1921"/>
                    <a:gd name="T37" fmla="*/ 1011 h 1760"/>
                    <a:gd name="T38" fmla="*/ 1593 w 1921"/>
                    <a:gd name="T39" fmla="*/ 1095 h 1760"/>
                    <a:gd name="T40" fmla="*/ 1527 w 1921"/>
                    <a:gd name="T41" fmla="*/ 1196 h 1760"/>
                    <a:gd name="T42" fmla="*/ 1488 w 1921"/>
                    <a:gd name="T43" fmla="*/ 1326 h 1760"/>
                    <a:gd name="T44" fmla="*/ 1439 w 1921"/>
                    <a:gd name="T45" fmla="*/ 1546 h 1760"/>
                    <a:gd name="T46" fmla="*/ 1397 w 1921"/>
                    <a:gd name="T47" fmla="*/ 1623 h 1760"/>
                    <a:gd name="T48" fmla="*/ 1334 w 1921"/>
                    <a:gd name="T49" fmla="*/ 1689 h 1760"/>
                    <a:gd name="T50" fmla="*/ 1236 w 1921"/>
                    <a:gd name="T51" fmla="*/ 1734 h 1760"/>
                    <a:gd name="T52" fmla="*/ 1134 w 1921"/>
                    <a:gd name="T53" fmla="*/ 1756 h 1760"/>
                    <a:gd name="T54" fmla="*/ 1047 w 1921"/>
                    <a:gd name="T55" fmla="*/ 1752 h 1760"/>
                    <a:gd name="T56" fmla="*/ 970 w 1921"/>
                    <a:gd name="T57" fmla="*/ 1721 h 1760"/>
                    <a:gd name="T58" fmla="*/ 851 w 1921"/>
                    <a:gd name="T59" fmla="*/ 1634 h 1760"/>
                    <a:gd name="T60" fmla="*/ 735 w 1921"/>
                    <a:gd name="T61" fmla="*/ 1515 h 1760"/>
                    <a:gd name="T62" fmla="*/ 641 w 1921"/>
                    <a:gd name="T63" fmla="*/ 1476 h 1760"/>
                    <a:gd name="T64" fmla="*/ 515 w 1921"/>
                    <a:gd name="T65" fmla="*/ 1494 h 1760"/>
                    <a:gd name="T66" fmla="*/ 375 w 1921"/>
                    <a:gd name="T67" fmla="*/ 1507 h 1760"/>
                    <a:gd name="T68" fmla="*/ 250 w 1921"/>
                    <a:gd name="T69" fmla="*/ 1470 h 1760"/>
                    <a:gd name="T70" fmla="*/ 193 w 1921"/>
                    <a:gd name="T71" fmla="*/ 1424 h 1760"/>
                    <a:gd name="T72" fmla="*/ 151 w 1921"/>
                    <a:gd name="T73" fmla="*/ 1364 h 1760"/>
                    <a:gd name="T74" fmla="*/ 133 w 1921"/>
                    <a:gd name="T75" fmla="*/ 1308 h 1760"/>
                    <a:gd name="T76" fmla="*/ 148 w 1921"/>
                    <a:gd name="T77" fmla="*/ 1220 h 1760"/>
                    <a:gd name="T78" fmla="*/ 218 w 1921"/>
                    <a:gd name="T79" fmla="*/ 1084 h 1760"/>
                    <a:gd name="T80" fmla="*/ 242 w 1921"/>
                    <a:gd name="T81" fmla="*/ 1001 h 1760"/>
                    <a:gd name="T82" fmla="*/ 235 w 1921"/>
                    <a:gd name="T83" fmla="*/ 944 h 1760"/>
                    <a:gd name="T84" fmla="*/ 200 w 1921"/>
                    <a:gd name="T85" fmla="*/ 889 h 1760"/>
                    <a:gd name="T86" fmla="*/ 138 w 1921"/>
                    <a:gd name="T87" fmla="*/ 829 h 1760"/>
                    <a:gd name="T88" fmla="*/ 33 w 1921"/>
                    <a:gd name="T89" fmla="*/ 742 h 1760"/>
                    <a:gd name="T90" fmla="*/ 8 w 1921"/>
                    <a:gd name="T91" fmla="*/ 696 h 1760"/>
                    <a:gd name="T92" fmla="*/ 0 w 1921"/>
                    <a:gd name="T93" fmla="*/ 640 h 1760"/>
                    <a:gd name="T94" fmla="*/ 43 w 1921"/>
                    <a:gd name="T95" fmla="*/ 490 h 1760"/>
                    <a:gd name="T96" fmla="*/ 141 w 1921"/>
                    <a:gd name="T97" fmla="*/ 357 h 1760"/>
                    <a:gd name="T98" fmla="*/ 203 w 1921"/>
                    <a:gd name="T99" fmla="*/ 308 h 1760"/>
                    <a:gd name="T100" fmla="*/ 281 w 1921"/>
                    <a:gd name="T101" fmla="*/ 279 h 1760"/>
                    <a:gd name="T102" fmla="*/ 357 w 1921"/>
                    <a:gd name="T103" fmla="*/ 279 h 1760"/>
                    <a:gd name="T104" fmla="*/ 469 w 1921"/>
                    <a:gd name="T105" fmla="*/ 329 h 1760"/>
                    <a:gd name="T106" fmla="*/ 554 w 1921"/>
                    <a:gd name="T107" fmla="*/ 360 h 1760"/>
                    <a:gd name="T108" fmla="*/ 613 w 1921"/>
                    <a:gd name="T109" fmla="*/ 349 h 1760"/>
                    <a:gd name="T110" fmla="*/ 669 w 1921"/>
                    <a:gd name="T111" fmla="*/ 291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21" h="1760">
                      <a:moveTo>
                        <a:pt x="669" y="291"/>
                      </a:moveTo>
                      <a:lnTo>
                        <a:pt x="683" y="263"/>
                      </a:lnTo>
                      <a:lnTo>
                        <a:pt x="701" y="227"/>
                      </a:lnTo>
                      <a:lnTo>
                        <a:pt x="718" y="192"/>
                      </a:lnTo>
                      <a:lnTo>
                        <a:pt x="735" y="161"/>
                      </a:lnTo>
                      <a:lnTo>
                        <a:pt x="760" y="130"/>
                      </a:lnTo>
                      <a:lnTo>
                        <a:pt x="784" y="106"/>
                      </a:lnTo>
                      <a:lnTo>
                        <a:pt x="810" y="80"/>
                      </a:lnTo>
                      <a:lnTo>
                        <a:pt x="837" y="59"/>
                      </a:lnTo>
                      <a:lnTo>
                        <a:pt x="868" y="42"/>
                      </a:lnTo>
                      <a:lnTo>
                        <a:pt x="900" y="28"/>
                      </a:lnTo>
                      <a:lnTo>
                        <a:pt x="931" y="14"/>
                      </a:lnTo>
                      <a:lnTo>
                        <a:pt x="967" y="7"/>
                      </a:lnTo>
                      <a:lnTo>
                        <a:pt x="1001" y="4"/>
                      </a:lnTo>
                      <a:lnTo>
                        <a:pt x="1037" y="0"/>
                      </a:lnTo>
                      <a:lnTo>
                        <a:pt x="1071" y="4"/>
                      </a:lnTo>
                      <a:lnTo>
                        <a:pt x="1110" y="10"/>
                      </a:lnTo>
                      <a:lnTo>
                        <a:pt x="1145" y="21"/>
                      </a:lnTo>
                      <a:lnTo>
                        <a:pt x="1180" y="39"/>
                      </a:lnTo>
                      <a:lnTo>
                        <a:pt x="1219" y="59"/>
                      </a:lnTo>
                      <a:lnTo>
                        <a:pt x="1253" y="84"/>
                      </a:lnTo>
                      <a:lnTo>
                        <a:pt x="1282" y="112"/>
                      </a:lnTo>
                      <a:lnTo>
                        <a:pt x="1306" y="140"/>
                      </a:lnTo>
                      <a:lnTo>
                        <a:pt x="1327" y="171"/>
                      </a:lnTo>
                      <a:lnTo>
                        <a:pt x="1344" y="203"/>
                      </a:lnTo>
                      <a:lnTo>
                        <a:pt x="1376" y="270"/>
                      </a:lnTo>
                      <a:lnTo>
                        <a:pt x="1410" y="333"/>
                      </a:lnTo>
                      <a:lnTo>
                        <a:pt x="1431" y="364"/>
                      </a:lnTo>
                      <a:lnTo>
                        <a:pt x="1452" y="391"/>
                      </a:lnTo>
                      <a:lnTo>
                        <a:pt x="1481" y="420"/>
                      </a:lnTo>
                      <a:lnTo>
                        <a:pt x="1516" y="445"/>
                      </a:lnTo>
                      <a:lnTo>
                        <a:pt x="1554" y="466"/>
                      </a:lnTo>
                      <a:lnTo>
                        <a:pt x="1600" y="482"/>
                      </a:lnTo>
                      <a:lnTo>
                        <a:pt x="1670" y="503"/>
                      </a:lnTo>
                      <a:lnTo>
                        <a:pt x="1736" y="528"/>
                      </a:lnTo>
                      <a:lnTo>
                        <a:pt x="1767" y="542"/>
                      </a:lnTo>
                      <a:lnTo>
                        <a:pt x="1796" y="557"/>
                      </a:lnTo>
                      <a:lnTo>
                        <a:pt x="1824" y="573"/>
                      </a:lnTo>
                      <a:lnTo>
                        <a:pt x="1848" y="591"/>
                      </a:lnTo>
                      <a:lnTo>
                        <a:pt x="1869" y="612"/>
                      </a:lnTo>
                      <a:lnTo>
                        <a:pt x="1887" y="633"/>
                      </a:lnTo>
                      <a:lnTo>
                        <a:pt x="1900" y="661"/>
                      </a:lnTo>
                      <a:lnTo>
                        <a:pt x="1911" y="689"/>
                      </a:lnTo>
                      <a:lnTo>
                        <a:pt x="1918" y="721"/>
                      </a:lnTo>
                      <a:lnTo>
                        <a:pt x="1921" y="756"/>
                      </a:lnTo>
                      <a:lnTo>
                        <a:pt x="1918" y="794"/>
                      </a:lnTo>
                      <a:lnTo>
                        <a:pt x="1911" y="839"/>
                      </a:lnTo>
                      <a:lnTo>
                        <a:pt x="1905" y="863"/>
                      </a:lnTo>
                      <a:lnTo>
                        <a:pt x="1894" y="885"/>
                      </a:lnTo>
                      <a:lnTo>
                        <a:pt x="1884" y="902"/>
                      </a:lnTo>
                      <a:lnTo>
                        <a:pt x="1873" y="920"/>
                      </a:lnTo>
                      <a:lnTo>
                        <a:pt x="1858" y="934"/>
                      </a:lnTo>
                      <a:lnTo>
                        <a:pt x="1845" y="944"/>
                      </a:lnTo>
                      <a:lnTo>
                        <a:pt x="1813" y="965"/>
                      </a:lnTo>
                      <a:lnTo>
                        <a:pt x="1775" y="980"/>
                      </a:lnTo>
                      <a:lnTo>
                        <a:pt x="1740" y="996"/>
                      </a:lnTo>
                      <a:lnTo>
                        <a:pt x="1701" y="1011"/>
                      </a:lnTo>
                      <a:lnTo>
                        <a:pt x="1663" y="1035"/>
                      </a:lnTo>
                      <a:lnTo>
                        <a:pt x="1624" y="1063"/>
                      </a:lnTo>
                      <a:lnTo>
                        <a:pt x="1593" y="1095"/>
                      </a:lnTo>
                      <a:lnTo>
                        <a:pt x="1564" y="1126"/>
                      </a:lnTo>
                      <a:lnTo>
                        <a:pt x="1543" y="1158"/>
                      </a:lnTo>
                      <a:lnTo>
                        <a:pt x="1527" y="1196"/>
                      </a:lnTo>
                      <a:lnTo>
                        <a:pt x="1512" y="1235"/>
                      </a:lnTo>
                      <a:lnTo>
                        <a:pt x="1498" y="1277"/>
                      </a:lnTo>
                      <a:lnTo>
                        <a:pt x="1488" y="1326"/>
                      </a:lnTo>
                      <a:lnTo>
                        <a:pt x="1464" y="1459"/>
                      </a:lnTo>
                      <a:lnTo>
                        <a:pt x="1446" y="1518"/>
                      </a:lnTo>
                      <a:lnTo>
                        <a:pt x="1439" y="1546"/>
                      </a:lnTo>
                      <a:lnTo>
                        <a:pt x="1425" y="1574"/>
                      </a:lnTo>
                      <a:lnTo>
                        <a:pt x="1415" y="1598"/>
                      </a:lnTo>
                      <a:lnTo>
                        <a:pt x="1397" y="1623"/>
                      </a:lnTo>
                      <a:lnTo>
                        <a:pt x="1379" y="1648"/>
                      </a:lnTo>
                      <a:lnTo>
                        <a:pt x="1358" y="1668"/>
                      </a:lnTo>
                      <a:lnTo>
                        <a:pt x="1334" y="1689"/>
                      </a:lnTo>
                      <a:lnTo>
                        <a:pt x="1306" y="1707"/>
                      </a:lnTo>
                      <a:lnTo>
                        <a:pt x="1271" y="1721"/>
                      </a:lnTo>
                      <a:lnTo>
                        <a:pt x="1236" y="1734"/>
                      </a:lnTo>
                      <a:lnTo>
                        <a:pt x="1201" y="1746"/>
                      </a:lnTo>
                      <a:lnTo>
                        <a:pt x="1166" y="1752"/>
                      </a:lnTo>
                      <a:lnTo>
                        <a:pt x="1134" y="1756"/>
                      </a:lnTo>
                      <a:lnTo>
                        <a:pt x="1107" y="1760"/>
                      </a:lnTo>
                      <a:lnTo>
                        <a:pt x="1074" y="1756"/>
                      </a:lnTo>
                      <a:lnTo>
                        <a:pt x="1047" y="1752"/>
                      </a:lnTo>
                      <a:lnTo>
                        <a:pt x="1022" y="1746"/>
                      </a:lnTo>
                      <a:lnTo>
                        <a:pt x="995" y="1734"/>
                      </a:lnTo>
                      <a:lnTo>
                        <a:pt x="970" y="1721"/>
                      </a:lnTo>
                      <a:lnTo>
                        <a:pt x="946" y="1707"/>
                      </a:lnTo>
                      <a:lnTo>
                        <a:pt x="896" y="1672"/>
                      </a:lnTo>
                      <a:lnTo>
                        <a:pt x="851" y="1634"/>
                      </a:lnTo>
                      <a:lnTo>
                        <a:pt x="810" y="1585"/>
                      </a:lnTo>
                      <a:lnTo>
                        <a:pt x="771" y="1546"/>
                      </a:lnTo>
                      <a:lnTo>
                        <a:pt x="735" y="1515"/>
                      </a:lnTo>
                      <a:lnTo>
                        <a:pt x="704" y="1494"/>
                      </a:lnTo>
                      <a:lnTo>
                        <a:pt x="677" y="1483"/>
                      </a:lnTo>
                      <a:lnTo>
                        <a:pt x="641" y="1476"/>
                      </a:lnTo>
                      <a:lnTo>
                        <a:pt x="606" y="1476"/>
                      </a:lnTo>
                      <a:lnTo>
                        <a:pt x="565" y="1483"/>
                      </a:lnTo>
                      <a:lnTo>
                        <a:pt x="515" y="1494"/>
                      </a:lnTo>
                      <a:lnTo>
                        <a:pt x="469" y="1501"/>
                      </a:lnTo>
                      <a:lnTo>
                        <a:pt x="420" y="1507"/>
                      </a:lnTo>
                      <a:lnTo>
                        <a:pt x="375" y="1507"/>
                      </a:lnTo>
                      <a:lnTo>
                        <a:pt x="333" y="1504"/>
                      </a:lnTo>
                      <a:lnTo>
                        <a:pt x="287" y="1490"/>
                      </a:lnTo>
                      <a:lnTo>
                        <a:pt x="250" y="1470"/>
                      </a:lnTo>
                      <a:lnTo>
                        <a:pt x="229" y="1459"/>
                      </a:lnTo>
                      <a:lnTo>
                        <a:pt x="211" y="1441"/>
                      </a:lnTo>
                      <a:lnTo>
                        <a:pt x="193" y="1424"/>
                      </a:lnTo>
                      <a:lnTo>
                        <a:pt x="176" y="1403"/>
                      </a:lnTo>
                      <a:lnTo>
                        <a:pt x="162" y="1385"/>
                      </a:lnTo>
                      <a:lnTo>
                        <a:pt x="151" y="1364"/>
                      </a:lnTo>
                      <a:lnTo>
                        <a:pt x="141" y="1347"/>
                      </a:lnTo>
                      <a:lnTo>
                        <a:pt x="138" y="1326"/>
                      </a:lnTo>
                      <a:lnTo>
                        <a:pt x="133" y="1308"/>
                      </a:lnTo>
                      <a:lnTo>
                        <a:pt x="133" y="1291"/>
                      </a:lnTo>
                      <a:lnTo>
                        <a:pt x="138" y="1256"/>
                      </a:lnTo>
                      <a:lnTo>
                        <a:pt x="148" y="1220"/>
                      </a:lnTo>
                      <a:lnTo>
                        <a:pt x="166" y="1186"/>
                      </a:lnTo>
                      <a:lnTo>
                        <a:pt x="200" y="1119"/>
                      </a:lnTo>
                      <a:lnTo>
                        <a:pt x="218" y="1084"/>
                      </a:lnTo>
                      <a:lnTo>
                        <a:pt x="232" y="1050"/>
                      </a:lnTo>
                      <a:lnTo>
                        <a:pt x="239" y="1018"/>
                      </a:lnTo>
                      <a:lnTo>
                        <a:pt x="242" y="1001"/>
                      </a:lnTo>
                      <a:lnTo>
                        <a:pt x="242" y="983"/>
                      </a:lnTo>
                      <a:lnTo>
                        <a:pt x="239" y="962"/>
                      </a:lnTo>
                      <a:lnTo>
                        <a:pt x="235" y="944"/>
                      </a:lnTo>
                      <a:lnTo>
                        <a:pt x="224" y="927"/>
                      </a:lnTo>
                      <a:lnTo>
                        <a:pt x="214" y="909"/>
                      </a:lnTo>
                      <a:lnTo>
                        <a:pt x="200" y="889"/>
                      </a:lnTo>
                      <a:lnTo>
                        <a:pt x="183" y="871"/>
                      </a:lnTo>
                      <a:lnTo>
                        <a:pt x="162" y="850"/>
                      </a:lnTo>
                      <a:lnTo>
                        <a:pt x="138" y="829"/>
                      </a:lnTo>
                      <a:lnTo>
                        <a:pt x="96" y="797"/>
                      </a:lnTo>
                      <a:lnTo>
                        <a:pt x="60" y="769"/>
                      </a:lnTo>
                      <a:lnTo>
                        <a:pt x="33" y="742"/>
                      </a:lnTo>
                      <a:lnTo>
                        <a:pt x="21" y="727"/>
                      </a:lnTo>
                      <a:lnTo>
                        <a:pt x="15" y="714"/>
                      </a:lnTo>
                      <a:lnTo>
                        <a:pt x="8" y="696"/>
                      </a:lnTo>
                      <a:lnTo>
                        <a:pt x="5" y="682"/>
                      </a:lnTo>
                      <a:lnTo>
                        <a:pt x="0" y="661"/>
                      </a:lnTo>
                      <a:lnTo>
                        <a:pt x="0" y="640"/>
                      </a:lnTo>
                      <a:lnTo>
                        <a:pt x="8" y="594"/>
                      </a:lnTo>
                      <a:lnTo>
                        <a:pt x="25" y="539"/>
                      </a:lnTo>
                      <a:lnTo>
                        <a:pt x="43" y="490"/>
                      </a:lnTo>
                      <a:lnTo>
                        <a:pt x="71" y="441"/>
                      </a:lnTo>
                      <a:lnTo>
                        <a:pt x="102" y="396"/>
                      </a:lnTo>
                      <a:lnTo>
                        <a:pt x="141" y="357"/>
                      </a:lnTo>
                      <a:lnTo>
                        <a:pt x="162" y="336"/>
                      </a:lnTo>
                      <a:lnTo>
                        <a:pt x="183" y="322"/>
                      </a:lnTo>
                      <a:lnTo>
                        <a:pt x="203" y="308"/>
                      </a:lnTo>
                      <a:lnTo>
                        <a:pt x="229" y="297"/>
                      </a:lnTo>
                      <a:lnTo>
                        <a:pt x="253" y="287"/>
                      </a:lnTo>
                      <a:lnTo>
                        <a:pt x="281" y="279"/>
                      </a:lnTo>
                      <a:lnTo>
                        <a:pt x="309" y="276"/>
                      </a:lnTo>
                      <a:lnTo>
                        <a:pt x="333" y="276"/>
                      </a:lnTo>
                      <a:lnTo>
                        <a:pt x="357" y="279"/>
                      </a:lnTo>
                      <a:lnTo>
                        <a:pt x="382" y="287"/>
                      </a:lnTo>
                      <a:lnTo>
                        <a:pt x="427" y="304"/>
                      </a:lnTo>
                      <a:lnTo>
                        <a:pt x="469" y="329"/>
                      </a:lnTo>
                      <a:lnTo>
                        <a:pt x="511" y="346"/>
                      </a:lnTo>
                      <a:lnTo>
                        <a:pt x="532" y="354"/>
                      </a:lnTo>
                      <a:lnTo>
                        <a:pt x="554" y="360"/>
                      </a:lnTo>
                      <a:lnTo>
                        <a:pt x="575" y="360"/>
                      </a:lnTo>
                      <a:lnTo>
                        <a:pt x="596" y="357"/>
                      </a:lnTo>
                      <a:lnTo>
                        <a:pt x="613" y="349"/>
                      </a:lnTo>
                      <a:lnTo>
                        <a:pt x="634" y="336"/>
                      </a:lnTo>
                      <a:lnTo>
                        <a:pt x="652" y="318"/>
                      </a:lnTo>
                      <a:lnTo>
                        <a:pt x="669" y="291"/>
                      </a:lnTo>
                      <a:close/>
                    </a:path>
                  </a:pathLst>
                </a:custGeom>
                <a:solidFill>
                  <a:srgbClr val="DD3D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3" name="Freeform 61"/>
                <p:cNvSpPr>
                  <a:spLocks/>
                </p:cNvSpPr>
                <p:nvPr/>
              </p:nvSpPr>
              <p:spPr bwMode="auto">
                <a:xfrm>
                  <a:off x="2107406" y="4922838"/>
                  <a:ext cx="312737" cy="325438"/>
                </a:xfrm>
                <a:custGeom>
                  <a:avLst/>
                  <a:gdLst>
                    <a:gd name="T0" fmla="*/ 944 w 986"/>
                    <a:gd name="T1" fmla="*/ 95 h 1025"/>
                    <a:gd name="T2" fmla="*/ 916 w 986"/>
                    <a:gd name="T3" fmla="*/ 42 h 1025"/>
                    <a:gd name="T4" fmla="*/ 853 w 986"/>
                    <a:gd name="T5" fmla="*/ 7 h 1025"/>
                    <a:gd name="T6" fmla="*/ 790 w 986"/>
                    <a:gd name="T7" fmla="*/ 0 h 1025"/>
                    <a:gd name="T8" fmla="*/ 738 w 986"/>
                    <a:gd name="T9" fmla="*/ 18 h 1025"/>
                    <a:gd name="T10" fmla="*/ 608 w 986"/>
                    <a:gd name="T11" fmla="*/ 112 h 1025"/>
                    <a:gd name="T12" fmla="*/ 514 w 986"/>
                    <a:gd name="T13" fmla="*/ 140 h 1025"/>
                    <a:gd name="T14" fmla="*/ 360 w 986"/>
                    <a:gd name="T15" fmla="*/ 119 h 1025"/>
                    <a:gd name="T16" fmla="*/ 212 w 986"/>
                    <a:gd name="T17" fmla="*/ 106 h 1025"/>
                    <a:gd name="T18" fmla="*/ 160 w 986"/>
                    <a:gd name="T19" fmla="*/ 127 h 1025"/>
                    <a:gd name="T20" fmla="*/ 136 w 986"/>
                    <a:gd name="T21" fmla="*/ 161 h 1025"/>
                    <a:gd name="T22" fmla="*/ 128 w 986"/>
                    <a:gd name="T23" fmla="*/ 221 h 1025"/>
                    <a:gd name="T24" fmla="*/ 157 w 986"/>
                    <a:gd name="T25" fmla="*/ 322 h 1025"/>
                    <a:gd name="T26" fmla="*/ 219 w 986"/>
                    <a:gd name="T27" fmla="*/ 420 h 1025"/>
                    <a:gd name="T28" fmla="*/ 227 w 986"/>
                    <a:gd name="T29" fmla="*/ 466 h 1025"/>
                    <a:gd name="T30" fmla="*/ 198 w 986"/>
                    <a:gd name="T31" fmla="*/ 525 h 1025"/>
                    <a:gd name="T32" fmla="*/ 122 w 986"/>
                    <a:gd name="T33" fmla="*/ 557 h 1025"/>
                    <a:gd name="T34" fmla="*/ 62 w 986"/>
                    <a:gd name="T35" fmla="*/ 605 h 1025"/>
                    <a:gd name="T36" fmla="*/ 16 w 986"/>
                    <a:gd name="T37" fmla="*/ 690 h 1025"/>
                    <a:gd name="T38" fmla="*/ 0 w 986"/>
                    <a:gd name="T39" fmla="*/ 787 h 1025"/>
                    <a:gd name="T40" fmla="*/ 10 w 986"/>
                    <a:gd name="T41" fmla="*/ 881 h 1025"/>
                    <a:gd name="T42" fmla="*/ 62 w 986"/>
                    <a:gd name="T43" fmla="*/ 952 h 1025"/>
                    <a:gd name="T44" fmla="*/ 153 w 986"/>
                    <a:gd name="T45" fmla="*/ 977 h 1025"/>
                    <a:gd name="T46" fmla="*/ 202 w 986"/>
                    <a:gd name="T47" fmla="*/ 962 h 1025"/>
                    <a:gd name="T48" fmla="*/ 269 w 986"/>
                    <a:gd name="T49" fmla="*/ 899 h 1025"/>
                    <a:gd name="T50" fmla="*/ 336 w 986"/>
                    <a:gd name="T51" fmla="*/ 840 h 1025"/>
                    <a:gd name="T52" fmla="*/ 381 w 986"/>
                    <a:gd name="T53" fmla="*/ 826 h 1025"/>
                    <a:gd name="T54" fmla="*/ 433 w 986"/>
                    <a:gd name="T55" fmla="*/ 836 h 1025"/>
                    <a:gd name="T56" fmla="*/ 469 w 986"/>
                    <a:gd name="T57" fmla="*/ 868 h 1025"/>
                    <a:gd name="T58" fmla="*/ 514 w 986"/>
                    <a:gd name="T59" fmla="*/ 952 h 1025"/>
                    <a:gd name="T60" fmla="*/ 559 w 986"/>
                    <a:gd name="T61" fmla="*/ 1001 h 1025"/>
                    <a:gd name="T62" fmla="*/ 615 w 986"/>
                    <a:gd name="T63" fmla="*/ 1022 h 1025"/>
                    <a:gd name="T64" fmla="*/ 667 w 986"/>
                    <a:gd name="T65" fmla="*/ 1022 h 1025"/>
                    <a:gd name="T66" fmla="*/ 712 w 986"/>
                    <a:gd name="T67" fmla="*/ 1001 h 1025"/>
                    <a:gd name="T68" fmla="*/ 748 w 986"/>
                    <a:gd name="T69" fmla="*/ 962 h 1025"/>
                    <a:gd name="T70" fmla="*/ 769 w 986"/>
                    <a:gd name="T71" fmla="*/ 910 h 1025"/>
                    <a:gd name="T72" fmla="*/ 769 w 986"/>
                    <a:gd name="T73" fmla="*/ 829 h 1025"/>
                    <a:gd name="T74" fmla="*/ 755 w 986"/>
                    <a:gd name="T75" fmla="*/ 732 h 1025"/>
                    <a:gd name="T76" fmla="*/ 772 w 986"/>
                    <a:gd name="T77" fmla="*/ 690 h 1025"/>
                    <a:gd name="T78" fmla="*/ 818 w 986"/>
                    <a:gd name="T79" fmla="*/ 661 h 1025"/>
                    <a:gd name="T80" fmla="*/ 888 w 986"/>
                    <a:gd name="T81" fmla="*/ 661 h 1025"/>
                    <a:gd name="T82" fmla="*/ 936 w 986"/>
                    <a:gd name="T83" fmla="*/ 658 h 1025"/>
                    <a:gd name="T84" fmla="*/ 975 w 986"/>
                    <a:gd name="T85" fmla="*/ 620 h 1025"/>
                    <a:gd name="T86" fmla="*/ 986 w 986"/>
                    <a:gd name="T87" fmla="*/ 567 h 1025"/>
                    <a:gd name="T88" fmla="*/ 947 w 986"/>
                    <a:gd name="T89" fmla="*/ 417 h 1025"/>
                    <a:gd name="T90" fmla="*/ 933 w 986"/>
                    <a:gd name="T91" fmla="*/ 294 h 1025"/>
                    <a:gd name="T92" fmla="*/ 951 w 986"/>
                    <a:gd name="T93" fmla="*/ 137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86" h="1025">
                      <a:moveTo>
                        <a:pt x="951" y="137"/>
                      </a:moveTo>
                      <a:lnTo>
                        <a:pt x="947" y="116"/>
                      </a:lnTo>
                      <a:lnTo>
                        <a:pt x="944" y="95"/>
                      </a:lnTo>
                      <a:lnTo>
                        <a:pt x="936" y="77"/>
                      </a:lnTo>
                      <a:lnTo>
                        <a:pt x="930" y="60"/>
                      </a:lnTo>
                      <a:lnTo>
                        <a:pt x="916" y="42"/>
                      </a:lnTo>
                      <a:lnTo>
                        <a:pt x="899" y="28"/>
                      </a:lnTo>
                      <a:lnTo>
                        <a:pt x="878" y="18"/>
                      </a:lnTo>
                      <a:lnTo>
                        <a:pt x="853" y="7"/>
                      </a:lnTo>
                      <a:lnTo>
                        <a:pt x="832" y="4"/>
                      </a:lnTo>
                      <a:lnTo>
                        <a:pt x="811" y="0"/>
                      </a:lnTo>
                      <a:lnTo>
                        <a:pt x="790" y="0"/>
                      </a:lnTo>
                      <a:lnTo>
                        <a:pt x="769" y="4"/>
                      </a:lnTo>
                      <a:lnTo>
                        <a:pt x="751" y="10"/>
                      </a:lnTo>
                      <a:lnTo>
                        <a:pt x="738" y="18"/>
                      </a:lnTo>
                      <a:lnTo>
                        <a:pt x="702" y="39"/>
                      </a:lnTo>
                      <a:lnTo>
                        <a:pt x="643" y="88"/>
                      </a:lnTo>
                      <a:lnTo>
                        <a:pt x="608" y="112"/>
                      </a:lnTo>
                      <a:lnTo>
                        <a:pt x="573" y="130"/>
                      </a:lnTo>
                      <a:lnTo>
                        <a:pt x="545" y="140"/>
                      </a:lnTo>
                      <a:lnTo>
                        <a:pt x="514" y="140"/>
                      </a:lnTo>
                      <a:lnTo>
                        <a:pt x="478" y="140"/>
                      </a:lnTo>
                      <a:lnTo>
                        <a:pt x="440" y="133"/>
                      </a:lnTo>
                      <a:lnTo>
                        <a:pt x="360" y="119"/>
                      </a:lnTo>
                      <a:lnTo>
                        <a:pt x="282" y="106"/>
                      </a:lnTo>
                      <a:lnTo>
                        <a:pt x="244" y="106"/>
                      </a:lnTo>
                      <a:lnTo>
                        <a:pt x="212" y="106"/>
                      </a:lnTo>
                      <a:lnTo>
                        <a:pt x="185" y="112"/>
                      </a:lnTo>
                      <a:lnTo>
                        <a:pt x="170" y="119"/>
                      </a:lnTo>
                      <a:lnTo>
                        <a:pt x="160" y="127"/>
                      </a:lnTo>
                      <a:lnTo>
                        <a:pt x="149" y="137"/>
                      </a:lnTo>
                      <a:lnTo>
                        <a:pt x="143" y="148"/>
                      </a:lnTo>
                      <a:lnTo>
                        <a:pt x="136" y="161"/>
                      </a:lnTo>
                      <a:lnTo>
                        <a:pt x="132" y="179"/>
                      </a:lnTo>
                      <a:lnTo>
                        <a:pt x="128" y="197"/>
                      </a:lnTo>
                      <a:lnTo>
                        <a:pt x="128" y="221"/>
                      </a:lnTo>
                      <a:lnTo>
                        <a:pt x="136" y="270"/>
                      </a:lnTo>
                      <a:lnTo>
                        <a:pt x="143" y="297"/>
                      </a:lnTo>
                      <a:lnTo>
                        <a:pt x="157" y="322"/>
                      </a:lnTo>
                      <a:lnTo>
                        <a:pt x="191" y="372"/>
                      </a:lnTo>
                      <a:lnTo>
                        <a:pt x="209" y="396"/>
                      </a:lnTo>
                      <a:lnTo>
                        <a:pt x="219" y="420"/>
                      </a:lnTo>
                      <a:lnTo>
                        <a:pt x="224" y="434"/>
                      </a:lnTo>
                      <a:lnTo>
                        <a:pt x="227" y="448"/>
                      </a:lnTo>
                      <a:lnTo>
                        <a:pt x="227" y="466"/>
                      </a:lnTo>
                      <a:lnTo>
                        <a:pt x="224" y="479"/>
                      </a:lnTo>
                      <a:lnTo>
                        <a:pt x="212" y="508"/>
                      </a:lnTo>
                      <a:lnTo>
                        <a:pt x="198" y="525"/>
                      </a:lnTo>
                      <a:lnTo>
                        <a:pt x="181" y="539"/>
                      </a:lnTo>
                      <a:lnTo>
                        <a:pt x="164" y="546"/>
                      </a:lnTo>
                      <a:lnTo>
                        <a:pt x="122" y="557"/>
                      </a:lnTo>
                      <a:lnTo>
                        <a:pt x="101" y="567"/>
                      </a:lnTo>
                      <a:lnTo>
                        <a:pt x="79" y="584"/>
                      </a:lnTo>
                      <a:lnTo>
                        <a:pt x="62" y="605"/>
                      </a:lnTo>
                      <a:lnTo>
                        <a:pt x="45" y="630"/>
                      </a:lnTo>
                      <a:lnTo>
                        <a:pt x="27" y="658"/>
                      </a:lnTo>
                      <a:lnTo>
                        <a:pt x="16" y="690"/>
                      </a:lnTo>
                      <a:lnTo>
                        <a:pt x="6" y="721"/>
                      </a:lnTo>
                      <a:lnTo>
                        <a:pt x="0" y="756"/>
                      </a:lnTo>
                      <a:lnTo>
                        <a:pt x="0" y="787"/>
                      </a:lnTo>
                      <a:lnTo>
                        <a:pt x="0" y="823"/>
                      </a:lnTo>
                      <a:lnTo>
                        <a:pt x="3" y="854"/>
                      </a:lnTo>
                      <a:lnTo>
                        <a:pt x="10" y="881"/>
                      </a:lnTo>
                      <a:lnTo>
                        <a:pt x="24" y="910"/>
                      </a:lnTo>
                      <a:lnTo>
                        <a:pt x="41" y="935"/>
                      </a:lnTo>
                      <a:lnTo>
                        <a:pt x="62" y="952"/>
                      </a:lnTo>
                      <a:lnTo>
                        <a:pt x="86" y="966"/>
                      </a:lnTo>
                      <a:lnTo>
                        <a:pt x="118" y="972"/>
                      </a:lnTo>
                      <a:lnTo>
                        <a:pt x="153" y="977"/>
                      </a:lnTo>
                      <a:lnTo>
                        <a:pt x="170" y="972"/>
                      </a:lnTo>
                      <a:lnTo>
                        <a:pt x="188" y="969"/>
                      </a:lnTo>
                      <a:lnTo>
                        <a:pt x="202" y="962"/>
                      </a:lnTo>
                      <a:lnTo>
                        <a:pt x="216" y="952"/>
                      </a:lnTo>
                      <a:lnTo>
                        <a:pt x="244" y="927"/>
                      </a:lnTo>
                      <a:lnTo>
                        <a:pt x="269" y="899"/>
                      </a:lnTo>
                      <a:lnTo>
                        <a:pt x="297" y="875"/>
                      </a:lnTo>
                      <a:lnTo>
                        <a:pt x="321" y="850"/>
                      </a:lnTo>
                      <a:lnTo>
                        <a:pt x="336" y="840"/>
                      </a:lnTo>
                      <a:lnTo>
                        <a:pt x="349" y="833"/>
                      </a:lnTo>
                      <a:lnTo>
                        <a:pt x="367" y="829"/>
                      </a:lnTo>
                      <a:lnTo>
                        <a:pt x="381" y="826"/>
                      </a:lnTo>
                      <a:lnTo>
                        <a:pt x="402" y="826"/>
                      </a:lnTo>
                      <a:lnTo>
                        <a:pt x="419" y="833"/>
                      </a:lnTo>
                      <a:lnTo>
                        <a:pt x="433" y="836"/>
                      </a:lnTo>
                      <a:lnTo>
                        <a:pt x="447" y="847"/>
                      </a:lnTo>
                      <a:lnTo>
                        <a:pt x="457" y="857"/>
                      </a:lnTo>
                      <a:lnTo>
                        <a:pt x="469" y="868"/>
                      </a:lnTo>
                      <a:lnTo>
                        <a:pt x="485" y="896"/>
                      </a:lnTo>
                      <a:lnTo>
                        <a:pt x="500" y="923"/>
                      </a:lnTo>
                      <a:lnTo>
                        <a:pt x="514" y="952"/>
                      </a:lnTo>
                      <a:lnTo>
                        <a:pt x="534" y="980"/>
                      </a:lnTo>
                      <a:lnTo>
                        <a:pt x="545" y="990"/>
                      </a:lnTo>
                      <a:lnTo>
                        <a:pt x="559" y="1001"/>
                      </a:lnTo>
                      <a:lnTo>
                        <a:pt x="580" y="1011"/>
                      </a:lnTo>
                      <a:lnTo>
                        <a:pt x="597" y="1018"/>
                      </a:lnTo>
                      <a:lnTo>
                        <a:pt x="615" y="1022"/>
                      </a:lnTo>
                      <a:lnTo>
                        <a:pt x="633" y="1025"/>
                      </a:lnTo>
                      <a:lnTo>
                        <a:pt x="650" y="1025"/>
                      </a:lnTo>
                      <a:lnTo>
                        <a:pt x="667" y="1022"/>
                      </a:lnTo>
                      <a:lnTo>
                        <a:pt x="681" y="1018"/>
                      </a:lnTo>
                      <a:lnTo>
                        <a:pt x="699" y="1011"/>
                      </a:lnTo>
                      <a:lnTo>
                        <a:pt x="712" y="1001"/>
                      </a:lnTo>
                      <a:lnTo>
                        <a:pt x="723" y="990"/>
                      </a:lnTo>
                      <a:lnTo>
                        <a:pt x="738" y="980"/>
                      </a:lnTo>
                      <a:lnTo>
                        <a:pt x="748" y="962"/>
                      </a:lnTo>
                      <a:lnTo>
                        <a:pt x="755" y="948"/>
                      </a:lnTo>
                      <a:lnTo>
                        <a:pt x="762" y="931"/>
                      </a:lnTo>
                      <a:lnTo>
                        <a:pt x="769" y="910"/>
                      </a:lnTo>
                      <a:lnTo>
                        <a:pt x="772" y="892"/>
                      </a:lnTo>
                      <a:lnTo>
                        <a:pt x="772" y="860"/>
                      </a:lnTo>
                      <a:lnTo>
                        <a:pt x="769" y="829"/>
                      </a:lnTo>
                      <a:lnTo>
                        <a:pt x="762" y="794"/>
                      </a:lnTo>
                      <a:lnTo>
                        <a:pt x="755" y="763"/>
                      </a:lnTo>
                      <a:lnTo>
                        <a:pt x="755" y="732"/>
                      </a:lnTo>
                      <a:lnTo>
                        <a:pt x="758" y="717"/>
                      </a:lnTo>
                      <a:lnTo>
                        <a:pt x="762" y="703"/>
                      </a:lnTo>
                      <a:lnTo>
                        <a:pt x="772" y="690"/>
                      </a:lnTo>
                      <a:lnTo>
                        <a:pt x="783" y="679"/>
                      </a:lnTo>
                      <a:lnTo>
                        <a:pt x="800" y="672"/>
                      </a:lnTo>
                      <a:lnTo>
                        <a:pt x="818" y="661"/>
                      </a:lnTo>
                      <a:lnTo>
                        <a:pt x="835" y="658"/>
                      </a:lnTo>
                      <a:lnTo>
                        <a:pt x="853" y="658"/>
                      </a:lnTo>
                      <a:lnTo>
                        <a:pt x="888" y="661"/>
                      </a:lnTo>
                      <a:lnTo>
                        <a:pt x="902" y="661"/>
                      </a:lnTo>
                      <a:lnTo>
                        <a:pt x="920" y="661"/>
                      </a:lnTo>
                      <a:lnTo>
                        <a:pt x="936" y="658"/>
                      </a:lnTo>
                      <a:lnTo>
                        <a:pt x="951" y="648"/>
                      </a:lnTo>
                      <a:lnTo>
                        <a:pt x="965" y="636"/>
                      </a:lnTo>
                      <a:lnTo>
                        <a:pt x="975" y="620"/>
                      </a:lnTo>
                      <a:lnTo>
                        <a:pt x="982" y="602"/>
                      </a:lnTo>
                      <a:lnTo>
                        <a:pt x="986" y="584"/>
                      </a:lnTo>
                      <a:lnTo>
                        <a:pt x="986" y="567"/>
                      </a:lnTo>
                      <a:lnTo>
                        <a:pt x="986" y="546"/>
                      </a:lnTo>
                      <a:lnTo>
                        <a:pt x="975" y="503"/>
                      </a:lnTo>
                      <a:lnTo>
                        <a:pt x="947" y="417"/>
                      </a:lnTo>
                      <a:lnTo>
                        <a:pt x="936" y="378"/>
                      </a:lnTo>
                      <a:lnTo>
                        <a:pt x="933" y="343"/>
                      </a:lnTo>
                      <a:lnTo>
                        <a:pt x="933" y="294"/>
                      </a:lnTo>
                      <a:lnTo>
                        <a:pt x="941" y="242"/>
                      </a:lnTo>
                      <a:lnTo>
                        <a:pt x="947" y="185"/>
                      </a:lnTo>
                      <a:lnTo>
                        <a:pt x="951" y="137"/>
                      </a:lnTo>
                      <a:close/>
                    </a:path>
                  </a:pathLst>
                </a:custGeom>
                <a:solidFill>
                  <a:srgbClr val="D13F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4" name="Freeform 62"/>
                <p:cNvSpPr>
                  <a:spLocks/>
                </p:cNvSpPr>
                <p:nvPr/>
              </p:nvSpPr>
              <p:spPr bwMode="auto">
                <a:xfrm>
                  <a:off x="2166143" y="4914901"/>
                  <a:ext cx="215900" cy="219075"/>
                </a:xfrm>
                <a:custGeom>
                  <a:avLst/>
                  <a:gdLst>
                    <a:gd name="T0" fmla="*/ 241 w 681"/>
                    <a:gd name="T1" fmla="*/ 690 h 690"/>
                    <a:gd name="T2" fmla="*/ 220 w 681"/>
                    <a:gd name="T3" fmla="*/ 690 h 690"/>
                    <a:gd name="T4" fmla="*/ 196 w 681"/>
                    <a:gd name="T5" fmla="*/ 682 h 690"/>
                    <a:gd name="T6" fmla="*/ 167 w 681"/>
                    <a:gd name="T7" fmla="*/ 665 h 690"/>
                    <a:gd name="T8" fmla="*/ 146 w 681"/>
                    <a:gd name="T9" fmla="*/ 623 h 690"/>
                    <a:gd name="T10" fmla="*/ 139 w 681"/>
                    <a:gd name="T11" fmla="*/ 574 h 690"/>
                    <a:gd name="T12" fmla="*/ 129 w 681"/>
                    <a:gd name="T13" fmla="*/ 524 h 690"/>
                    <a:gd name="T14" fmla="*/ 101 w 681"/>
                    <a:gd name="T15" fmla="*/ 483 h 690"/>
                    <a:gd name="T16" fmla="*/ 39 w 681"/>
                    <a:gd name="T17" fmla="*/ 424 h 690"/>
                    <a:gd name="T18" fmla="*/ 6 w 681"/>
                    <a:gd name="T19" fmla="*/ 382 h 690"/>
                    <a:gd name="T20" fmla="*/ 0 w 681"/>
                    <a:gd name="T21" fmla="*/ 343 h 690"/>
                    <a:gd name="T22" fmla="*/ 6 w 681"/>
                    <a:gd name="T23" fmla="*/ 318 h 690"/>
                    <a:gd name="T24" fmla="*/ 34 w 681"/>
                    <a:gd name="T25" fmla="*/ 276 h 690"/>
                    <a:gd name="T26" fmla="*/ 108 w 681"/>
                    <a:gd name="T27" fmla="*/ 224 h 690"/>
                    <a:gd name="T28" fmla="*/ 151 w 681"/>
                    <a:gd name="T29" fmla="*/ 189 h 690"/>
                    <a:gd name="T30" fmla="*/ 178 w 681"/>
                    <a:gd name="T31" fmla="*/ 151 h 690"/>
                    <a:gd name="T32" fmla="*/ 192 w 681"/>
                    <a:gd name="T33" fmla="*/ 85 h 690"/>
                    <a:gd name="T34" fmla="*/ 203 w 681"/>
                    <a:gd name="T35" fmla="*/ 46 h 690"/>
                    <a:gd name="T36" fmla="*/ 224 w 681"/>
                    <a:gd name="T37" fmla="*/ 18 h 690"/>
                    <a:gd name="T38" fmla="*/ 269 w 681"/>
                    <a:gd name="T39" fmla="*/ 4 h 690"/>
                    <a:gd name="T40" fmla="*/ 318 w 681"/>
                    <a:gd name="T41" fmla="*/ 4 h 690"/>
                    <a:gd name="T42" fmla="*/ 353 w 681"/>
                    <a:gd name="T43" fmla="*/ 18 h 690"/>
                    <a:gd name="T44" fmla="*/ 374 w 681"/>
                    <a:gd name="T45" fmla="*/ 42 h 690"/>
                    <a:gd name="T46" fmla="*/ 415 w 681"/>
                    <a:gd name="T47" fmla="*/ 140 h 690"/>
                    <a:gd name="T48" fmla="*/ 444 w 681"/>
                    <a:gd name="T49" fmla="*/ 189 h 690"/>
                    <a:gd name="T50" fmla="*/ 479 w 681"/>
                    <a:gd name="T51" fmla="*/ 210 h 690"/>
                    <a:gd name="T52" fmla="*/ 524 w 681"/>
                    <a:gd name="T53" fmla="*/ 218 h 690"/>
                    <a:gd name="T54" fmla="*/ 594 w 681"/>
                    <a:gd name="T55" fmla="*/ 206 h 690"/>
                    <a:gd name="T56" fmla="*/ 636 w 681"/>
                    <a:gd name="T57" fmla="*/ 214 h 690"/>
                    <a:gd name="T58" fmla="*/ 671 w 681"/>
                    <a:gd name="T59" fmla="*/ 239 h 690"/>
                    <a:gd name="T60" fmla="*/ 681 w 681"/>
                    <a:gd name="T61" fmla="*/ 260 h 690"/>
                    <a:gd name="T62" fmla="*/ 681 w 681"/>
                    <a:gd name="T63" fmla="*/ 287 h 690"/>
                    <a:gd name="T64" fmla="*/ 660 w 681"/>
                    <a:gd name="T65" fmla="*/ 329 h 690"/>
                    <a:gd name="T66" fmla="*/ 608 w 681"/>
                    <a:gd name="T67" fmla="*/ 399 h 690"/>
                    <a:gd name="T68" fmla="*/ 594 w 681"/>
                    <a:gd name="T69" fmla="*/ 445 h 690"/>
                    <a:gd name="T70" fmla="*/ 584 w 681"/>
                    <a:gd name="T71" fmla="*/ 529 h 690"/>
                    <a:gd name="T72" fmla="*/ 570 w 681"/>
                    <a:gd name="T73" fmla="*/ 563 h 690"/>
                    <a:gd name="T74" fmla="*/ 542 w 681"/>
                    <a:gd name="T75" fmla="*/ 588 h 690"/>
                    <a:gd name="T76" fmla="*/ 496 w 681"/>
                    <a:gd name="T77" fmla="*/ 602 h 690"/>
                    <a:gd name="T78" fmla="*/ 461 w 681"/>
                    <a:gd name="T79" fmla="*/ 595 h 690"/>
                    <a:gd name="T80" fmla="*/ 412 w 681"/>
                    <a:gd name="T81" fmla="*/ 570 h 690"/>
                    <a:gd name="T82" fmla="*/ 381 w 681"/>
                    <a:gd name="T83" fmla="*/ 567 h 690"/>
                    <a:gd name="T84" fmla="*/ 346 w 681"/>
                    <a:gd name="T85" fmla="*/ 578 h 690"/>
                    <a:gd name="T86" fmla="*/ 311 w 681"/>
                    <a:gd name="T87" fmla="*/ 620 h 690"/>
                    <a:gd name="T88" fmla="*/ 272 w 681"/>
                    <a:gd name="T89" fmla="*/ 665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1" h="690">
                      <a:moveTo>
                        <a:pt x="258" y="679"/>
                      </a:moveTo>
                      <a:lnTo>
                        <a:pt x="241" y="690"/>
                      </a:lnTo>
                      <a:lnTo>
                        <a:pt x="230" y="690"/>
                      </a:lnTo>
                      <a:lnTo>
                        <a:pt x="220" y="690"/>
                      </a:lnTo>
                      <a:lnTo>
                        <a:pt x="206" y="686"/>
                      </a:lnTo>
                      <a:lnTo>
                        <a:pt x="196" y="682"/>
                      </a:lnTo>
                      <a:lnTo>
                        <a:pt x="182" y="675"/>
                      </a:lnTo>
                      <a:lnTo>
                        <a:pt x="167" y="665"/>
                      </a:lnTo>
                      <a:lnTo>
                        <a:pt x="154" y="644"/>
                      </a:lnTo>
                      <a:lnTo>
                        <a:pt x="146" y="623"/>
                      </a:lnTo>
                      <a:lnTo>
                        <a:pt x="143" y="599"/>
                      </a:lnTo>
                      <a:lnTo>
                        <a:pt x="139" y="574"/>
                      </a:lnTo>
                      <a:lnTo>
                        <a:pt x="136" y="550"/>
                      </a:lnTo>
                      <a:lnTo>
                        <a:pt x="129" y="524"/>
                      </a:lnTo>
                      <a:lnTo>
                        <a:pt x="118" y="505"/>
                      </a:lnTo>
                      <a:lnTo>
                        <a:pt x="101" y="483"/>
                      </a:lnTo>
                      <a:lnTo>
                        <a:pt x="59" y="445"/>
                      </a:lnTo>
                      <a:lnTo>
                        <a:pt x="39" y="424"/>
                      </a:lnTo>
                      <a:lnTo>
                        <a:pt x="21" y="403"/>
                      </a:lnTo>
                      <a:lnTo>
                        <a:pt x="6" y="382"/>
                      </a:lnTo>
                      <a:lnTo>
                        <a:pt x="0" y="357"/>
                      </a:lnTo>
                      <a:lnTo>
                        <a:pt x="0" y="343"/>
                      </a:lnTo>
                      <a:lnTo>
                        <a:pt x="3" y="329"/>
                      </a:lnTo>
                      <a:lnTo>
                        <a:pt x="6" y="318"/>
                      </a:lnTo>
                      <a:lnTo>
                        <a:pt x="17" y="301"/>
                      </a:lnTo>
                      <a:lnTo>
                        <a:pt x="34" y="276"/>
                      </a:lnTo>
                      <a:lnTo>
                        <a:pt x="59" y="260"/>
                      </a:lnTo>
                      <a:lnTo>
                        <a:pt x="108" y="224"/>
                      </a:lnTo>
                      <a:lnTo>
                        <a:pt x="129" y="210"/>
                      </a:lnTo>
                      <a:lnTo>
                        <a:pt x="151" y="189"/>
                      </a:lnTo>
                      <a:lnTo>
                        <a:pt x="172" y="164"/>
                      </a:lnTo>
                      <a:lnTo>
                        <a:pt x="178" y="151"/>
                      </a:lnTo>
                      <a:lnTo>
                        <a:pt x="182" y="133"/>
                      </a:lnTo>
                      <a:lnTo>
                        <a:pt x="192" y="85"/>
                      </a:lnTo>
                      <a:lnTo>
                        <a:pt x="196" y="63"/>
                      </a:lnTo>
                      <a:lnTo>
                        <a:pt x="203" y="46"/>
                      </a:lnTo>
                      <a:lnTo>
                        <a:pt x="209" y="31"/>
                      </a:lnTo>
                      <a:lnTo>
                        <a:pt x="224" y="18"/>
                      </a:lnTo>
                      <a:lnTo>
                        <a:pt x="245" y="7"/>
                      </a:lnTo>
                      <a:lnTo>
                        <a:pt x="269" y="4"/>
                      </a:lnTo>
                      <a:lnTo>
                        <a:pt x="297" y="0"/>
                      </a:lnTo>
                      <a:lnTo>
                        <a:pt x="318" y="4"/>
                      </a:lnTo>
                      <a:lnTo>
                        <a:pt x="336" y="7"/>
                      </a:lnTo>
                      <a:lnTo>
                        <a:pt x="353" y="18"/>
                      </a:lnTo>
                      <a:lnTo>
                        <a:pt x="363" y="28"/>
                      </a:lnTo>
                      <a:lnTo>
                        <a:pt x="374" y="42"/>
                      </a:lnTo>
                      <a:lnTo>
                        <a:pt x="391" y="70"/>
                      </a:lnTo>
                      <a:lnTo>
                        <a:pt x="415" y="140"/>
                      </a:lnTo>
                      <a:lnTo>
                        <a:pt x="433" y="172"/>
                      </a:lnTo>
                      <a:lnTo>
                        <a:pt x="444" y="189"/>
                      </a:lnTo>
                      <a:lnTo>
                        <a:pt x="458" y="200"/>
                      </a:lnTo>
                      <a:lnTo>
                        <a:pt x="479" y="210"/>
                      </a:lnTo>
                      <a:lnTo>
                        <a:pt x="500" y="218"/>
                      </a:lnTo>
                      <a:lnTo>
                        <a:pt x="524" y="218"/>
                      </a:lnTo>
                      <a:lnTo>
                        <a:pt x="545" y="214"/>
                      </a:lnTo>
                      <a:lnTo>
                        <a:pt x="594" y="206"/>
                      </a:lnTo>
                      <a:lnTo>
                        <a:pt x="615" y="206"/>
                      </a:lnTo>
                      <a:lnTo>
                        <a:pt x="636" y="214"/>
                      </a:lnTo>
                      <a:lnTo>
                        <a:pt x="660" y="231"/>
                      </a:lnTo>
                      <a:lnTo>
                        <a:pt x="671" y="239"/>
                      </a:lnTo>
                      <a:lnTo>
                        <a:pt x="678" y="249"/>
                      </a:lnTo>
                      <a:lnTo>
                        <a:pt x="681" y="260"/>
                      </a:lnTo>
                      <a:lnTo>
                        <a:pt x="681" y="266"/>
                      </a:lnTo>
                      <a:lnTo>
                        <a:pt x="681" y="287"/>
                      </a:lnTo>
                      <a:lnTo>
                        <a:pt x="675" y="308"/>
                      </a:lnTo>
                      <a:lnTo>
                        <a:pt x="660" y="329"/>
                      </a:lnTo>
                      <a:lnTo>
                        <a:pt x="633" y="367"/>
                      </a:lnTo>
                      <a:lnTo>
                        <a:pt x="608" y="399"/>
                      </a:lnTo>
                      <a:lnTo>
                        <a:pt x="598" y="420"/>
                      </a:lnTo>
                      <a:lnTo>
                        <a:pt x="594" y="445"/>
                      </a:lnTo>
                      <a:lnTo>
                        <a:pt x="591" y="483"/>
                      </a:lnTo>
                      <a:lnTo>
                        <a:pt x="584" y="529"/>
                      </a:lnTo>
                      <a:lnTo>
                        <a:pt x="577" y="546"/>
                      </a:lnTo>
                      <a:lnTo>
                        <a:pt x="570" y="563"/>
                      </a:lnTo>
                      <a:lnTo>
                        <a:pt x="556" y="578"/>
                      </a:lnTo>
                      <a:lnTo>
                        <a:pt x="542" y="588"/>
                      </a:lnTo>
                      <a:lnTo>
                        <a:pt x="521" y="599"/>
                      </a:lnTo>
                      <a:lnTo>
                        <a:pt x="496" y="602"/>
                      </a:lnTo>
                      <a:lnTo>
                        <a:pt x="479" y="599"/>
                      </a:lnTo>
                      <a:lnTo>
                        <a:pt x="461" y="595"/>
                      </a:lnTo>
                      <a:lnTo>
                        <a:pt x="430" y="581"/>
                      </a:lnTo>
                      <a:lnTo>
                        <a:pt x="412" y="570"/>
                      </a:lnTo>
                      <a:lnTo>
                        <a:pt x="399" y="567"/>
                      </a:lnTo>
                      <a:lnTo>
                        <a:pt x="381" y="567"/>
                      </a:lnTo>
                      <a:lnTo>
                        <a:pt x="363" y="570"/>
                      </a:lnTo>
                      <a:lnTo>
                        <a:pt x="346" y="578"/>
                      </a:lnTo>
                      <a:lnTo>
                        <a:pt x="336" y="591"/>
                      </a:lnTo>
                      <a:lnTo>
                        <a:pt x="311" y="620"/>
                      </a:lnTo>
                      <a:lnTo>
                        <a:pt x="287" y="651"/>
                      </a:lnTo>
                      <a:lnTo>
                        <a:pt x="272" y="665"/>
                      </a:lnTo>
                      <a:lnTo>
                        <a:pt x="258" y="679"/>
                      </a:lnTo>
                      <a:close/>
                    </a:path>
                  </a:pathLst>
                </a:custGeom>
                <a:solidFill>
                  <a:srgbClr val="C033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5" name="Freeform 63"/>
                <p:cNvSpPr>
                  <a:spLocks/>
                </p:cNvSpPr>
                <p:nvPr/>
              </p:nvSpPr>
              <p:spPr bwMode="auto">
                <a:xfrm>
                  <a:off x="2196306" y="4929188"/>
                  <a:ext cx="131762" cy="133350"/>
                </a:xfrm>
                <a:custGeom>
                  <a:avLst/>
                  <a:gdLst>
                    <a:gd name="T0" fmla="*/ 409 w 417"/>
                    <a:gd name="T1" fmla="*/ 270 h 420"/>
                    <a:gd name="T2" fmla="*/ 417 w 417"/>
                    <a:gd name="T3" fmla="*/ 297 h 420"/>
                    <a:gd name="T4" fmla="*/ 409 w 417"/>
                    <a:gd name="T5" fmla="*/ 325 h 420"/>
                    <a:gd name="T6" fmla="*/ 381 w 417"/>
                    <a:gd name="T7" fmla="*/ 371 h 420"/>
                    <a:gd name="T8" fmla="*/ 326 w 417"/>
                    <a:gd name="T9" fmla="*/ 409 h 420"/>
                    <a:gd name="T10" fmla="*/ 297 w 417"/>
                    <a:gd name="T11" fmla="*/ 420 h 420"/>
                    <a:gd name="T12" fmla="*/ 273 w 417"/>
                    <a:gd name="T13" fmla="*/ 413 h 420"/>
                    <a:gd name="T14" fmla="*/ 255 w 417"/>
                    <a:gd name="T15" fmla="*/ 399 h 420"/>
                    <a:gd name="T16" fmla="*/ 231 w 417"/>
                    <a:gd name="T17" fmla="*/ 340 h 420"/>
                    <a:gd name="T18" fmla="*/ 217 w 417"/>
                    <a:gd name="T19" fmla="*/ 312 h 420"/>
                    <a:gd name="T20" fmla="*/ 203 w 417"/>
                    <a:gd name="T21" fmla="*/ 301 h 420"/>
                    <a:gd name="T22" fmla="*/ 175 w 417"/>
                    <a:gd name="T23" fmla="*/ 294 h 420"/>
                    <a:gd name="T24" fmla="*/ 136 w 417"/>
                    <a:gd name="T25" fmla="*/ 301 h 420"/>
                    <a:gd name="T26" fmla="*/ 94 w 417"/>
                    <a:gd name="T27" fmla="*/ 312 h 420"/>
                    <a:gd name="T28" fmla="*/ 57 w 417"/>
                    <a:gd name="T29" fmla="*/ 318 h 420"/>
                    <a:gd name="T30" fmla="*/ 31 w 417"/>
                    <a:gd name="T31" fmla="*/ 308 h 420"/>
                    <a:gd name="T32" fmla="*/ 11 w 417"/>
                    <a:gd name="T33" fmla="*/ 273 h 420"/>
                    <a:gd name="T34" fmla="*/ 0 w 417"/>
                    <a:gd name="T35" fmla="*/ 239 h 420"/>
                    <a:gd name="T36" fmla="*/ 3 w 417"/>
                    <a:gd name="T37" fmla="*/ 210 h 420"/>
                    <a:gd name="T38" fmla="*/ 18 w 417"/>
                    <a:gd name="T39" fmla="*/ 192 h 420"/>
                    <a:gd name="T40" fmla="*/ 39 w 417"/>
                    <a:gd name="T41" fmla="*/ 179 h 420"/>
                    <a:gd name="T42" fmla="*/ 94 w 417"/>
                    <a:gd name="T43" fmla="*/ 168 h 420"/>
                    <a:gd name="T44" fmla="*/ 143 w 417"/>
                    <a:gd name="T45" fmla="*/ 161 h 420"/>
                    <a:gd name="T46" fmla="*/ 182 w 417"/>
                    <a:gd name="T47" fmla="*/ 143 h 420"/>
                    <a:gd name="T48" fmla="*/ 193 w 417"/>
                    <a:gd name="T49" fmla="*/ 122 h 420"/>
                    <a:gd name="T50" fmla="*/ 193 w 417"/>
                    <a:gd name="T51" fmla="*/ 80 h 420"/>
                    <a:gd name="T52" fmla="*/ 209 w 417"/>
                    <a:gd name="T53" fmla="*/ 31 h 420"/>
                    <a:gd name="T54" fmla="*/ 231 w 417"/>
                    <a:gd name="T55" fmla="*/ 10 h 420"/>
                    <a:gd name="T56" fmla="*/ 259 w 417"/>
                    <a:gd name="T57" fmla="*/ 0 h 420"/>
                    <a:gd name="T58" fmla="*/ 297 w 417"/>
                    <a:gd name="T59" fmla="*/ 15 h 420"/>
                    <a:gd name="T60" fmla="*/ 326 w 417"/>
                    <a:gd name="T61" fmla="*/ 46 h 420"/>
                    <a:gd name="T62" fmla="*/ 333 w 417"/>
                    <a:gd name="T63" fmla="*/ 80 h 420"/>
                    <a:gd name="T64" fmla="*/ 326 w 417"/>
                    <a:gd name="T65" fmla="*/ 137 h 420"/>
                    <a:gd name="T66" fmla="*/ 329 w 417"/>
                    <a:gd name="T67" fmla="*/ 179 h 420"/>
                    <a:gd name="T68" fmla="*/ 342 w 417"/>
                    <a:gd name="T69" fmla="*/ 207 h 420"/>
                    <a:gd name="T70" fmla="*/ 375 w 417"/>
                    <a:gd name="T71" fmla="*/ 231 h 420"/>
                    <a:gd name="T72" fmla="*/ 402 w 417"/>
                    <a:gd name="T73" fmla="*/ 25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7" h="420">
                      <a:moveTo>
                        <a:pt x="402" y="255"/>
                      </a:moveTo>
                      <a:lnTo>
                        <a:pt x="409" y="270"/>
                      </a:lnTo>
                      <a:lnTo>
                        <a:pt x="413" y="280"/>
                      </a:lnTo>
                      <a:lnTo>
                        <a:pt x="417" y="297"/>
                      </a:lnTo>
                      <a:lnTo>
                        <a:pt x="413" y="312"/>
                      </a:lnTo>
                      <a:lnTo>
                        <a:pt x="409" y="325"/>
                      </a:lnTo>
                      <a:lnTo>
                        <a:pt x="402" y="343"/>
                      </a:lnTo>
                      <a:lnTo>
                        <a:pt x="381" y="371"/>
                      </a:lnTo>
                      <a:lnTo>
                        <a:pt x="354" y="396"/>
                      </a:lnTo>
                      <a:lnTo>
                        <a:pt x="326" y="409"/>
                      </a:lnTo>
                      <a:lnTo>
                        <a:pt x="311" y="416"/>
                      </a:lnTo>
                      <a:lnTo>
                        <a:pt x="297" y="420"/>
                      </a:lnTo>
                      <a:lnTo>
                        <a:pt x="284" y="416"/>
                      </a:lnTo>
                      <a:lnTo>
                        <a:pt x="273" y="413"/>
                      </a:lnTo>
                      <a:lnTo>
                        <a:pt x="263" y="406"/>
                      </a:lnTo>
                      <a:lnTo>
                        <a:pt x="255" y="399"/>
                      </a:lnTo>
                      <a:lnTo>
                        <a:pt x="245" y="382"/>
                      </a:lnTo>
                      <a:lnTo>
                        <a:pt x="231" y="340"/>
                      </a:lnTo>
                      <a:lnTo>
                        <a:pt x="224" y="322"/>
                      </a:lnTo>
                      <a:lnTo>
                        <a:pt x="217" y="312"/>
                      </a:lnTo>
                      <a:lnTo>
                        <a:pt x="209" y="304"/>
                      </a:lnTo>
                      <a:lnTo>
                        <a:pt x="203" y="301"/>
                      </a:lnTo>
                      <a:lnTo>
                        <a:pt x="190" y="297"/>
                      </a:lnTo>
                      <a:lnTo>
                        <a:pt x="175" y="294"/>
                      </a:lnTo>
                      <a:lnTo>
                        <a:pt x="161" y="294"/>
                      </a:lnTo>
                      <a:lnTo>
                        <a:pt x="136" y="301"/>
                      </a:lnTo>
                      <a:lnTo>
                        <a:pt x="115" y="304"/>
                      </a:lnTo>
                      <a:lnTo>
                        <a:pt x="94" y="312"/>
                      </a:lnTo>
                      <a:lnTo>
                        <a:pt x="78" y="318"/>
                      </a:lnTo>
                      <a:lnTo>
                        <a:pt x="57" y="318"/>
                      </a:lnTo>
                      <a:lnTo>
                        <a:pt x="39" y="312"/>
                      </a:lnTo>
                      <a:lnTo>
                        <a:pt x="31" y="308"/>
                      </a:lnTo>
                      <a:lnTo>
                        <a:pt x="24" y="297"/>
                      </a:lnTo>
                      <a:lnTo>
                        <a:pt x="11" y="273"/>
                      </a:lnTo>
                      <a:lnTo>
                        <a:pt x="3" y="255"/>
                      </a:lnTo>
                      <a:lnTo>
                        <a:pt x="0" y="239"/>
                      </a:lnTo>
                      <a:lnTo>
                        <a:pt x="0" y="221"/>
                      </a:lnTo>
                      <a:lnTo>
                        <a:pt x="3" y="210"/>
                      </a:lnTo>
                      <a:lnTo>
                        <a:pt x="7" y="200"/>
                      </a:lnTo>
                      <a:lnTo>
                        <a:pt x="18" y="192"/>
                      </a:lnTo>
                      <a:lnTo>
                        <a:pt x="28" y="185"/>
                      </a:lnTo>
                      <a:lnTo>
                        <a:pt x="39" y="179"/>
                      </a:lnTo>
                      <a:lnTo>
                        <a:pt x="63" y="172"/>
                      </a:lnTo>
                      <a:lnTo>
                        <a:pt x="94" y="168"/>
                      </a:lnTo>
                      <a:lnTo>
                        <a:pt x="119" y="164"/>
                      </a:lnTo>
                      <a:lnTo>
                        <a:pt x="143" y="161"/>
                      </a:lnTo>
                      <a:lnTo>
                        <a:pt x="168" y="151"/>
                      </a:lnTo>
                      <a:lnTo>
                        <a:pt x="182" y="143"/>
                      </a:lnTo>
                      <a:lnTo>
                        <a:pt x="190" y="133"/>
                      </a:lnTo>
                      <a:lnTo>
                        <a:pt x="193" y="122"/>
                      </a:lnTo>
                      <a:lnTo>
                        <a:pt x="193" y="98"/>
                      </a:lnTo>
                      <a:lnTo>
                        <a:pt x="193" y="80"/>
                      </a:lnTo>
                      <a:lnTo>
                        <a:pt x="199" y="60"/>
                      </a:lnTo>
                      <a:lnTo>
                        <a:pt x="209" y="31"/>
                      </a:lnTo>
                      <a:lnTo>
                        <a:pt x="221" y="21"/>
                      </a:lnTo>
                      <a:lnTo>
                        <a:pt x="231" y="10"/>
                      </a:lnTo>
                      <a:lnTo>
                        <a:pt x="245" y="4"/>
                      </a:lnTo>
                      <a:lnTo>
                        <a:pt x="259" y="0"/>
                      </a:lnTo>
                      <a:lnTo>
                        <a:pt x="276" y="4"/>
                      </a:lnTo>
                      <a:lnTo>
                        <a:pt x="297" y="15"/>
                      </a:lnTo>
                      <a:lnTo>
                        <a:pt x="315" y="28"/>
                      </a:lnTo>
                      <a:lnTo>
                        <a:pt x="326" y="46"/>
                      </a:lnTo>
                      <a:lnTo>
                        <a:pt x="333" y="60"/>
                      </a:lnTo>
                      <a:lnTo>
                        <a:pt x="333" y="80"/>
                      </a:lnTo>
                      <a:lnTo>
                        <a:pt x="326" y="119"/>
                      </a:lnTo>
                      <a:lnTo>
                        <a:pt x="326" y="137"/>
                      </a:lnTo>
                      <a:lnTo>
                        <a:pt x="326" y="158"/>
                      </a:lnTo>
                      <a:lnTo>
                        <a:pt x="329" y="179"/>
                      </a:lnTo>
                      <a:lnTo>
                        <a:pt x="336" y="197"/>
                      </a:lnTo>
                      <a:lnTo>
                        <a:pt x="342" y="207"/>
                      </a:lnTo>
                      <a:lnTo>
                        <a:pt x="354" y="218"/>
                      </a:lnTo>
                      <a:lnTo>
                        <a:pt x="375" y="231"/>
                      </a:lnTo>
                      <a:lnTo>
                        <a:pt x="388" y="242"/>
                      </a:lnTo>
                      <a:lnTo>
                        <a:pt x="402" y="255"/>
                      </a:lnTo>
                      <a:close/>
                    </a:path>
                  </a:pathLst>
                </a:custGeom>
                <a:solidFill>
                  <a:srgbClr val="AD2D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6" name="Freeform 64"/>
                <p:cNvSpPr>
                  <a:spLocks/>
                </p:cNvSpPr>
                <p:nvPr/>
              </p:nvSpPr>
              <p:spPr bwMode="auto">
                <a:xfrm>
                  <a:off x="1872456" y="5710238"/>
                  <a:ext cx="388937" cy="339725"/>
                </a:xfrm>
                <a:custGeom>
                  <a:avLst/>
                  <a:gdLst>
                    <a:gd name="T0" fmla="*/ 1224 w 1224"/>
                    <a:gd name="T1" fmla="*/ 1070 h 1070"/>
                    <a:gd name="T2" fmla="*/ 1221 w 1224"/>
                    <a:gd name="T3" fmla="*/ 1039 h 1070"/>
                    <a:gd name="T4" fmla="*/ 1214 w 1224"/>
                    <a:gd name="T5" fmla="*/ 1000 h 1070"/>
                    <a:gd name="T6" fmla="*/ 1203 w 1224"/>
                    <a:gd name="T7" fmla="*/ 947 h 1070"/>
                    <a:gd name="T8" fmla="*/ 1186 w 1224"/>
                    <a:gd name="T9" fmla="*/ 885 h 1070"/>
                    <a:gd name="T10" fmla="*/ 1161 w 1224"/>
                    <a:gd name="T11" fmla="*/ 814 h 1070"/>
                    <a:gd name="T12" fmla="*/ 1130 w 1224"/>
                    <a:gd name="T13" fmla="*/ 738 h 1070"/>
                    <a:gd name="T14" fmla="*/ 1088 w 1224"/>
                    <a:gd name="T15" fmla="*/ 653 h 1070"/>
                    <a:gd name="T16" fmla="*/ 1063 w 1224"/>
                    <a:gd name="T17" fmla="*/ 611 h 1070"/>
                    <a:gd name="T18" fmla="*/ 1036 w 1224"/>
                    <a:gd name="T19" fmla="*/ 566 h 1070"/>
                    <a:gd name="T20" fmla="*/ 1004 w 1224"/>
                    <a:gd name="T21" fmla="*/ 521 h 1070"/>
                    <a:gd name="T22" fmla="*/ 969 w 1224"/>
                    <a:gd name="T23" fmla="*/ 478 h 1070"/>
                    <a:gd name="T24" fmla="*/ 934 w 1224"/>
                    <a:gd name="T25" fmla="*/ 433 h 1070"/>
                    <a:gd name="T26" fmla="*/ 892 w 1224"/>
                    <a:gd name="T27" fmla="*/ 388 h 1070"/>
                    <a:gd name="T28" fmla="*/ 846 w 1224"/>
                    <a:gd name="T29" fmla="*/ 342 h 1070"/>
                    <a:gd name="T30" fmla="*/ 801 w 1224"/>
                    <a:gd name="T31" fmla="*/ 301 h 1070"/>
                    <a:gd name="T32" fmla="*/ 749 w 1224"/>
                    <a:gd name="T33" fmla="*/ 259 h 1070"/>
                    <a:gd name="T34" fmla="*/ 693 w 1224"/>
                    <a:gd name="T35" fmla="*/ 217 h 1070"/>
                    <a:gd name="T36" fmla="*/ 633 w 1224"/>
                    <a:gd name="T37" fmla="*/ 175 h 1070"/>
                    <a:gd name="T38" fmla="*/ 567 w 1224"/>
                    <a:gd name="T39" fmla="*/ 136 h 1070"/>
                    <a:gd name="T40" fmla="*/ 497 w 1224"/>
                    <a:gd name="T41" fmla="*/ 97 h 1070"/>
                    <a:gd name="T42" fmla="*/ 423 w 1224"/>
                    <a:gd name="T43" fmla="*/ 63 h 1070"/>
                    <a:gd name="T44" fmla="*/ 346 w 1224"/>
                    <a:gd name="T45" fmla="*/ 31 h 1070"/>
                    <a:gd name="T46" fmla="*/ 262 w 1224"/>
                    <a:gd name="T47" fmla="*/ 0 h 1070"/>
                    <a:gd name="T48" fmla="*/ 521 w 1224"/>
                    <a:gd name="T49" fmla="*/ 304 h 1070"/>
                    <a:gd name="T50" fmla="*/ 14 w 1224"/>
                    <a:gd name="T51" fmla="*/ 171 h 1070"/>
                    <a:gd name="T52" fmla="*/ 353 w 1224"/>
                    <a:gd name="T53" fmla="*/ 528 h 1070"/>
                    <a:gd name="T54" fmla="*/ 0 w 1224"/>
                    <a:gd name="T55" fmla="*/ 405 h 1070"/>
                    <a:gd name="T56" fmla="*/ 20 w 1224"/>
                    <a:gd name="T57" fmla="*/ 430 h 1070"/>
                    <a:gd name="T58" fmla="*/ 77 w 1224"/>
                    <a:gd name="T59" fmla="*/ 499 h 1070"/>
                    <a:gd name="T60" fmla="*/ 119 w 1224"/>
                    <a:gd name="T61" fmla="*/ 542 h 1070"/>
                    <a:gd name="T62" fmla="*/ 171 w 1224"/>
                    <a:gd name="T63" fmla="*/ 595 h 1070"/>
                    <a:gd name="T64" fmla="*/ 234 w 1224"/>
                    <a:gd name="T65" fmla="*/ 650 h 1070"/>
                    <a:gd name="T66" fmla="*/ 304 w 1224"/>
                    <a:gd name="T67" fmla="*/ 707 h 1070"/>
                    <a:gd name="T68" fmla="*/ 388 w 1224"/>
                    <a:gd name="T69" fmla="*/ 765 h 1070"/>
                    <a:gd name="T70" fmla="*/ 479 w 1224"/>
                    <a:gd name="T71" fmla="*/ 825 h 1070"/>
                    <a:gd name="T72" fmla="*/ 577 w 1224"/>
                    <a:gd name="T73" fmla="*/ 881 h 1070"/>
                    <a:gd name="T74" fmla="*/ 633 w 1224"/>
                    <a:gd name="T75" fmla="*/ 906 h 1070"/>
                    <a:gd name="T76" fmla="*/ 689 w 1224"/>
                    <a:gd name="T77" fmla="*/ 934 h 1070"/>
                    <a:gd name="T78" fmla="*/ 745 w 1224"/>
                    <a:gd name="T79" fmla="*/ 955 h 1070"/>
                    <a:gd name="T80" fmla="*/ 808 w 1224"/>
                    <a:gd name="T81" fmla="*/ 979 h 1070"/>
                    <a:gd name="T82" fmla="*/ 871 w 1224"/>
                    <a:gd name="T83" fmla="*/ 1000 h 1070"/>
                    <a:gd name="T84" fmla="*/ 937 w 1224"/>
                    <a:gd name="T85" fmla="*/ 1018 h 1070"/>
                    <a:gd name="T86" fmla="*/ 1004 w 1224"/>
                    <a:gd name="T87" fmla="*/ 1035 h 1070"/>
                    <a:gd name="T88" fmla="*/ 1075 w 1224"/>
                    <a:gd name="T89" fmla="*/ 1049 h 1070"/>
                    <a:gd name="T90" fmla="*/ 1148 w 1224"/>
                    <a:gd name="T91" fmla="*/ 1063 h 1070"/>
                    <a:gd name="T92" fmla="*/ 1224 w 1224"/>
                    <a:gd name="T93" fmla="*/ 107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4" h="1070">
                      <a:moveTo>
                        <a:pt x="1224" y="1070"/>
                      </a:moveTo>
                      <a:lnTo>
                        <a:pt x="1221" y="1039"/>
                      </a:lnTo>
                      <a:lnTo>
                        <a:pt x="1214" y="1000"/>
                      </a:lnTo>
                      <a:lnTo>
                        <a:pt x="1203" y="947"/>
                      </a:lnTo>
                      <a:lnTo>
                        <a:pt x="1186" y="885"/>
                      </a:lnTo>
                      <a:lnTo>
                        <a:pt x="1161" y="814"/>
                      </a:lnTo>
                      <a:lnTo>
                        <a:pt x="1130" y="738"/>
                      </a:lnTo>
                      <a:lnTo>
                        <a:pt x="1088" y="653"/>
                      </a:lnTo>
                      <a:lnTo>
                        <a:pt x="1063" y="611"/>
                      </a:lnTo>
                      <a:lnTo>
                        <a:pt x="1036" y="566"/>
                      </a:lnTo>
                      <a:lnTo>
                        <a:pt x="1004" y="521"/>
                      </a:lnTo>
                      <a:lnTo>
                        <a:pt x="969" y="478"/>
                      </a:lnTo>
                      <a:lnTo>
                        <a:pt x="934" y="433"/>
                      </a:lnTo>
                      <a:lnTo>
                        <a:pt x="892" y="388"/>
                      </a:lnTo>
                      <a:lnTo>
                        <a:pt x="846" y="342"/>
                      </a:lnTo>
                      <a:lnTo>
                        <a:pt x="801" y="301"/>
                      </a:lnTo>
                      <a:lnTo>
                        <a:pt x="749" y="259"/>
                      </a:lnTo>
                      <a:lnTo>
                        <a:pt x="693" y="217"/>
                      </a:lnTo>
                      <a:lnTo>
                        <a:pt x="633" y="175"/>
                      </a:lnTo>
                      <a:lnTo>
                        <a:pt x="567" y="136"/>
                      </a:lnTo>
                      <a:lnTo>
                        <a:pt x="497" y="97"/>
                      </a:lnTo>
                      <a:lnTo>
                        <a:pt x="423" y="63"/>
                      </a:lnTo>
                      <a:lnTo>
                        <a:pt x="346" y="31"/>
                      </a:lnTo>
                      <a:lnTo>
                        <a:pt x="262" y="0"/>
                      </a:lnTo>
                      <a:lnTo>
                        <a:pt x="521" y="304"/>
                      </a:lnTo>
                      <a:lnTo>
                        <a:pt x="14" y="171"/>
                      </a:lnTo>
                      <a:lnTo>
                        <a:pt x="353" y="528"/>
                      </a:lnTo>
                      <a:lnTo>
                        <a:pt x="0" y="405"/>
                      </a:lnTo>
                      <a:lnTo>
                        <a:pt x="20" y="430"/>
                      </a:lnTo>
                      <a:lnTo>
                        <a:pt x="77" y="499"/>
                      </a:lnTo>
                      <a:lnTo>
                        <a:pt x="119" y="542"/>
                      </a:lnTo>
                      <a:lnTo>
                        <a:pt x="171" y="595"/>
                      </a:lnTo>
                      <a:lnTo>
                        <a:pt x="234" y="650"/>
                      </a:lnTo>
                      <a:lnTo>
                        <a:pt x="304" y="707"/>
                      </a:lnTo>
                      <a:lnTo>
                        <a:pt x="388" y="765"/>
                      </a:lnTo>
                      <a:lnTo>
                        <a:pt x="479" y="825"/>
                      </a:lnTo>
                      <a:lnTo>
                        <a:pt x="577" y="881"/>
                      </a:lnTo>
                      <a:lnTo>
                        <a:pt x="633" y="906"/>
                      </a:lnTo>
                      <a:lnTo>
                        <a:pt x="689" y="934"/>
                      </a:lnTo>
                      <a:lnTo>
                        <a:pt x="745" y="955"/>
                      </a:lnTo>
                      <a:lnTo>
                        <a:pt x="808" y="979"/>
                      </a:lnTo>
                      <a:lnTo>
                        <a:pt x="871" y="1000"/>
                      </a:lnTo>
                      <a:lnTo>
                        <a:pt x="937" y="1018"/>
                      </a:lnTo>
                      <a:lnTo>
                        <a:pt x="1004" y="1035"/>
                      </a:lnTo>
                      <a:lnTo>
                        <a:pt x="1075" y="1049"/>
                      </a:lnTo>
                      <a:lnTo>
                        <a:pt x="1148" y="1063"/>
                      </a:lnTo>
                      <a:lnTo>
                        <a:pt x="1224" y="1070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17" name="Freeform 65"/>
                <p:cNvSpPr>
                  <a:spLocks/>
                </p:cNvSpPr>
                <p:nvPr/>
              </p:nvSpPr>
              <p:spPr bwMode="auto">
                <a:xfrm>
                  <a:off x="2250281" y="5518151"/>
                  <a:ext cx="293687" cy="420688"/>
                </a:xfrm>
                <a:custGeom>
                  <a:avLst/>
                  <a:gdLst>
                    <a:gd name="T0" fmla="*/ 31 w 926"/>
                    <a:gd name="T1" fmla="*/ 1322 h 1322"/>
                    <a:gd name="T2" fmla="*/ 24 w 926"/>
                    <a:gd name="T3" fmla="*/ 1291 h 1322"/>
                    <a:gd name="T4" fmla="*/ 13 w 926"/>
                    <a:gd name="T5" fmla="*/ 1252 h 1322"/>
                    <a:gd name="T6" fmla="*/ 6 w 926"/>
                    <a:gd name="T7" fmla="*/ 1203 h 1322"/>
                    <a:gd name="T8" fmla="*/ 3 w 926"/>
                    <a:gd name="T9" fmla="*/ 1140 h 1322"/>
                    <a:gd name="T10" fmla="*/ 0 w 926"/>
                    <a:gd name="T11" fmla="*/ 1067 h 1322"/>
                    <a:gd name="T12" fmla="*/ 3 w 926"/>
                    <a:gd name="T13" fmla="*/ 983 h 1322"/>
                    <a:gd name="T14" fmla="*/ 13 w 926"/>
                    <a:gd name="T15" fmla="*/ 892 h 1322"/>
                    <a:gd name="T16" fmla="*/ 21 w 926"/>
                    <a:gd name="T17" fmla="*/ 843 h 1322"/>
                    <a:gd name="T18" fmla="*/ 31 w 926"/>
                    <a:gd name="T19" fmla="*/ 790 h 1322"/>
                    <a:gd name="T20" fmla="*/ 42 w 926"/>
                    <a:gd name="T21" fmla="*/ 741 h 1322"/>
                    <a:gd name="T22" fmla="*/ 59 w 926"/>
                    <a:gd name="T23" fmla="*/ 686 h 1322"/>
                    <a:gd name="T24" fmla="*/ 76 w 926"/>
                    <a:gd name="T25" fmla="*/ 632 h 1322"/>
                    <a:gd name="T26" fmla="*/ 101 w 926"/>
                    <a:gd name="T27" fmla="*/ 577 h 1322"/>
                    <a:gd name="T28" fmla="*/ 125 w 926"/>
                    <a:gd name="T29" fmla="*/ 520 h 1322"/>
                    <a:gd name="T30" fmla="*/ 154 w 926"/>
                    <a:gd name="T31" fmla="*/ 465 h 1322"/>
                    <a:gd name="T32" fmla="*/ 185 w 926"/>
                    <a:gd name="T33" fmla="*/ 405 h 1322"/>
                    <a:gd name="T34" fmla="*/ 224 w 926"/>
                    <a:gd name="T35" fmla="*/ 350 h 1322"/>
                    <a:gd name="T36" fmla="*/ 266 w 926"/>
                    <a:gd name="T37" fmla="*/ 290 h 1322"/>
                    <a:gd name="T38" fmla="*/ 311 w 926"/>
                    <a:gd name="T39" fmla="*/ 230 h 1322"/>
                    <a:gd name="T40" fmla="*/ 360 w 926"/>
                    <a:gd name="T41" fmla="*/ 175 h 1322"/>
                    <a:gd name="T42" fmla="*/ 415 w 926"/>
                    <a:gd name="T43" fmla="*/ 115 h 1322"/>
                    <a:gd name="T44" fmla="*/ 479 w 926"/>
                    <a:gd name="T45" fmla="*/ 59 h 1322"/>
                    <a:gd name="T46" fmla="*/ 545 w 926"/>
                    <a:gd name="T47" fmla="*/ 0 h 1322"/>
                    <a:gd name="T48" fmla="*/ 412 w 926"/>
                    <a:gd name="T49" fmla="*/ 371 h 1322"/>
                    <a:gd name="T50" fmla="*/ 832 w 926"/>
                    <a:gd name="T51" fmla="*/ 73 h 1322"/>
                    <a:gd name="T52" fmla="*/ 643 w 926"/>
                    <a:gd name="T53" fmla="*/ 520 h 1322"/>
                    <a:gd name="T54" fmla="*/ 926 w 926"/>
                    <a:gd name="T55" fmla="*/ 283 h 1322"/>
                    <a:gd name="T56" fmla="*/ 920 w 926"/>
                    <a:gd name="T57" fmla="*/ 314 h 1322"/>
                    <a:gd name="T58" fmla="*/ 888 w 926"/>
                    <a:gd name="T59" fmla="*/ 395 h 1322"/>
                    <a:gd name="T60" fmla="*/ 868 w 926"/>
                    <a:gd name="T61" fmla="*/ 451 h 1322"/>
                    <a:gd name="T62" fmla="*/ 836 w 926"/>
                    <a:gd name="T63" fmla="*/ 517 h 1322"/>
                    <a:gd name="T64" fmla="*/ 797 w 926"/>
                    <a:gd name="T65" fmla="*/ 590 h 1322"/>
                    <a:gd name="T66" fmla="*/ 751 w 926"/>
                    <a:gd name="T67" fmla="*/ 668 h 1322"/>
                    <a:gd name="T68" fmla="*/ 696 w 926"/>
                    <a:gd name="T69" fmla="*/ 752 h 1322"/>
                    <a:gd name="T70" fmla="*/ 633 w 926"/>
                    <a:gd name="T71" fmla="*/ 835 h 1322"/>
                    <a:gd name="T72" fmla="*/ 560 w 926"/>
                    <a:gd name="T73" fmla="*/ 923 h 1322"/>
                    <a:gd name="T74" fmla="*/ 475 w 926"/>
                    <a:gd name="T75" fmla="*/ 1007 h 1322"/>
                    <a:gd name="T76" fmla="*/ 430 w 926"/>
                    <a:gd name="T77" fmla="*/ 1052 h 1322"/>
                    <a:gd name="T78" fmla="*/ 384 w 926"/>
                    <a:gd name="T79" fmla="*/ 1094 h 1322"/>
                    <a:gd name="T80" fmla="*/ 332 w 926"/>
                    <a:gd name="T81" fmla="*/ 1133 h 1322"/>
                    <a:gd name="T82" fmla="*/ 276 w 926"/>
                    <a:gd name="T83" fmla="*/ 1175 h 1322"/>
                    <a:gd name="T84" fmla="*/ 220 w 926"/>
                    <a:gd name="T85" fmla="*/ 1213 h 1322"/>
                    <a:gd name="T86" fmla="*/ 161 w 926"/>
                    <a:gd name="T87" fmla="*/ 1252 h 1322"/>
                    <a:gd name="T88" fmla="*/ 97 w 926"/>
                    <a:gd name="T89" fmla="*/ 1287 h 1322"/>
                    <a:gd name="T90" fmla="*/ 31 w 926"/>
                    <a:gd name="T91" fmla="*/ 1322 h 1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6" h="1322">
                      <a:moveTo>
                        <a:pt x="31" y="1322"/>
                      </a:moveTo>
                      <a:lnTo>
                        <a:pt x="24" y="1291"/>
                      </a:lnTo>
                      <a:lnTo>
                        <a:pt x="13" y="1252"/>
                      </a:lnTo>
                      <a:lnTo>
                        <a:pt x="6" y="1203"/>
                      </a:lnTo>
                      <a:lnTo>
                        <a:pt x="3" y="1140"/>
                      </a:lnTo>
                      <a:lnTo>
                        <a:pt x="0" y="1067"/>
                      </a:lnTo>
                      <a:lnTo>
                        <a:pt x="3" y="983"/>
                      </a:lnTo>
                      <a:lnTo>
                        <a:pt x="13" y="892"/>
                      </a:lnTo>
                      <a:lnTo>
                        <a:pt x="21" y="843"/>
                      </a:lnTo>
                      <a:lnTo>
                        <a:pt x="31" y="790"/>
                      </a:lnTo>
                      <a:lnTo>
                        <a:pt x="42" y="741"/>
                      </a:lnTo>
                      <a:lnTo>
                        <a:pt x="59" y="686"/>
                      </a:lnTo>
                      <a:lnTo>
                        <a:pt x="76" y="632"/>
                      </a:lnTo>
                      <a:lnTo>
                        <a:pt x="101" y="577"/>
                      </a:lnTo>
                      <a:lnTo>
                        <a:pt x="125" y="520"/>
                      </a:lnTo>
                      <a:lnTo>
                        <a:pt x="154" y="465"/>
                      </a:lnTo>
                      <a:lnTo>
                        <a:pt x="185" y="405"/>
                      </a:lnTo>
                      <a:lnTo>
                        <a:pt x="224" y="350"/>
                      </a:lnTo>
                      <a:lnTo>
                        <a:pt x="266" y="290"/>
                      </a:lnTo>
                      <a:lnTo>
                        <a:pt x="311" y="230"/>
                      </a:lnTo>
                      <a:lnTo>
                        <a:pt x="360" y="175"/>
                      </a:lnTo>
                      <a:lnTo>
                        <a:pt x="415" y="115"/>
                      </a:lnTo>
                      <a:lnTo>
                        <a:pt x="479" y="59"/>
                      </a:lnTo>
                      <a:lnTo>
                        <a:pt x="545" y="0"/>
                      </a:lnTo>
                      <a:lnTo>
                        <a:pt x="412" y="371"/>
                      </a:lnTo>
                      <a:lnTo>
                        <a:pt x="832" y="73"/>
                      </a:lnTo>
                      <a:lnTo>
                        <a:pt x="643" y="520"/>
                      </a:lnTo>
                      <a:lnTo>
                        <a:pt x="926" y="283"/>
                      </a:lnTo>
                      <a:lnTo>
                        <a:pt x="920" y="314"/>
                      </a:lnTo>
                      <a:lnTo>
                        <a:pt x="888" y="395"/>
                      </a:lnTo>
                      <a:lnTo>
                        <a:pt x="868" y="451"/>
                      </a:lnTo>
                      <a:lnTo>
                        <a:pt x="836" y="517"/>
                      </a:lnTo>
                      <a:lnTo>
                        <a:pt x="797" y="590"/>
                      </a:lnTo>
                      <a:lnTo>
                        <a:pt x="751" y="668"/>
                      </a:lnTo>
                      <a:lnTo>
                        <a:pt x="696" y="752"/>
                      </a:lnTo>
                      <a:lnTo>
                        <a:pt x="633" y="835"/>
                      </a:lnTo>
                      <a:lnTo>
                        <a:pt x="560" y="923"/>
                      </a:lnTo>
                      <a:lnTo>
                        <a:pt x="475" y="1007"/>
                      </a:lnTo>
                      <a:lnTo>
                        <a:pt x="430" y="1052"/>
                      </a:lnTo>
                      <a:lnTo>
                        <a:pt x="384" y="1094"/>
                      </a:lnTo>
                      <a:lnTo>
                        <a:pt x="332" y="1133"/>
                      </a:lnTo>
                      <a:lnTo>
                        <a:pt x="276" y="1175"/>
                      </a:lnTo>
                      <a:lnTo>
                        <a:pt x="220" y="1213"/>
                      </a:lnTo>
                      <a:lnTo>
                        <a:pt x="161" y="1252"/>
                      </a:lnTo>
                      <a:lnTo>
                        <a:pt x="97" y="1287"/>
                      </a:lnTo>
                      <a:lnTo>
                        <a:pt x="31" y="1322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18" name="群組 117"/>
              <p:cNvGrpSpPr/>
              <p:nvPr/>
            </p:nvGrpSpPr>
            <p:grpSpPr>
              <a:xfrm flipH="1">
                <a:off x="7745633" y="5281613"/>
                <a:ext cx="645828" cy="1298804"/>
                <a:chOff x="1789906" y="4703763"/>
                <a:chExt cx="860425" cy="1730375"/>
              </a:xfrm>
            </p:grpSpPr>
            <p:sp>
              <p:nvSpPr>
                <p:cNvPr id="119" name="Freeform 57"/>
                <p:cNvSpPr>
                  <a:spLocks/>
                </p:cNvSpPr>
                <p:nvPr/>
              </p:nvSpPr>
              <p:spPr bwMode="auto">
                <a:xfrm>
                  <a:off x="2234406" y="5418138"/>
                  <a:ext cx="50800" cy="1016000"/>
                </a:xfrm>
                <a:custGeom>
                  <a:avLst/>
                  <a:gdLst>
                    <a:gd name="T0" fmla="*/ 76 w 157"/>
                    <a:gd name="T1" fmla="*/ 0 h 3197"/>
                    <a:gd name="T2" fmla="*/ 157 w 157"/>
                    <a:gd name="T3" fmla="*/ 3169 h 3197"/>
                    <a:gd name="T4" fmla="*/ 80 w 157"/>
                    <a:gd name="T5" fmla="*/ 3197 h 3197"/>
                    <a:gd name="T6" fmla="*/ 0 w 157"/>
                    <a:gd name="T7" fmla="*/ 0 h 3197"/>
                    <a:gd name="T8" fmla="*/ 76 w 157"/>
                    <a:gd name="T9" fmla="*/ 0 h 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3197">
                      <a:moveTo>
                        <a:pt x="76" y="0"/>
                      </a:moveTo>
                      <a:lnTo>
                        <a:pt x="157" y="3169"/>
                      </a:lnTo>
                      <a:lnTo>
                        <a:pt x="80" y="319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4B6A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0" name="Freeform 58"/>
                <p:cNvSpPr>
                  <a:spLocks/>
                </p:cNvSpPr>
                <p:nvPr/>
              </p:nvSpPr>
              <p:spPr bwMode="auto">
                <a:xfrm>
                  <a:off x="2101056" y="5294313"/>
                  <a:ext cx="247650" cy="182563"/>
                </a:xfrm>
                <a:custGeom>
                  <a:avLst/>
                  <a:gdLst>
                    <a:gd name="T0" fmla="*/ 91 w 780"/>
                    <a:gd name="T1" fmla="*/ 87 h 574"/>
                    <a:gd name="T2" fmla="*/ 52 w 780"/>
                    <a:gd name="T3" fmla="*/ 119 h 574"/>
                    <a:gd name="T4" fmla="*/ 24 w 780"/>
                    <a:gd name="T5" fmla="*/ 154 h 574"/>
                    <a:gd name="T6" fmla="*/ 18 w 780"/>
                    <a:gd name="T7" fmla="*/ 171 h 574"/>
                    <a:gd name="T8" fmla="*/ 7 w 780"/>
                    <a:gd name="T9" fmla="*/ 189 h 574"/>
                    <a:gd name="T10" fmla="*/ 0 w 780"/>
                    <a:gd name="T11" fmla="*/ 224 h 574"/>
                    <a:gd name="T12" fmla="*/ 0 w 780"/>
                    <a:gd name="T13" fmla="*/ 259 h 574"/>
                    <a:gd name="T14" fmla="*/ 3 w 780"/>
                    <a:gd name="T15" fmla="*/ 298 h 574"/>
                    <a:gd name="T16" fmla="*/ 18 w 780"/>
                    <a:gd name="T17" fmla="*/ 329 h 574"/>
                    <a:gd name="T18" fmla="*/ 34 w 780"/>
                    <a:gd name="T19" fmla="*/ 364 h 574"/>
                    <a:gd name="T20" fmla="*/ 59 w 780"/>
                    <a:gd name="T21" fmla="*/ 395 h 574"/>
                    <a:gd name="T22" fmla="*/ 87 w 780"/>
                    <a:gd name="T23" fmla="*/ 426 h 574"/>
                    <a:gd name="T24" fmla="*/ 115 w 780"/>
                    <a:gd name="T25" fmla="*/ 455 h 574"/>
                    <a:gd name="T26" fmla="*/ 150 w 780"/>
                    <a:gd name="T27" fmla="*/ 483 h 574"/>
                    <a:gd name="T28" fmla="*/ 185 w 780"/>
                    <a:gd name="T29" fmla="*/ 507 h 574"/>
                    <a:gd name="T30" fmla="*/ 220 w 780"/>
                    <a:gd name="T31" fmla="*/ 525 h 574"/>
                    <a:gd name="T32" fmla="*/ 258 w 780"/>
                    <a:gd name="T33" fmla="*/ 543 h 574"/>
                    <a:gd name="T34" fmla="*/ 294 w 780"/>
                    <a:gd name="T35" fmla="*/ 556 h 574"/>
                    <a:gd name="T36" fmla="*/ 321 w 780"/>
                    <a:gd name="T37" fmla="*/ 564 h 574"/>
                    <a:gd name="T38" fmla="*/ 346 w 780"/>
                    <a:gd name="T39" fmla="*/ 567 h 574"/>
                    <a:gd name="T40" fmla="*/ 402 w 780"/>
                    <a:gd name="T41" fmla="*/ 574 h 574"/>
                    <a:gd name="T42" fmla="*/ 458 w 780"/>
                    <a:gd name="T43" fmla="*/ 570 h 574"/>
                    <a:gd name="T44" fmla="*/ 514 w 780"/>
                    <a:gd name="T45" fmla="*/ 559 h 574"/>
                    <a:gd name="T46" fmla="*/ 566 w 780"/>
                    <a:gd name="T47" fmla="*/ 543 h 574"/>
                    <a:gd name="T48" fmla="*/ 615 w 780"/>
                    <a:gd name="T49" fmla="*/ 518 h 574"/>
                    <a:gd name="T50" fmla="*/ 661 w 780"/>
                    <a:gd name="T51" fmla="*/ 489 h 574"/>
                    <a:gd name="T52" fmla="*/ 699 w 780"/>
                    <a:gd name="T53" fmla="*/ 458 h 574"/>
                    <a:gd name="T54" fmla="*/ 735 w 780"/>
                    <a:gd name="T55" fmla="*/ 420 h 574"/>
                    <a:gd name="T56" fmla="*/ 745 w 780"/>
                    <a:gd name="T57" fmla="*/ 402 h 574"/>
                    <a:gd name="T58" fmla="*/ 759 w 780"/>
                    <a:gd name="T59" fmla="*/ 381 h 574"/>
                    <a:gd name="T60" fmla="*/ 766 w 780"/>
                    <a:gd name="T61" fmla="*/ 356 h 574"/>
                    <a:gd name="T62" fmla="*/ 773 w 780"/>
                    <a:gd name="T63" fmla="*/ 335 h 574"/>
                    <a:gd name="T64" fmla="*/ 776 w 780"/>
                    <a:gd name="T65" fmla="*/ 314 h 574"/>
                    <a:gd name="T66" fmla="*/ 780 w 780"/>
                    <a:gd name="T67" fmla="*/ 290 h 574"/>
                    <a:gd name="T68" fmla="*/ 776 w 780"/>
                    <a:gd name="T69" fmla="*/ 266 h 574"/>
                    <a:gd name="T70" fmla="*/ 773 w 780"/>
                    <a:gd name="T71" fmla="*/ 241 h 574"/>
                    <a:gd name="T72" fmla="*/ 766 w 780"/>
                    <a:gd name="T73" fmla="*/ 217 h 574"/>
                    <a:gd name="T74" fmla="*/ 756 w 780"/>
                    <a:gd name="T75" fmla="*/ 192 h 574"/>
                    <a:gd name="T76" fmla="*/ 741 w 780"/>
                    <a:gd name="T77" fmla="*/ 168 h 574"/>
                    <a:gd name="T78" fmla="*/ 720 w 780"/>
                    <a:gd name="T79" fmla="*/ 140 h 574"/>
                    <a:gd name="T80" fmla="*/ 699 w 780"/>
                    <a:gd name="T81" fmla="*/ 116 h 574"/>
                    <a:gd name="T82" fmla="*/ 675 w 780"/>
                    <a:gd name="T83" fmla="*/ 91 h 574"/>
                    <a:gd name="T84" fmla="*/ 647 w 780"/>
                    <a:gd name="T85" fmla="*/ 69 h 574"/>
                    <a:gd name="T86" fmla="*/ 615 w 780"/>
                    <a:gd name="T87" fmla="*/ 50 h 574"/>
                    <a:gd name="T88" fmla="*/ 581 w 780"/>
                    <a:gd name="T89" fmla="*/ 35 h 574"/>
                    <a:gd name="T90" fmla="*/ 545 w 780"/>
                    <a:gd name="T91" fmla="*/ 21 h 574"/>
                    <a:gd name="T92" fmla="*/ 506 w 780"/>
                    <a:gd name="T93" fmla="*/ 11 h 574"/>
                    <a:gd name="T94" fmla="*/ 465 w 780"/>
                    <a:gd name="T95" fmla="*/ 7 h 574"/>
                    <a:gd name="T96" fmla="*/ 427 w 780"/>
                    <a:gd name="T97" fmla="*/ 0 h 574"/>
                    <a:gd name="T98" fmla="*/ 385 w 780"/>
                    <a:gd name="T99" fmla="*/ 0 h 574"/>
                    <a:gd name="T100" fmla="*/ 342 w 780"/>
                    <a:gd name="T101" fmla="*/ 4 h 574"/>
                    <a:gd name="T102" fmla="*/ 300 w 780"/>
                    <a:gd name="T103" fmla="*/ 7 h 574"/>
                    <a:gd name="T104" fmla="*/ 258 w 780"/>
                    <a:gd name="T105" fmla="*/ 14 h 574"/>
                    <a:gd name="T106" fmla="*/ 220 w 780"/>
                    <a:gd name="T107" fmla="*/ 24 h 574"/>
                    <a:gd name="T108" fmla="*/ 185 w 780"/>
                    <a:gd name="T109" fmla="*/ 35 h 574"/>
                    <a:gd name="T110" fmla="*/ 150 w 780"/>
                    <a:gd name="T111" fmla="*/ 50 h 574"/>
                    <a:gd name="T112" fmla="*/ 119 w 780"/>
                    <a:gd name="T113" fmla="*/ 66 h 574"/>
                    <a:gd name="T114" fmla="*/ 91 w 780"/>
                    <a:gd name="T115" fmla="*/ 87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80" h="574">
                      <a:moveTo>
                        <a:pt x="91" y="87"/>
                      </a:moveTo>
                      <a:lnTo>
                        <a:pt x="52" y="119"/>
                      </a:lnTo>
                      <a:lnTo>
                        <a:pt x="24" y="154"/>
                      </a:lnTo>
                      <a:lnTo>
                        <a:pt x="18" y="171"/>
                      </a:lnTo>
                      <a:lnTo>
                        <a:pt x="7" y="189"/>
                      </a:lnTo>
                      <a:lnTo>
                        <a:pt x="0" y="224"/>
                      </a:lnTo>
                      <a:lnTo>
                        <a:pt x="0" y="259"/>
                      </a:lnTo>
                      <a:lnTo>
                        <a:pt x="3" y="298"/>
                      </a:lnTo>
                      <a:lnTo>
                        <a:pt x="18" y="329"/>
                      </a:lnTo>
                      <a:lnTo>
                        <a:pt x="34" y="364"/>
                      </a:lnTo>
                      <a:lnTo>
                        <a:pt x="59" y="395"/>
                      </a:lnTo>
                      <a:lnTo>
                        <a:pt x="87" y="426"/>
                      </a:lnTo>
                      <a:lnTo>
                        <a:pt x="115" y="455"/>
                      </a:lnTo>
                      <a:lnTo>
                        <a:pt x="150" y="483"/>
                      </a:lnTo>
                      <a:lnTo>
                        <a:pt x="185" y="507"/>
                      </a:lnTo>
                      <a:lnTo>
                        <a:pt x="220" y="525"/>
                      </a:lnTo>
                      <a:lnTo>
                        <a:pt x="258" y="543"/>
                      </a:lnTo>
                      <a:lnTo>
                        <a:pt x="294" y="556"/>
                      </a:lnTo>
                      <a:lnTo>
                        <a:pt x="321" y="564"/>
                      </a:lnTo>
                      <a:lnTo>
                        <a:pt x="346" y="567"/>
                      </a:lnTo>
                      <a:lnTo>
                        <a:pt x="402" y="574"/>
                      </a:lnTo>
                      <a:lnTo>
                        <a:pt x="458" y="570"/>
                      </a:lnTo>
                      <a:lnTo>
                        <a:pt x="514" y="559"/>
                      </a:lnTo>
                      <a:lnTo>
                        <a:pt x="566" y="543"/>
                      </a:lnTo>
                      <a:lnTo>
                        <a:pt x="615" y="518"/>
                      </a:lnTo>
                      <a:lnTo>
                        <a:pt x="661" y="489"/>
                      </a:lnTo>
                      <a:lnTo>
                        <a:pt x="699" y="458"/>
                      </a:lnTo>
                      <a:lnTo>
                        <a:pt x="735" y="420"/>
                      </a:lnTo>
                      <a:lnTo>
                        <a:pt x="745" y="402"/>
                      </a:lnTo>
                      <a:lnTo>
                        <a:pt x="759" y="381"/>
                      </a:lnTo>
                      <a:lnTo>
                        <a:pt x="766" y="356"/>
                      </a:lnTo>
                      <a:lnTo>
                        <a:pt x="773" y="335"/>
                      </a:lnTo>
                      <a:lnTo>
                        <a:pt x="776" y="314"/>
                      </a:lnTo>
                      <a:lnTo>
                        <a:pt x="780" y="290"/>
                      </a:lnTo>
                      <a:lnTo>
                        <a:pt x="776" y="266"/>
                      </a:lnTo>
                      <a:lnTo>
                        <a:pt x="773" y="241"/>
                      </a:lnTo>
                      <a:lnTo>
                        <a:pt x="766" y="217"/>
                      </a:lnTo>
                      <a:lnTo>
                        <a:pt x="756" y="192"/>
                      </a:lnTo>
                      <a:lnTo>
                        <a:pt x="741" y="168"/>
                      </a:lnTo>
                      <a:lnTo>
                        <a:pt x="720" y="140"/>
                      </a:lnTo>
                      <a:lnTo>
                        <a:pt x="699" y="116"/>
                      </a:lnTo>
                      <a:lnTo>
                        <a:pt x="675" y="91"/>
                      </a:lnTo>
                      <a:lnTo>
                        <a:pt x="647" y="69"/>
                      </a:lnTo>
                      <a:lnTo>
                        <a:pt x="615" y="50"/>
                      </a:lnTo>
                      <a:lnTo>
                        <a:pt x="581" y="35"/>
                      </a:lnTo>
                      <a:lnTo>
                        <a:pt x="545" y="21"/>
                      </a:lnTo>
                      <a:lnTo>
                        <a:pt x="506" y="11"/>
                      </a:lnTo>
                      <a:lnTo>
                        <a:pt x="465" y="7"/>
                      </a:lnTo>
                      <a:lnTo>
                        <a:pt x="427" y="0"/>
                      </a:lnTo>
                      <a:lnTo>
                        <a:pt x="385" y="0"/>
                      </a:lnTo>
                      <a:lnTo>
                        <a:pt x="342" y="4"/>
                      </a:lnTo>
                      <a:lnTo>
                        <a:pt x="300" y="7"/>
                      </a:lnTo>
                      <a:lnTo>
                        <a:pt x="258" y="14"/>
                      </a:lnTo>
                      <a:lnTo>
                        <a:pt x="220" y="24"/>
                      </a:lnTo>
                      <a:lnTo>
                        <a:pt x="185" y="35"/>
                      </a:lnTo>
                      <a:lnTo>
                        <a:pt x="150" y="50"/>
                      </a:lnTo>
                      <a:lnTo>
                        <a:pt x="119" y="66"/>
                      </a:lnTo>
                      <a:lnTo>
                        <a:pt x="91" y="87"/>
                      </a:lnTo>
                      <a:close/>
                    </a:path>
                  </a:pathLst>
                </a:custGeom>
                <a:solidFill>
                  <a:srgbClr val="8A6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1" name="Freeform 59"/>
                <p:cNvSpPr>
                  <a:spLocks/>
                </p:cNvSpPr>
                <p:nvPr/>
              </p:nvSpPr>
              <p:spPr bwMode="auto">
                <a:xfrm>
                  <a:off x="1789906" y="4703763"/>
                  <a:ext cx="860425" cy="808038"/>
                </a:xfrm>
                <a:custGeom>
                  <a:avLst/>
                  <a:gdLst>
                    <a:gd name="T0" fmla="*/ 2701 w 2708"/>
                    <a:gd name="T1" fmla="*/ 994 h 2544"/>
                    <a:gd name="T2" fmla="*/ 2690 w 2708"/>
                    <a:gd name="T3" fmla="*/ 1176 h 2544"/>
                    <a:gd name="T4" fmla="*/ 2606 w 2708"/>
                    <a:gd name="T5" fmla="*/ 1306 h 2544"/>
                    <a:gd name="T6" fmla="*/ 2432 w 2708"/>
                    <a:gd name="T7" fmla="*/ 1473 h 2544"/>
                    <a:gd name="T8" fmla="*/ 2351 w 2708"/>
                    <a:gd name="T9" fmla="*/ 1599 h 2544"/>
                    <a:gd name="T10" fmla="*/ 2337 w 2708"/>
                    <a:gd name="T11" fmla="*/ 1687 h 2544"/>
                    <a:gd name="T12" fmla="*/ 2393 w 2708"/>
                    <a:gd name="T13" fmla="*/ 1865 h 2544"/>
                    <a:gd name="T14" fmla="*/ 2379 w 2708"/>
                    <a:gd name="T15" fmla="*/ 1984 h 2544"/>
                    <a:gd name="T16" fmla="*/ 2296 w 2708"/>
                    <a:gd name="T17" fmla="*/ 2117 h 2544"/>
                    <a:gd name="T18" fmla="*/ 2127 w 2708"/>
                    <a:gd name="T19" fmla="*/ 2263 h 2544"/>
                    <a:gd name="T20" fmla="*/ 1931 w 2708"/>
                    <a:gd name="T21" fmla="*/ 2313 h 2544"/>
                    <a:gd name="T22" fmla="*/ 1781 w 2708"/>
                    <a:gd name="T23" fmla="*/ 2274 h 2544"/>
                    <a:gd name="T24" fmla="*/ 1603 w 2708"/>
                    <a:gd name="T25" fmla="*/ 2169 h 2544"/>
                    <a:gd name="T26" fmla="*/ 1486 w 2708"/>
                    <a:gd name="T27" fmla="*/ 2145 h 2544"/>
                    <a:gd name="T28" fmla="*/ 1361 w 2708"/>
                    <a:gd name="T29" fmla="*/ 2208 h 2544"/>
                    <a:gd name="T30" fmla="*/ 1228 w 2708"/>
                    <a:gd name="T31" fmla="*/ 2386 h 2544"/>
                    <a:gd name="T32" fmla="*/ 1113 w 2708"/>
                    <a:gd name="T33" fmla="*/ 2513 h 2544"/>
                    <a:gd name="T34" fmla="*/ 1025 w 2708"/>
                    <a:gd name="T35" fmla="*/ 2544 h 2544"/>
                    <a:gd name="T36" fmla="*/ 948 w 2708"/>
                    <a:gd name="T37" fmla="*/ 2526 h 2544"/>
                    <a:gd name="T38" fmla="*/ 857 w 2708"/>
                    <a:gd name="T39" fmla="*/ 2463 h 2544"/>
                    <a:gd name="T40" fmla="*/ 780 w 2708"/>
                    <a:gd name="T41" fmla="*/ 2330 h 2544"/>
                    <a:gd name="T42" fmla="*/ 682 w 2708"/>
                    <a:gd name="T43" fmla="*/ 2026 h 2544"/>
                    <a:gd name="T44" fmla="*/ 630 w 2708"/>
                    <a:gd name="T45" fmla="*/ 1945 h 2544"/>
                    <a:gd name="T46" fmla="*/ 560 w 2708"/>
                    <a:gd name="T47" fmla="*/ 1908 h 2544"/>
                    <a:gd name="T48" fmla="*/ 388 w 2708"/>
                    <a:gd name="T49" fmla="*/ 1908 h 2544"/>
                    <a:gd name="T50" fmla="*/ 167 w 2708"/>
                    <a:gd name="T51" fmla="*/ 1918 h 2544"/>
                    <a:gd name="T52" fmla="*/ 91 w 2708"/>
                    <a:gd name="T53" fmla="*/ 1879 h 2544"/>
                    <a:gd name="T54" fmla="*/ 21 w 2708"/>
                    <a:gd name="T55" fmla="*/ 1775 h 2544"/>
                    <a:gd name="T56" fmla="*/ 0 w 2708"/>
                    <a:gd name="T57" fmla="*/ 1609 h 2544"/>
                    <a:gd name="T58" fmla="*/ 39 w 2708"/>
                    <a:gd name="T59" fmla="*/ 1434 h 2544"/>
                    <a:gd name="T60" fmla="*/ 112 w 2708"/>
                    <a:gd name="T61" fmla="*/ 1277 h 2544"/>
                    <a:gd name="T62" fmla="*/ 221 w 2708"/>
                    <a:gd name="T63" fmla="*/ 1165 h 2544"/>
                    <a:gd name="T64" fmla="*/ 367 w 2708"/>
                    <a:gd name="T65" fmla="*/ 1103 h 2544"/>
                    <a:gd name="T66" fmla="*/ 595 w 2708"/>
                    <a:gd name="T67" fmla="*/ 1019 h 2544"/>
                    <a:gd name="T68" fmla="*/ 717 w 2708"/>
                    <a:gd name="T69" fmla="*/ 907 h 2544"/>
                    <a:gd name="T70" fmla="*/ 763 w 2708"/>
                    <a:gd name="T71" fmla="*/ 784 h 2544"/>
                    <a:gd name="T72" fmla="*/ 766 w 2708"/>
                    <a:gd name="T73" fmla="*/ 589 h 2544"/>
                    <a:gd name="T74" fmla="*/ 784 w 2708"/>
                    <a:gd name="T75" fmla="*/ 399 h 2544"/>
                    <a:gd name="T76" fmla="*/ 839 w 2708"/>
                    <a:gd name="T77" fmla="*/ 284 h 2544"/>
                    <a:gd name="T78" fmla="*/ 987 w 2708"/>
                    <a:gd name="T79" fmla="*/ 158 h 2544"/>
                    <a:gd name="T80" fmla="*/ 1225 w 2708"/>
                    <a:gd name="T81" fmla="*/ 54 h 2544"/>
                    <a:gd name="T82" fmla="*/ 1508 w 2708"/>
                    <a:gd name="T83" fmla="*/ 0 h 2544"/>
                    <a:gd name="T84" fmla="*/ 1665 w 2708"/>
                    <a:gd name="T85" fmla="*/ 22 h 2544"/>
                    <a:gd name="T86" fmla="*/ 1770 w 2708"/>
                    <a:gd name="T87" fmla="*/ 99 h 2544"/>
                    <a:gd name="T88" fmla="*/ 1816 w 2708"/>
                    <a:gd name="T89" fmla="*/ 214 h 2544"/>
                    <a:gd name="T90" fmla="*/ 1840 w 2708"/>
                    <a:gd name="T91" fmla="*/ 438 h 2544"/>
                    <a:gd name="T92" fmla="*/ 1897 w 2708"/>
                    <a:gd name="T93" fmla="*/ 536 h 2544"/>
                    <a:gd name="T94" fmla="*/ 1984 w 2708"/>
                    <a:gd name="T95" fmla="*/ 605 h 2544"/>
                    <a:gd name="T96" fmla="*/ 2179 w 2708"/>
                    <a:gd name="T97" fmla="*/ 672 h 2544"/>
                    <a:gd name="T98" fmla="*/ 2481 w 2708"/>
                    <a:gd name="T99" fmla="*/ 742 h 2544"/>
                    <a:gd name="T100" fmla="*/ 2603 w 2708"/>
                    <a:gd name="T101" fmla="*/ 813 h 2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08" h="2544">
                      <a:moveTo>
                        <a:pt x="2659" y="875"/>
                      </a:moveTo>
                      <a:lnTo>
                        <a:pt x="2677" y="910"/>
                      </a:lnTo>
                      <a:lnTo>
                        <a:pt x="2690" y="949"/>
                      </a:lnTo>
                      <a:lnTo>
                        <a:pt x="2701" y="994"/>
                      </a:lnTo>
                      <a:lnTo>
                        <a:pt x="2708" y="1043"/>
                      </a:lnTo>
                      <a:lnTo>
                        <a:pt x="2708" y="1092"/>
                      </a:lnTo>
                      <a:lnTo>
                        <a:pt x="2705" y="1134"/>
                      </a:lnTo>
                      <a:lnTo>
                        <a:pt x="2690" y="1176"/>
                      </a:lnTo>
                      <a:lnTo>
                        <a:pt x="2677" y="1211"/>
                      </a:lnTo>
                      <a:lnTo>
                        <a:pt x="2656" y="1246"/>
                      </a:lnTo>
                      <a:lnTo>
                        <a:pt x="2635" y="1277"/>
                      </a:lnTo>
                      <a:lnTo>
                        <a:pt x="2606" y="1306"/>
                      </a:lnTo>
                      <a:lnTo>
                        <a:pt x="2578" y="1334"/>
                      </a:lnTo>
                      <a:lnTo>
                        <a:pt x="2520" y="1389"/>
                      </a:lnTo>
                      <a:lnTo>
                        <a:pt x="2460" y="1445"/>
                      </a:lnTo>
                      <a:lnTo>
                        <a:pt x="2432" y="1473"/>
                      </a:lnTo>
                      <a:lnTo>
                        <a:pt x="2403" y="1505"/>
                      </a:lnTo>
                      <a:lnTo>
                        <a:pt x="2382" y="1536"/>
                      </a:lnTo>
                      <a:lnTo>
                        <a:pt x="2362" y="1572"/>
                      </a:lnTo>
                      <a:lnTo>
                        <a:pt x="2351" y="1599"/>
                      </a:lnTo>
                      <a:lnTo>
                        <a:pt x="2341" y="1624"/>
                      </a:lnTo>
                      <a:lnTo>
                        <a:pt x="2337" y="1645"/>
                      </a:lnTo>
                      <a:lnTo>
                        <a:pt x="2337" y="1666"/>
                      </a:lnTo>
                      <a:lnTo>
                        <a:pt x="2337" y="1687"/>
                      </a:lnTo>
                      <a:lnTo>
                        <a:pt x="2341" y="1708"/>
                      </a:lnTo>
                      <a:lnTo>
                        <a:pt x="2351" y="1746"/>
                      </a:lnTo>
                      <a:lnTo>
                        <a:pt x="2382" y="1823"/>
                      </a:lnTo>
                      <a:lnTo>
                        <a:pt x="2393" y="1865"/>
                      </a:lnTo>
                      <a:lnTo>
                        <a:pt x="2397" y="1886"/>
                      </a:lnTo>
                      <a:lnTo>
                        <a:pt x="2397" y="1911"/>
                      </a:lnTo>
                      <a:lnTo>
                        <a:pt x="2390" y="1945"/>
                      </a:lnTo>
                      <a:lnTo>
                        <a:pt x="2379" y="1984"/>
                      </a:lnTo>
                      <a:lnTo>
                        <a:pt x="2365" y="2019"/>
                      </a:lnTo>
                      <a:lnTo>
                        <a:pt x="2344" y="2050"/>
                      </a:lnTo>
                      <a:lnTo>
                        <a:pt x="2320" y="2086"/>
                      </a:lnTo>
                      <a:lnTo>
                        <a:pt x="2296" y="2117"/>
                      </a:lnTo>
                      <a:lnTo>
                        <a:pt x="2246" y="2169"/>
                      </a:lnTo>
                      <a:lnTo>
                        <a:pt x="2208" y="2205"/>
                      </a:lnTo>
                      <a:lnTo>
                        <a:pt x="2169" y="2236"/>
                      </a:lnTo>
                      <a:lnTo>
                        <a:pt x="2127" y="2263"/>
                      </a:lnTo>
                      <a:lnTo>
                        <a:pt x="2082" y="2284"/>
                      </a:lnTo>
                      <a:lnTo>
                        <a:pt x="2033" y="2302"/>
                      </a:lnTo>
                      <a:lnTo>
                        <a:pt x="1984" y="2313"/>
                      </a:lnTo>
                      <a:lnTo>
                        <a:pt x="1931" y="2313"/>
                      </a:lnTo>
                      <a:lnTo>
                        <a:pt x="1876" y="2310"/>
                      </a:lnTo>
                      <a:lnTo>
                        <a:pt x="1843" y="2302"/>
                      </a:lnTo>
                      <a:lnTo>
                        <a:pt x="1812" y="2289"/>
                      </a:lnTo>
                      <a:lnTo>
                        <a:pt x="1781" y="2274"/>
                      </a:lnTo>
                      <a:lnTo>
                        <a:pt x="1749" y="2257"/>
                      </a:lnTo>
                      <a:lnTo>
                        <a:pt x="1690" y="2222"/>
                      </a:lnTo>
                      <a:lnTo>
                        <a:pt x="1634" y="2187"/>
                      </a:lnTo>
                      <a:lnTo>
                        <a:pt x="1603" y="2169"/>
                      </a:lnTo>
                      <a:lnTo>
                        <a:pt x="1574" y="2159"/>
                      </a:lnTo>
                      <a:lnTo>
                        <a:pt x="1546" y="2148"/>
                      </a:lnTo>
                      <a:lnTo>
                        <a:pt x="1515" y="2145"/>
                      </a:lnTo>
                      <a:lnTo>
                        <a:pt x="1486" y="2145"/>
                      </a:lnTo>
                      <a:lnTo>
                        <a:pt x="1455" y="2148"/>
                      </a:lnTo>
                      <a:lnTo>
                        <a:pt x="1424" y="2162"/>
                      </a:lnTo>
                      <a:lnTo>
                        <a:pt x="1392" y="2183"/>
                      </a:lnTo>
                      <a:lnTo>
                        <a:pt x="1361" y="2208"/>
                      </a:lnTo>
                      <a:lnTo>
                        <a:pt x="1334" y="2239"/>
                      </a:lnTo>
                      <a:lnTo>
                        <a:pt x="1308" y="2271"/>
                      </a:lnTo>
                      <a:lnTo>
                        <a:pt x="1280" y="2310"/>
                      </a:lnTo>
                      <a:lnTo>
                        <a:pt x="1228" y="2386"/>
                      </a:lnTo>
                      <a:lnTo>
                        <a:pt x="1200" y="2422"/>
                      </a:lnTo>
                      <a:lnTo>
                        <a:pt x="1172" y="2456"/>
                      </a:lnTo>
                      <a:lnTo>
                        <a:pt x="1141" y="2488"/>
                      </a:lnTo>
                      <a:lnTo>
                        <a:pt x="1113" y="2513"/>
                      </a:lnTo>
                      <a:lnTo>
                        <a:pt x="1077" y="2534"/>
                      </a:lnTo>
                      <a:lnTo>
                        <a:pt x="1064" y="2540"/>
                      </a:lnTo>
                      <a:lnTo>
                        <a:pt x="1046" y="2544"/>
                      </a:lnTo>
                      <a:lnTo>
                        <a:pt x="1025" y="2544"/>
                      </a:lnTo>
                      <a:lnTo>
                        <a:pt x="1008" y="2544"/>
                      </a:lnTo>
                      <a:lnTo>
                        <a:pt x="987" y="2540"/>
                      </a:lnTo>
                      <a:lnTo>
                        <a:pt x="969" y="2537"/>
                      </a:lnTo>
                      <a:lnTo>
                        <a:pt x="948" y="2526"/>
                      </a:lnTo>
                      <a:lnTo>
                        <a:pt x="927" y="2516"/>
                      </a:lnTo>
                      <a:lnTo>
                        <a:pt x="902" y="2501"/>
                      </a:lnTo>
                      <a:lnTo>
                        <a:pt x="881" y="2484"/>
                      </a:lnTo>
                      <a:lnTo>
                        <a:pt x="857" y="2463"/>
                      </a:lnTo>
                      <a:lnTo>
                        <a:pt x="839" y="2438"/>
                      </a:lnTo>
                      <a:lnTo>
                        <a:pt x="823" y="2414"/>
                      </a:lnTo>
                      <a:lnTo>
                        <a:pt x="805" y="2386"/>
                      </a:lnTo>
                      <a:lnTo>
                        <a:pt x="780" y="2330"/>
                      </a:lnTo>
                      <a:lnTo>
                        <a:pt x="756" y="2268"/>
                      </a:lnTo>
                      <a:lnTo>
                        <a:pt x="721" y="2141"/>
                      </a:lnTo>
                      <a:lnTo>
                        <a:pt x="703" y="2082"/>
                      </a:lnTo>
                      <a:lnTo>
                        <a:pt x="682" y="2026"/>
                      </a:lnTo>
                      <a:lnTo>
                        <a:pt x="672" y="2002"/>
                      </a:lnTo>
                      <a:lnTo>
                        <a:pt x="657" y="1977"/>
                      </a:lnTo>
                      <a:lnTo>
                        <a:pt x="644" y="1960"/>
                      </a:lnTo>
                      <a:lnTo>
                        <a:pt x="630" y="1945"/>
                      </a:lnTo>
                      <a:lnTo>
                        <a:pt x="612" y="1932"/>
                      </a:lnTo>
                      <a:lnTo>
                        <a:pt x="595" y="1921"/>
                      </a:lnTo>
                      <a:lnTo>
                        <a:pt x="578" y="1911"/>
                      </a:lnTo>
                      <a:lnTo>
                        <a:pt x="560" y="1908"/>
                      </a:lnTo>
                      <a:lnTo>
                        <a:pt x="518" y="1900"/>
                      </a:lnTo>
                      <a:lnTo>
                        <a:pt x="476" y="1900"/>
                      </a:lnTo>
                      <a:lnTo>
                        <a:pt x="433" y="1903"/>
                      </a:lnTo>
                      <a:lnTo>
                        <a:pt x="388" y="1908"/>
                      </a:lnTo>
                      <a:lnTo>
                        <a:pt x="297" y="1921"/>
                      </a:lnTo>
                      <a:lnTo>
                        <a:pt x="252" y="1924"/>
                      </a:lnTo>
                      <a:lnTo>
                        <a:pt x="210" y="1924"/>
                      </a:lnTo>
                      <a:lnTo>
                        <a:pt x="167" y="1918"/>
                      </a:lnTo>
                      <a:lnTo>
                        <a:pt x="147" y="1911"/>
                      </a:lnTo>
                      <a:lnTo>
                        <a:pt x="130" y="1903"/>
                      </a:lnTo>
                      <a:lnTo>
                        <a:pt x="109" y="1893"/>
                      </a:lnTo>
                      <a:lnTo>
                        <a:pt x="91" y="1879"/>
                      </a:lnTo>
                      <a:lnTo>
                        <a:pt x="73" y="1865"/>
                      </a:lnTo>
                      <a:lnTo>
                        <a:pt x="60" y="1844"/>
                      </a:lnTo>
                      <a:lnTo>
                        <a:pt x="39" y="1812"/>
                      </a:lnTo>
                      <a:lnTo>
                        <a:pt x="21" y="1775"/>
                      </a:lnTo>
                      <a:lnTo>
                        <a:pt x="10" y="1736"/>
                      </a:lnTo>
                      <a:lnTo>
                        <a:pt x="3" y="1697"/>
                      </a:lnTo>
                      <a:lnTo>
                        <a:pt x="0" y="1652"/>
                      </a:lnTo>
                      <a:lnTo>
                        <a:pt x="0" y="1609"/>
                      </a:lnTo>
                      <a:lnTo>
                        <a:pt x="7" y="1564"/>
                      </a:lnTo>
                      <a:lnTo>
                        <a:pt x="14" y="1522"/>
                      </a:lnTo>
                      <a:lnTo>
                        <a:pt x="24" y="1476"/>
                      </a:lnTo>
                      <a:lnTo>
                        <a:pt x="39" y="1434"/>
                      </a:lnTo>
                      <a:lnTo>
                        <a:pt x="52" y="1393"/>
                      </a:lnTo>
                      <a:lnTo>
                        <a:pt x="70" y="1351"/>
                      </a:lnTo>
                      <a:lnTo>
                        <a:pt x="91" y="1312"/>
                      </a:lnTo>
                      <a:lnTo>
                        <a:pt x="112" y="1277"/>
                      </a:lnTo>
                      <a:lnTo>
                        <a:pt x="136" y="1246"/>
                      </a:lnTo>
                      <a:lnTo>
                        <a:pt x="161" y="1218"/>
                      </a:lnTo>
                      <a:lnTo>
                        <a:pt x="188" y="1189"/>
                      </a:lnTo>
                      <a:lnTo>
                        <a:pt x="221" y="1165"/>
                      </a:lnTo>
                      <a:lnTo>
                        <a:pt x="255" y="1144"/>
                      </a:lnTo>
                      <a:lnTo>
                        <a:pt x="294" y="1127"/>
                      </a:lnTo>
                      <a:lnTo>
                        <a:pt x="329" y="1113"/>
                      </a:lnTo>
                      <a:lnTo>
                        <a:pt x="367" y="1103"/>
                      </a:lnTo>
                      <a:lnTo>
                        <a:pt x="448" y="1078"/>
                      </a:lnTo>
                      <a:lnTo>
                        <a:pt x="524" y="1050"/>
                      </a:lnTo>
                      <a:lnTo>
                        <a:pt x="560" y="1037"/>
                      </a:lnTo>
                      <a:lnTo>
                        <a:pt x="595" y="1019"/>
                      </a:lnTo>
                      <a:lnTo>
                        <a:pt x="630" y="998"/>
                      </a:lnTo>
                      <a:lnTo>
                        <a:pt x="662" y="973"/>
                      </a:lnTo>
                      <a:lnTo>
                        <a:pt x="693" y="941"/>
                      </a:lnTo>
                      <a:lnTo>
                        <a:pt x="717" y="907"/>
                      </a:lnTo>
                      <a:lnTo>
                        <a:pt x="735" y="875"/>
                      </a:lnTo>
                      <a:lnTo>
                        <a:pt x="748" y="844"/>
                      </a:lnTo>
                      <a:lnTo>
                        <a:pt x="756" y="816"/>
                      </a:lnTo>
                      <a:lnTo>
                        <a:pt x="763" y="784"/>
                      </a:lnTo>
                      <a:lnTo>
                        <a:pt x="766" y="750"/>
                      </a:lnTo>
                      <a:lnTo>
                        <a:pt x="769" y="717"/>
                      </a:lnTo>
                      <a:lnTo>
                        <a:pt x="769" y="655"/>
                      </a:lnTo>
                      <a:lnTo>
                        <a:pt x="766" y="589"/>
                      </a:lnTo>
                      <a:lnTo>
                        <a:pt x="766" y="526"/>
                      </a:lnTo>
                      <a:lnTo>
                        <a:pt x="769" y="463"/>
                      </a:lnTo>
                      <a:lnTo>
                        <a:pt x="774" y="432"/>
                      </a:lnTo>
                      <a:lnTo>
                        <a:pt x="784" y="399"/>
                      </a:lnTo>
                      <a:lnTo>
                        <a:pt x="794" y="368"/>
                      </a:lnTo>
                      <a:lnTo>
                        <a:pt x="805" y="340"/>
                      </a:lnTo>
                      <a:lnTo>
                        <a:pt x="823" y="312"/>
                      </a:lnTo>
                      <a:lnTo>
                        <a:pt x="839" y="284"/>
                      </a:lnTo>
                      <a:lnTo>
                        <a:pt x="860" y="260"/>
                      </a:lnTo>
                      <a:lnTo>
                        <a:pt x="881" y="239"/>
                      </a:lnTo>
                      <a:lnTo>
                        <a:pt x="931" y="193"/>
                      </a:lnTo>
                      <a:lnTo>
                        <a:pt x="987" y="158"/>
                      </a:lnTo>
                      <a:lnTo>
                        <a:pt x="1043" y="127"/>
                      </a:lnTo>
                      <a:lnTo>
                        <a:pt x="1102" y="99"/>
                      </a:lnTo>
                      <a:lnTo>
                        <a:pt x="1158" y="78"/>
                      </a:lnTo>
                      <a:lnTo>
                        <a:pt x="1225" y="54"/>
                      </a:lnTo>
                      <a:lnTo>
                        <a:pt x="1298" y="33"/>
                      </a:lnTo>
                      <a:lnTo>
                        <a:pt x="1382" y="15"/>
                      </a:lnTo>
                      <a:lnTo>
                        <a:pt x="1467" y="4"/>
                      </a:lnTo>
                      <a:lnTo>
                        <a:pt x="1508" y="0"/>
                      </a:lnTo>
                      <a:lnTo>
                        <a:pt x="1550" y="0"/>
                      </a:lnTo>
                      <a:lnTo>
                        <a:pt x="1588" y="4"/>
                      </a:lnTo>
                      <a:lnTo>
                        <a:pt x="1627" y="12"/>
                      </a:lnTo>
                      <a:lnTo>
                        <a:pt x="1665" y="22"/>
                      </a:lnTo>
                      <a:lnTo>
                        <a:pt x="1697" y="36"/>
                      </a:lnTo>
                      <a:lnTo>
                        <a:pt x="1728" y="54"/>
                      </a:lnTo>
                      <a:lnTo>
                        <a:pt x="1756" y="78"/>
                      </a:lnTo>
                      <a:lnTo>
                        <a:pt x="1770" y="99"/>
                      </a:lnTo>
                      <a:lnTo>
                        <a:pt x="1785" y="120"/>
                      </a:lnTo>
                      <a:lnTo>
                        <a:pt x="1795" y="141"/>
                      </a:lnTo>
                      <a:lnTo>
                        <a:pt x="1806" y="166"/>
                      </a:lnTo>
                      <a:lnTo>
                        <a:pt x="1816" y="214"/>
                      </a:lnTo>
                      <a:lnTo>
                        <a:pt x="1819" y="263"/>
                      </a:lnTo>
                      <a:lnTo>
                        <a:pt x="1827" y="365"/>
                      </a:lnTo>
                      <a:lnTo>
                        <a:pt x="1837" y="414"/>
                      </a:lnTo>
                      <a:lnTo>
                        <a:pt x="1840" y="438"/>
                      </a:lnTo>
                      <a:lnTo>
                        <a:pt x="1851" y="459"/>
                      </a:lnTo>
                      <a:lnTo>
                        <a:pt x="1864" y="487"/>
                      </a:lnTo>
                      <a:lnTo>
                        <a:pt x="1879" y="515"/>
                      </a:lnTo>
                      <a:lnTo>
                        <a:pt x="1897" y="536"/>
                      </a:lnTo>
                      <a:lnTo>
                        <a:pt x="1918" y="557"/>
                      </a:lnTo>
                      <a:lnTo>
                        <a:pt x="1934" y="574"/>
                      </a:lnTo>
                      <a:lnTo>
                        <a:pt x="1960" y="592"/>
                      </a:lnTo>
                      <a:lnTo>
                        <a:pt x="1984" y="605"/>
                      </a:lnTo>
                      <a:lnTo>
                        <a:pt x="2009" y="620"/>
                      </a:lnTo>
                      <a:lnTo>
                        <a:pt x="2061" y="641"/>
                      </a:lnTo>
                      <a:lnTo>
                        <a:pt x="2121" y="659"/>
                      </a:lnTo>
                      <a:lnTo>
                        <a:pt x="2179" y="672"/>
                      </a:lnTo>
                      <a:lnTo>
                        <a:pt x="2239" y="686"/>
                      </a:lnTo>
                      <a:lnTo>
                        <a:pt x="2365" y="711"/>
                      </a:lnTo>
                      <a:lnTo>
                        <a:pt x="2424" y="725"/>
                      </a:lnTo>
                      <a:lnTo>
                        <a:pt x="2481" y="742"/>
                      </a:lnTo>
                      <a:lnTo>
                        <a:pt x="2533" y="763"/>
                      </a:lnTo>
                      <a:lnTo>
                        <a:pt x="2557" y="777"/>
                      </a:lnTo>
                      <a:lnTo>
                        <a:pt x="2582" y="795"/>
                      </a:lnTo>
                      <a:lnTo>
                        <a:pt x="2603" y="813"/>
                      </a:lnTo>
                      <a:lnTo>
                        <a:pt x="2624" y="829"/>
                      </a:lnTo>
                      <a:lnTo>
                        <a:pt x="2641" y="850"/>
                      </a:lnTo>
                      <a:lnTo>
                        <a:pt x="2659" y="875"/>
                      </a:lnTo>
                      <a:close/>
                    </a:path>
                  </a:pathLst>
                </a:custGeom>
                <a:solidFill>
                  <a:srgbClr val="E1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2" name="Freeform 60"/>
                <p:cNvSpPr>
                  <a:spLocks/>
                </p:cNvSpPr>
                <p:nvPr/>
              </p:nvSpPr>
              <p:spPr bwMode="auto">
                <a:xfrm>
                  <a:off x="1921668" y="4808538"/>
                  <a:ext cx="609600" cy="558800"/>
                </a:xfrm>
                <a:custGeom>
                  <a:avLst/>
                  <a:gdLst>
                    <a:gd name="T0" fmla="*/ 701 w 1921"/>
                    <a:gd name="T1" fmla="*/ 227 h 1760"/>
                    <a:gd name="T2" fmla="*/ 760 w 1921"/>
                    <a:gd name="T3" fmla="*/ 130 h 1760"/>
                    <a:gd name="T4" fmla="*/ 837 w 1921"/>
                    <a:gd name="T5" fmla="*/ 59 h 1760"/>
                    <a:gd name="T6" fmla="*/ 931 w 1921"/>
                    <a:gd name="T7" fmla="*/ 14 h 1760"/>
                    <a:gd name="T8" fmla="*/ 1037 w 1921"/>
                    <a:gd name="T9" fmla="*/ 0 h 1760"/>
                    <a:gd name="T10" fmla="*/ 1145 w 1921"/>
                    <a:gd name="T11" fmla="*/ 21 h 1760"/>
                    <a:gd name="T12" fmla="*/ 1253 w 1921"/>
                    <a:gd name="T13" fmla="*/ 84 h 1760"/>
                    <a:gd name="T14" fmla="*/ 1327 w 1921"/>
                    <a:gd name="T15" fmla="*/ 171 h 1760"/>
                    <a:gd name="T16" fmla="*/ 1410 w 1921"/>
                    <a:gd name="T17" fmla="*/ 333 h 1760"/>
                    <a:gd name="T18" fmla="*/ 1481 w 1921"/>
                    <a:gd name="T19" fmla="*/ 420 h 1760"/>
                    <a:gd name="T20" fmla="*/ 1600 w 1921"/>
                    <a:gd name="T21" fmla="*/ 482 h 1760"/>
                    <a:gd name="T22" fmla="*/ 1767 w 1921"/>
                    <a:gd name="T23" fmla="*/ 542 h 1760"/>
                    <a:gd name="T24" fmla="*/ 1848 w 1921"/>
                    <a:gd name="T25" fmla="*/ 591 h 1760"/>
                    <a:gd name="T26" fmla="*/ 1900 w 1921"/>
                    <a:gd name="T27" fmla="*/ 661 h 1760"/>
                    <a:gd name="T28" fmla="*/ 1921 w 1921"/>
                    <a:gd name="T29" fmla="*/ 756 h 1760"/>
                    <a:gd name="T30" fmla="*/ 1905 w 1921"/>
                    <a:gd name="T31" fmla="*/ 863 h 1760"/>
                    <a:gd name="T32" fmla="*/ 1873 w 1921"/>
                    <a:gd name="T33" fmla="*/ 920 h 1760"/>
                    <a:gd name="T34" fmla="*/ 1813 w 1921"/>
                    <a:gd name="T35" fmla="*/ 965 h 1760"/>
                    <a:gd name="T36" fmla="*/ 1701 w 1921"/>
                    <a:gd name="T37" fmla="*/ 1011 h 1760"/>
                    <a:gd name="T38" fmla="*/ 1593 w 1921"/>
                    <a:gd name="T39" fmla="*/ 1095 h 1760"/>
                    <a:gd name="T40" fmla="*/ 1527 w 1921"/>
                    <a:gd name="T41" fmla="*/ 1196 h 1760"/>
                    <a:gd name="T42" fmla="*/ 1488 w 1921"/>
                    <a:gd name="T43" fmla="*/ 1326 h 1760"/>
                    <a:gd name="T44" fmla="*/ 1439 w 1921"/>
                    <a:gd name="T45" fmla="*/ 1546 h 1760"/>
                    <a:gd name="T46" fmla="*/ 1397 w 1921"/>
                    <a:gd name="T47" fmla="*/ 1623 h 1760"/>
                    <a:gd name="T48" fmla="*/ 1334 w 1921"/>
                    <a:gd name="T49" fmla="*/ 1689 h 1760"/>
                    <a:gd name="T50" fmla="*/ 1236 w 1921"/>
                    <a:gd name="T51" fmla="*/ 1734 h 1760"/>
                    <a:gd name="T52" fmla="*/ 1134 w 1921"/>
                    <a:gd name="T53" fmla="*/ 1756 h 1760"/>
                    <a:gd name="T54" fmla="*/ 1047 w 1921"/>
                    <a:gd name="T55" fmla="*/ 1752 h 1760"/>
                    <a:gd name="T56" fmla="*/ 970 w 1921"/>
                    <a:gd name="T57" fmla="*/ 1721 h 1760"/>
                    <a:gd name="T58" fmla="*/ 851 w 1921"/>
                    <a:gd name="T59" fmla="*/ 1634 h 1760"/>
                    <a:gd name="T60" fmla="*/ 735 w 1921"/>
                    <a:gd name="T61" fmla="*/ 1515 h 1760"/>
                    <a:gd name="T62" fmla="*/ 641 w 1921"/>
                    <a:gd name="T63" fmla="*/ 1476 h 1760"/>
                    <a:gd name="T64" fmla="*/ 515 w 1921"/>
                    <a:gd name="T65" fmla="*/ 1494 h 1760"/>
                    <a:gd name="T66" fmla="*/ 375 w 1921"/>
                    <a:gd name="T67" fmla="*/ 1507 h 1760"/>
                    <a:gd name="T68" fmla="*/ 250 w 1921"/>
                    <a:gd name="T69" fmla="*/ 1470 h 1760"/>
                    <a:gd name="T70" fmla="*/ 193 w 1921"/>
                    <a:gd name="T71" fmla="*/ 1424 h 1760"/>
                    <a:gd name="T72" fmla="*/ 151 w 1921"/>
                    <a:gd name="T73" fmla="*/ 1364 h 1760"/>
                    <a:gd name="T74" fmla="*/ 133 w 1921"/>
                    <a:gd name="T75" fmla="*/ 1308 h 1760"/>
                    <a:gd name="T76" fmla="*/ 148 w 1921"/>
                    <a:gd name="T77" fmla="*/ 1220 h 1760"/>
                    <a:gd name="T78" fmla="*/ 218 w 1921"/>
                    <a:gd name="T79" fmla="*/ 1084 h 1760"/>
                    <a:gd name="T80" fmla="*/ 242 w 1921"/>
                    <a:gd name="T81" fmla="*/ 1001 h 1760"/>
                    <a:gd name="T82" fmla="*/ 235 w 1921"/>
                    <a:gd name="T83" fmla="*/ 944 h 1760"/>
                    <a:gd name="T84" fmla="*/ 200 w 1921"/>
                    <a:gd name="T85" fmla="*/ 889 h 1760"/>
                    <a:gd name="T86" fmla="*/ 138 w 1921"/>
                    <a:gd name="T87" fmla="*/ 829 h 1760"/>
                    <a:gd name="T88" fmla="*/ 33 w 1921"/>
                    <a:gd name="T89" fmla="*/ 742 h 1760"/>
                    <a:gd name="T90" fmla="*/ 8 w 1921"/>
                    <a:gd name="T91" fmla="*/ 696 h 1760"/>
                    <a:gd name="T92" fmla="*/ 0 w 1921"/>
                    <a:gd name="T93" fmla="*/ 640 h 1760"/>
                    <a:gd name="T94" fmla="*/ 43 w 1921"/>
                    <a:gd name="T95" fmla="*/ 490 h 1760"/>
                    <a:gd name="T96" fmla="*/ 141 w 1921"/>
                    <a:gd name="T97" fmla="*/ 357 h 1760"/>
                    <a:gd name="T98" fmla="*/ 203 w 1921"/>
                    <a:gd name="T99" fmla="*/ 308 h 1760"/>
                    <a:gd name="T100" fmla="*/ 281 w 1921"/>
                    <a:gd name="T101" fmla="*/ 279 h 1760"/>
                    <a:gd name="T102" fmla="*/ 357 w 1921"/>
                    <a:gd name="T103" fmla="*/ 279 h 1760"/>
                    <a:gd name="T104" fmla="*/ 469 w 1921"/>
                    <a:gd name="T105" fmla="*/ 329 h 1760"/>
                    <a:gd name="T106" fmla="*/ 554 w 1921"/>
                    <a:gd name="T107" fmla="*/ 360 h 1760"/>
                    <a:gd name="T108" fmla="*/ 613 w 1921"/>
                    <a:gd name="T109" fmla="*/ 349 h 1760"/>
                    <a:gd name="T110" fmla="*/ 669 w 1921"/>
                    <a:gd name="T111" fmla="*/ 291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21" h="1760">
                      <a:moveTo>
                        <a:pt x="669" y="291"/>
                      </a:moveTo>
                      <a:lnTo>
                        <a:pt x="683" y="263"/>
                      </a:lnTo>
                      <a:lnTo>
                        <a:pt x="701" y="227"/>
                      </a:lnTo>
                      <a:lnTo>
                        <a:pt x="718" y="192"/>
                      </a:lnTo>
                      <a:lnTo>
                        <a:pt x="735" y="161"/>
                      </a:lnTo>
                      <a:lnTo>
                        <a:pt x="760" y="130"/>
                      </a:lnTo>
                      <a:lnTo>
                        <a:pt x="784" y="106"/>
                      </a:lnTo>
                      <a:lnTo>
                        <a:pt x="810" y="80"/>
                      </a:lnTo>
                      <a:lnTo>
                        <a:pt x="837" y="59"/>
                      </a:lnTo>
                      <a:lnTo>
                        <a:pt x="868" y="42"/>
                      </a:lnTo>
                      <a:lnTo>
                        <a:pt x="900" y="28"/>
                      </a:lnTo>
                      <a:lnTo>
                        <a:pt x="931" y="14"/>
                      </a:lnTo>
                      <a:lnTo>
                        <a:pt x="967" y="7"/>
                      </a:lnTo>
                      <a:lnTo>
                        <a:pt x="1001" y="4"/>
                      </a:lnTo>
                      <a:lnTo>
                        <a:pt x="1037" y="0"/>
                      </a:lnTo>
                      <a:lnTo>
                        <a:pt x="1071" y="4"/>
                      </a:lnTo>
                      <a:lnTo>
                        <a:pt x="1110" y="10"/>
                      </a:lnTo>
                      <a:lnTo>
                        <a:pt x="1145" y="21"/>
                      </a:lnTo>
                      <a:lnTo>
                        <a:pt x="1180" y="39"/>
                      </a:lnTo>
                      <a:lnTo>
                        <a:pt x="1219" y="59"/>
                      </a:lnTo>
                      <a:lnTo>
                        <a:pt x="1253" y="84"/>
                      </a:lnTo>
                      <a:lnTo>
                        <a:pt x="1282" y="112"/>
                      </a:lnTo>
                      <a:lnTo>
                        <a:pt x="1306" y="140"/>
                      </a:lnTo>
                      <a:lnTo>
                        <a:pt x="1327" y="171"/>
                      </a:lnTo>
                      <a:lnTo>
                        <a:pt x="1344" y="203"/>
                      </a:lnTo>
                      <a:lnTo>
                        <a:pt x="1376" y="270"/>
                      </a:lnTo>
                      <a:lnTo>
                        <a:pt x="1410" y="333"/>
                      </a:lnTo>
                      <a:lnTo>
                        <a:pt x="1431" y="364"/>
                      </a:lnTo>
                      <a:lnTo>
                        <a:pt x="1452" y="391"/>
                      </a:lnTo>
                      <a:lnTo>
                        <a:pt x="1481" y="420"/>
                      </a:lnTo>
                      <a:lnTo>
                        <a:pt x="1516" y="445"/>
                      </a:lnTo>
                      <a:lnTo>
                        <a:pt x="1554" y="466"/>
                      </a:lnTo>
                      <a:lnTo>
                        <a:pt x="1600" y="482"/>
                      </a:lnTo>
                      <a:lnTo>
                        <a:pt x="1670" y="503"/>
                      </a:lnTo>
                      <a:lnTo>
                        <a:pt x="1736" y="528"/>
                      </a:lnTo>
                      <a:lnTo>
                        <a:pt x="1767" y="542"/>
                      </a:lnTo>
                      <a:lnTo>
                        <a:pt x="1796" y="557"/>
                      </a:lnTo>
                      <a:lnTo>
                        <a:pt x="1824" y="573"/>
                      </a:lnTo>
                      <a:lnTo>
                        <a:pt x="1848" y="591"/>
                      </a:lnTo>
                      <a:lnTo>
                        <a:pt x="1869" y="612"/>
                      </a:lnTo>
                      <a:lnTo>
                        <a:pt x="1887" y="633"/>
                      </a:lnTo>
                      <a:lnTo>
                        <a:pt x="1900" y="661"/>
                      </a:lnTo>
                      <a:lnTo>
                        <a:pt x="1911" y="689"/>
                      </a:lnTo>
                      <a:lnTo>
                        <a:pt x="1918" y="721"/>
                      </a:lnTo>
                      <a:lnTo>
                        <a:pt x="1921" y="756"/>
                      </a:lnTo>
                      <a:lnTo>
                        <a:pt x="1918" y="794"/>
                      </a:lnTo>
                      <a:lnTo>
                        <a:pt x="1911" y="839"/>
                      </a:lnTo>
                      <a:lnTo>
                        <a:pt x="1905" y="863"/>
                      </a:lnTo>
                      <a:lnTo>
                        <a:pt x="1894" y="885"/>
                      </a:lnTo>
                      <a:lnTo>
                        <a:pt x="1884" y="902"/>
                      </a:lnTo>
                      <a:lnTo>
                        <a:pt x="1873" y="920"/>
                      </a:lnTo>
                      <a:lnTo>
                        <a:pt x="1858" y="934"/>
                      </a:lnTo>
                      <a:lnTo>
                        <a:pt x="1845" y="944"/>
                      </a:lnTo>
                      <a:lnTo>
                        <a:pt x="1813" y="965"/>
                      </a:lnTo>
                      <a:lnTo>
                        <a:pt x="1775" y="980"/>
                      </a:lnTo>
                      <a:lnTo>
                        <a:pt x="1740" y="996"/>
                      </a:lnTo>
                      <a:lnTo>
                        <a:pt x="1701" y="1011"/>
                      </a:lnTo>
                      <a:lnTo>
                        <a:pt x="1663" y="1035"/>
                      </a:lnTo>
                      <a:lnTo>
                        <a:pt x="1624" y="1063"/>
                      </a:lnTo>
                      <a:lnTo>
                        <a:pt x="1593" y="1095"/>
                      </a:lnTo>
                      <a:lnTo>
                        <a:pt x="1564" y="1126"/>
                      </a:lnTo>
                      <a:lnTo>
                        <a:pt x="1543" y="1158"/>
                      </a:lnTo>
                      <a:lnTo>
                        <a:pt x="1527" y="1196"/>
                      </a:lnTo>
                      <a:lnTo>
                        <a:pt x="1512" y="1235"/>
                      </a:lnTo>
                      <a:lnTo>
                        <a:pt x="1498" y="1277"/>
                      </a:lnTo>
                      <a:lnTo>
                        <a:pt x="1488" y="1326"/>
                      </a:lnTo>
                      <a:lnTo>
                        <a:pt x="1464" y="1459"/>
                      </a:lnTo>
                      <a:lnTo>
                        <a:pt x="1446" y="1518"/>
                      </a:lnTo>
                      <a:lnTo>
                        <a:pt x="1439" y="1546"/>
                      </a:lnTo>
                      <a:lnTo>
                        <a:pt x="1425" y="1574"/>
                      </a:lnTo>
                      <a:lnTo>
                        <a:pt x="1415" y="1598"/>
                      </a:lnTo>
                      <a:lnTo>
                        <a:pt x="1397" y="1623"/>
                      </a:lnTo>
                      <a:lnTo>
                        <a:pt x="1379" y="1648"/>
                      </a:lnTo>
                      <a:lnTo>
                        <a:pt x="1358" y="1668"/>
                      </a:lnTo>
                      <a:lnTo>
                        <a:pt x="1334" y="1689"/>
                      </a:lnTo>
                      <a:lnTo>
                        <a:pt x="1306" y="1707"/>
                      </a:lnTo>
                      <a:lnTo>
                        <a:pt x="1271" y="1721"/>
                      </a:lnTo>
                      <a:lnTo>
                        <a:pt x="1236" y="1734"/>
                      </a:lnTo>
                      <a:lnTo>
                        <a:pt x="1201" y="1746"/>
                      </a:lnTo>
                      <a:lnTo>
                        <a:pt x="1166" y="1752"/>
                      </a:lnTo>
                      <a:lnTo>
                        <a:pt x="1134" y="1756"/>
                      </a:lnTo>
                      <a:lnTo>
                        <a:pt x="1107" y="1760"/>
                      </a:lnTo>
                      <a:lnTo>
                        <a:pt x="1074" y="1756"/>
                      </a:lnTo>
                      <a:lnTo>
                        <a:pt x="1047" y="1752"/>
                      </a:lnTo>
                      <a:lnTo>
                        <a:pt x="1022" y="1746"/>
                      </a:lnTo>
                      <a:lnTo>
                        <a:pt x="995" y="1734"/>
                      </a:lnTo>
                      <a:lnTo>
                        <a:pt x="970" y="1721"/>
                      </a:lnTo>
                      <a:lnTo>
                        <a:pt x="946" y="1707"/>
                      </a:lnTo>
                      <a:lnTo>
                        <a:pt x="896" y="1672"/>
                      </a:lnTo>
                      <a:lnTo>
                        <a:pt x="851" y="1634"/>
                      </a:lnTo>
                      <a:lnTo>
                        <a:pt x="810" y="1585"/>
                      </a:lnTo>
                      <a:lnTo>
                        <a:pt x="771" y="1546"/>
                      </a:lnTo>
                      <a:lnTo>
                        <a:pt x="735" y="1515"/>
                      </a:lnTo>
                      <a:lnTo>
                        <a:pt x="704" y="1494"/>
                      </a:lnTo>
                      <a:lnTo>
                        <a:pt x="677" y="1483"/>
                      </a:lnTo>
                      <a:lnTo>
                        <a:pt x="641" y="1476"/>
                      </a:lnTo>
                      <a:lnTo>
                        <a:pt x="606" y="1476"/>
                      </a:lnTo>
                      <a:lnTo>
                        <a:pt x="565" y="1483"/>
                      </a:lnTo>
                      <a:lnTo>
                        <a:pt x="515" y="1494"/>
                      </a:lnTo>
                      <a:lnTo>
                        <a:pt x="469" y="1501"/>
                      </a:lnTo>
                      <a:lnTo>
                        <a:pt x="420" y="1507"/>
                      </a:lnTo>
                      <a:lnTo>
                        <a:pt x="375" y="1507"/>
                      </a:lnTo>
                      <a:lnTo>
                        <a:pt x="333" y="1504"/>
                      </a:lnTo>
                      <a:lnTo>
                        <a:pt x="287" y="1490"/>
                      </a:lnTo>
                      <a:lnTo>
                        <a:pt x="250" y="1470"/>
                      </a:lnTo>
                      <a:lnTo>
                        <a:pt x="229" y="1459"/>
                      </a:lnTo>
                      <a:lnTo>
                        <a:pt x="211" y="1441"/>
                      </a:lnTo>
                      <a:lnTo>
                        <a:pt x="193" y="1424"/>
                      </a:lnTo>
                      <a:lnTo>
                        <a:pt x="176" y="1403"/>
                      </a:lnTo>
                      <a:lnTo>
                        <a:pt x="162" y="1385"/>
                      </a:lnTo>
                      <a:lnTo>
                        <a:pt x="151" y="1364"/>
                      </a:lnTo>
                      <a:lnTo>
                        <a:pt x="141" y="1347"/>
                      </a:lnTo>
                      <a:lnTo>
                        <a:pt x="138" y="1326"/>
                      </a:lnTo>
                      <a:lnTo>
                        <a:pt x="133" y="1308"/>
                      </a:lnTo>
                      <a:lnTo>
                        <a:pt x="133" y="1291"/>
                      </a:lnTo>
                      <a:lnTo>
                        <a:pt x="138" y="1256"/>
                      </a:lnTo>
                      <a:lnTo>
                        <a:pt x="148" y="1220"/>
                      </a:lnTo>
                      <a:lnTo>
                        <a:pt x="166" y="1186"/>
                      </a:lnTo>
                      <a:lnTo>
                        <a:pt x="200" y="1119"/>
                      </a:lnTo>
                      <a:lnTo>
                        <a:pt x="218" y="1084"/>
                      </a:lnTo>
                      <a:lnTo>
                        <a:pt x="232" y="1050"/>
                      </a:lnTo>
                      <a:lnTo>
                        <a:pt x="239" y="1018"/>
                      </a:lnTo>
                      <a:lnTo>
                        <a:pt x="242" y="1001"/>
                      </a:lnTo>
                      <a:lnTo>
                        <a:pt x="242" y="983"/>
                      </a:lnTo>
                      <a:lnTo>
                        <a:pt x="239" y="962"/>
                      </a:lnTo>
                      <a:lnTo>
                        <a:pt x="235" y="944"/>
                      </a:lnTo>
                      <a:lnTo>
                        <a:pt x="224" y="927"/>
                      </a:lnTo>
                      <a:lnTo>
                        <a:pt x="214" y="909"/>
                      </a:lnTo>
                      <a:lnTo>
                        <a:pt x="200" y="889"/>
                      </a:lnTo>
                      <a:lnTo>
                        <a:pt x="183" y="871"/>
                      </a:lnTo>
                      <a:lnTo>
                        <a:pt x="162" y="850"/>
                      </a:lnTo>
                      <a:lnTo>
                        <a:pt x="138" y="829"/>
                      </a:lnTo>
                      <a:lnTo>
                        <a:pt x="96" y="797"/>
                      </a:lnTo>
                      <a:lnTo>
                        <a:pt x="60" y="769"/>
                      </a:lnTo>
                      <a:lnTo>
                        <a:pt x="33" y="742"/>
                      </a:lnTo>
                      <a:lnTo>
                        <a:pt x="21" y="727"/>
                      </a:lnTo>
                      <a:lnTo>
                        <a:pt x="15" y="714"/>
                      </a:lnTo>
                      <a:lnTo>
                        <a:pt x="8" y="696"/>
                      </a:lnTo>
                      <a:lnTo>
                        <a:pt x="5" y="682"/>
                      </a:lnTo>
                      <a:lnTo>
                        <a:pt x="0" y="661"/>
                      </a:lnTo>
                      <a:lnTo>
                        <a:pt x="0" y="640"/>
                      </a:lnTo>
                      <a:lnTo>
                        <a:pt x="8" y="594"/>
                      </a:lnTo>
                      <a:lnTo>
                        <a:pt x="25" y="539"/>
                      </a:lnTo>
                      <a:lnTo>
                        <a:pt x="43" y="490"/>
                      </a:lnTo>
                      <a:lnTo>
                        <a:pt x="71" y="441"/>
                      </a:lnTo>
                      <a:lnTo>
                        <a:pt x="102" y="396"/>
                      </a:lnTo>
                      <a:lnTo>
                        <a:pt x="141" y="357"/>
                      </a:lnTo>
                      <a:lnTo>
                        <a:pt x="162" y="336"/>
                      </a:lnTo>
                      <a:lnTo>
                        <a:pt x="183" y="322"/>
                      </a:lnTo>
                      <a:lnTo>
                        <a:pt x="203" y="308"/>
                      </a:lnTo>
                      <a:lnTo>
                        <a:pt x="229" y="297"/>
                      </a:lnTo>
                      <a:lnTo>
                        <a:pt x="253" y="287"/>
                      </a:lnTo>
                      <a:lnTo>
                        <a:pt x="281" y="279"/>
                      </a:lnTo>
                      <a:lnTo>
                        <a:pt x="309" y="276"/>
                      </a:lnTo>
                      <a:lnTo>
                        <a:pt x="333" y="276"/>
                      </a:lnTo>
                      <a:lnTo>
                        <a:pt x="357" y="279"/>
                      </a:lnTo>
                      <a:lnTo>
                        <a:pt x="382" y="287"/>
                      </a:lnTo>
                      <a:lnTo>
                        <a:pt x="427" y="304"/>
                      </a:lnTo>
                      <a:lnTo>
                        <a:pt x="469" y="329"/>
                      </a:lnTo>
                      <a:lnTo>
                        <a:pt x="511" y="346"/>
                      </a:lnTo>
                      <a:lnTo>
                        <a:pt x="532" y="354"/>
                      </a:lnTo>
                      <a:lnTo>
                        <a:pt x="554" y="360"/>
                      </a:lnTo>
                      <a:lnTo>
                        <a:pt x="575" y="360"/>
                      </a:lnTo>
                      <a:lnTo>
                        <a:pt x="596" y="357"/>
                      </a:lnTo>
                      <a:lnTo>
                        <a:pt x="613" y="349"/>
                      </a:lnTo>
                      <a:lnTo>
                        <a:pt x="634" y="336"/>
                      </a:lnTo>
                      <a:lnTo>
                        <a:pt x="652" y="318"/>
                      </a:lnTo>
                      <a:lnTo>
                        <a:pt x="669" y="291"/>
                      </a:lnTo>
                      <a:close/>
                    </a:path>
                  </a:pathLst>
                </a:custGeom>
                <a:solidFill>
                  <a:srgbClr val="DD3D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3" name="Freeform 61"/>
                <p:cNvSpPr>
                  <a:spLocks/>
                </p:cNvSpPr>
                <p:nvPr/>
              </p:nvSpPr>
              <p:spPr bwMode="auto">
                <a:xfrm>
                  <a:off x="2107406" y="4922838"/>
                  <a:ext cx="312737" cy="325438"/>
                </a:xfrm>
                <a:custGeom>
                  <a:avLst/>
                  <a:gdLst>
                    <a:gd name="T0" fmla="*/ 944 w 986"/>
                    <a:gd name="T1" fmla="*/ 95 h 1025"/>
                    <a:gd name="T2" fmla="*/ 916 w 986"/>
                    <a:gd name="T3" fmla="*/ 42 h 1025"/>
                    <a:gd name="T4" fmla="*/ 853 w 986"/>
                    <a:gd name="T5" fmla="*/ 7 h 1025"/>
                    <a:gd name="T6" fmla="*/ 790 w 986"/>
                    <a:gd name="T7" fmla="*/ 0 h 1025"/>
                    <a:gd name="T8" fmla="*/ 738 w 986"/>
                    <a:gd name="T9" fmla="*/ 18 h 1025"/>
                    <a:gd name="T10" fmla="*/ 608 w 986"/>
                    <a:gd name="T11" fmla="*/ 112 h 1025"/>
                    <a:gd name="T12" fmla="*/ 514 w 986"/>
                    <a:gd name="T13" fmla="*/ 140 h 1025"/>
                    <a:gd name="T14" fmla="*/ 360 w 986"/>
                    <a:gd name="T15" fmla="*/ 119 h 1025"/>
                    <a:gd name="T16" fmla="*/ 212 w 986"/>
                    <a:gd name="T17" fmla="*/ 106 h 1025"/>
                    <a:gd name="T18" fmla="*/ 160 w 986"/>
                    <a:gd name="T19" fmla="*/ 127 h 1025"/>
                    <a:gd name="T20" fmla="*/ 136 w 986"/>
                    <a:gd name="T21" fmla="*/ 161 h 1025"/>
                    <a:gd name="T22" fmla="*/ 128 w 986"/>
                    <a:gd name="T23" fmla="*/ 221 h 1025"/>
                    <a:gd name="T24" fmla="*/ 157 w 986"/>
                    <a:gd name="T25" fmla="*/ 322 h 1025"/>
                    <a:gd name="T26" fmla="*/ 219 w 986"/>
                    <a:gd name="T27" fmla="*/ 420 h 1025"/>
                    <a:gd name="T28" fmla="*/ 227 w 986"/>
                    <a:gd name="T29" fmla="*/ 466 h 1025"/>
                    <a:gd name="T30" fmla="*/ 198 w 986"/>
                    <a:gd name="T31" fmla="*/ 525 h 1025"/>
                    <a:gd name="T32" fmla="*/ 122 w 986"/>
                    <a:gd name="T33" fmla="*/ 557 h 1025"/>
                    <a:gd name="T34" fmla="*/ 62 w 986"/>
                    <a:gd name="T35" fmla="*/ 605 h 1025"/>
                    <a:gd name="T36" fmla="*/ 16 w 986"/>
                    <a:gd name="T37" fmla="*/ 690 h 1025"/>
                    <a:gd name="T38" fmla="*/ 0 w 986"/>
                    <a:gd name="T39" fmla="*/ 787 h 1025"/>
                    <a:gd name="T40" fmla="*/ 10 w 986"/>
                    <a:gd name="T41" fmla="*/ 881 h 1025"/>
                    <a:gd name="T42" fmla="*/ 62 w 986"/>
                    <a:gd name="T43" fmla="*/ 952 h 1025"/>
                    <a:gd name="T44" fmla="*/ 153 w 986"/>
                    <a:gd name="T45" fmla="*/ 977 h 1025"/>
                    <a:gd name="T46" fmla="*/ 202 w 986"/>
                    <a:gd name="T47" fmla="*/ 962 h 1025"/>
                    <a:gd name="T48" fmla="*/ 269 w 986"/>
                    <a:gd name="T49" fmla="*/ 899 h 1025"/>
                    <a:gd name="T50" fmla="*/ 336 w 986"/>
                    <a:gd name="T51" fmla="*/ 840 h 1025"/>
                    <a:gd name="T52" fmla="*/ 381 w 986"/>
                    <a:gd name="T53" fmla="*/ 826 h 1025"/>
                    <a:gd name="T54" fmla="*/ 433 w 986"/>
                    <a:gd name="T55" fmla="*/ 836 h 1025"/>
                    <a:gd name="T56" fmla="*/ 469 w 986"/>
                    <a:gd name="T57" fmla="*/ 868 h 1025"/>
                    <a:gd name="T58" fmla="*/ 514 w 986"/>
                    <a:gd name="T59" fmla="*/ 952 h 1025"/>
                    <a:gd name="T60" fmla="*/ 559 w 986"/>
                    <a:gd name="T61" fmla="*/ 1001 h 1025"/>
                    <a:gd name="T62" fmla="*/ 615 w 986"/>
                    <a:gd name="T63" fmla="*/ 1022 h 1025"/>
                    <a:gd name="T64" fmla="*/ 667 w 986"/>
                    <a:gd name="T65" fmla="*/ 1022 h 1025"/>
                    <a:gd name="T66" fmla="*/ 712 w 986"/>
                    <a:gd name="T67" fmla="*/ 1001 h 1025"/>
                    <a:gd name="T68" fmla="*/ 748 w 986"/>
                    <a:gd name="T69" fmla="*/ 962 h 1025"/>
                    <a:gd name="T70" fmla="*/ 769 w 986"/>
                    <a:gd name="T71" fmla="*/ 910 h 1025"/>
                    <a:gd name="T72" fmla="*/ 769 w 986"/>
                    <a:gd name="T73" fmla="*/ 829 h 1025"/>
                    <a:gd name="T74" fmla="*/ 755 w 986"/>
                    <a:gd name="T75" fmla="*/ 732 h 1025"/>
                    <a:gd name="T76" fmla="*/ 772 w 986"/>
                    <a:gd name="T77" fmla="*/ 690 h 1025"/>
                    <a:gd name="T78" fmla="*/ 818 w 986"/>
                    <a:gd name="T79" fmla="*/ 661 h 1025"/>
                    <a:gd name="T80" fmla="*/ 888 w 986"/>
                    <a:gd name="T81" fmla="*/ 661 h 1025"/>
                    <a:gd name="T82" fmla="*/ 936 w 986"/>
                    <a:gd name="T83" fmla="*/ 658 h 1025"/>
                    <a:gd name="T84" fmla="*/ 975 w 986"/>
                    <a:gd name="T85" fmla="*/ 620 h 1025"/>
                    <a:gd name="T86" fmla="*/ 986 w 986"/>
                    <a:gd name="T87" fmla="*/ 567 h 1025"/>
                    <a:gd name="T88" fmla="*/ 947 w 986"/>
                    <a:gd name="T89" fmla="*/ 417 h 1025"/>
                    <a:gd name="T90" fmla="*/ 933 w 986"/>
                    <a:gd name="T91" fmla="*/ 294 h 1025"/>
                    <a:gd name="T92" fmla="*/ 951 w 986"/>
                    <a:gd name="T93" fmla="*/ 137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86" h="1025">
                      <a:moveTo>
                        <a:pt x="951" y="137"/>
                      </a:moveTo>
                      <a:lnTo>
                        <a:pt x="947" y="116"/>
                      </a:lnTo>
                      <a:lnTo>
                        <a:pt x="944" y="95"/>
                      </a:lnTo>
                      <a:lnTo>
                        <a:pt x="936" y="77"/>
                      </a:lnTo>
                      <a:lnTo>
                        <a:pt x="930" y="60"/>
                      </a:lnTo>
                      <a:lnTo>
                        <a:pt x="916" y="42"/>
                      </a:lnTo>
                      <a:lnTo>
                        <a:pt x="899" y="28"/>
                      </a:lnTo>
                      <a:lnTo>
                        <a:pt x="878" y="18"/>
                      </a:lnTo>
                      <a:lnTo>
                        <a:pt x="853" y="7"/>
                      </a:lnTo>
                      <a:lnTo>
                        <a:pt x="832" y="4"/>
                      </a:lnTo>
                      <a:lnTo>
                        <a:pt x="811" y="0"/>
                      </a:lnTo>
                      <a:lnTo>
                        <a:pt x="790" y="0"/>
                      </a:lnTo>
                      <a:lnTo>
                        <a:pt x="769" y="4"/>
                      </a:lnTo>
                      <a:lnTo>
                        <a:pt x="751" y="10"/>
                      </a:lnTo>
                      <a:lnTo>
                        <a:pt x="738" y="18"/>
                      </a:lnTo>
                      <a:lnTo>
                        <a:pt x="702" y="39"/>
                      </a:lnTo>
                      <a:lnTo>
                        <a:pt x="643" y="88"/>
                      </a:lnTo>
                      <a:lnTo>
                        <a:pt x="608" y="112"/>
                      </a:lnTo>
                      <a:lnTo>
                        <a:pt x="573" y="130"/>
                      </a:lnTo>
                      <a:lnTo>
                        <a:pt x="545" y="140"/>
                      </a:lnTo>
                      <a:lnTo>
                        <a:pt x="514" y="140"/>
                      </a:lnTo>
                      <a:lnTo>
                        <a:pt x="478" y="140"/>
                      </a:lnTo>
                      <a:lnTo>
                        <a:pt x="440" y="133"/>
                      </a:lnTo>
                      <a:lnTo>
                        <a:pt x="360" y="119"/>
                      </a:lnTo>
                      <a:lnTo>
                        <a:pt x="282" y="106"/>
                      </a:lnTo>
                      <a:lnTo>
                        <a:pt x="244" y="106"/>
                      </a:lnTo>
                      <a:lnTo>
                        <a:pt x="212" y="106"/>
                      </a:lnTo>
                      <a:lnTo>
                        <a:pt x="185" y="112"/>
                      </a:lnTo>
                      <a:lnTo>
                        <a:pt x="170" y="119"/>
                      </a:lnTo>
                      <a:lnTo>
                        <a:pt x="160" y="127"/>
                      </a:lnTo>
                      <a:lnTo>
                        <a:pt x="149" y="137"/>
                      </a:lnTo>
                      <a:lnTo>
                        <a:pt x="143" y="148"/>
                      </a:lnTo>
                      <a:lnTo>
                        <a:pt x="136" y="161"/>
                      </a:lnTo>
                      <a:lnTo>
                        <a:pt x="132" y="179"/>
                      </a:lnTo>
                      <a:lnTo>
                        <a:pt x="128" y="197"/>
                      </a:lnTo>
                      <a:lnTo>
                        <a:pt x="128" y="221"/>
                      </a:lnTo>
                      <a:lnTo>
                        <a:pt x="136" y="270"/>
                      </a:lnTo>
                      <a:lnTo>
                        <a:pt x="143" y="297"/>
                      </a:lnTo>
                      <a:lnTo>
                        <a:pt x="157" y="322"/>
                      </a:lnTo>
                      <a:lnTo>
                        <a:pt x="191" y="372"/>
                      </a:lnTo>
                      <a:lnTo>
                        <a:pt x="209" y="396"/>
                      </a:lnTo>
                      <a:lnTo>
                        <a:pt x="219" y="420"/>
                      </a:lnTo>
                      <a:lnTo>
                        <a:pt x="224" y="434"/>
                      </a:lnTo>
                      <a:lnTo>
                        <a:pt x="227" y="448"/>
                      </a:lnTo>
                      <a:lnTo>
                        <a:pt x="227" y="466"/>
                      </a:lnTo>
                      <a:lnTo>
                        <a:pt x="224" y="479"/>
                      </a:lnTo>
                      <a:lnTo>
                        <a:pt x="212" y="508"/>
                      </a:lnTo>
                      <a:lnTo>
                        <a:pt x="198" y="525"/>
                      </a:lnTo>
                      <a:lnTo>
                        <a:pt x="181" y="539"/>
                      </a:lnTo>
                      <a:lnTo>
                        <a:pt x="164" y="546"/>
                      </a:lnTo>
                      <a:lnTo>
                        <a:pt x="122" y="557"/>
                      </a:lnTo>
                      <a:lnTo>
                        <a:pt x="101" y="567"/>
                      </a:lnTo>
                      <a:lnTo>
                        <a:pt x="79" y="584"/>
                      </a:lnTo>
                      <a:lnTo>
                        <a:pt x="62" y="605"/>
                      </a:lnTo>
                      <a:lnTo>
                        <a:pt x="45" y="630"/>
                      </a:lnTo>
                      <a:lnTo>
                        <a:pt x="27" y="658"/>
                      </a:lnTo>
                      <a:lnTo>
                        <a:pt x="16" y="690"/>
                      </a:lnTo>
                      <a:lnTo>
                        <a:pt x="6" y="721"/>
                      </a:lnTo>
                      <a:lnTo>
                        <a:pt x="0" y="756"/>
                      </a:lnTo>
                      <a:lnTo>
                        <a:pt x="0" y="787"/>
                      </a:lnTo>
                      <a:lnTo>
                        <a:pt x="0" y="823"/>
                      </a:lnTo>
                      <a:lnTo>
                        <a:pt x="3" y="854"/>
                      </a:lnTo>
                      <a:lnTo>
                        <a:pt x="10" y="881"/>
                      </a:lnTo>
                      <a:lnTo>
                        <a:pt x="24" y="910"/>
                      </a:lnTo>
                      <a:lnTo>
                        <a:pt x="41" y="935"/>
                      </a:lnTo>
                      <a:lnTo>
                        <a:pt x="62" y="952"/>
                      </a:lnTo>
                      <a:lnTo>
                        <a:pt x="86" y="966"/>
                      </a:lnTo>
                      <a:lnTo>
                        <a:pt x="118" y="972"/>
                      </a:lnTo>
                      <a:lnTo>
                        <a:pt x="153" y="977"/>
                      </a:lnTo>
                      <a:lnTo>
                        <a:pt x="170" y="972"/>
                      </a:lnTo>
                      <a:lnTo>
                        <a:pt x="188" y="969"/>
                      </a:lnTo>
                      <a:lnTo>
                        <a:pt x="202" y="962"/>
                      </a:lnTo>
                      <a:lnTo>
                        <a:pt x="216" y="952"/>
                      </a:lnTo>
                      <a:lnTo>
                        <a:pt x="244" y="927"/>
                      </a:lnTo>
                      <a:lnTo>
                        <a:pt x="269" y="899"/>
                      </a:lnTo>
                      <a:lnTo>
                        <a:pt x="297" y="875"/>
                      </a:lnTo>
                      <a:lnTo>
                        <a:pt x="321" y="850"/>
                      </a:lnTo>
                      <a:lnTo>
                        <a:pt x="336" y="840"/>
                      </a:lnTo>
                      <a:lnTo>
                        <a:pt x="349" y="833"/>
                      </a:lnTo>
                      <a:lnTo>
                        <a:pt x="367" y="829"/>
                      </a:lnTo>
                      <a:lnTo>
                        <a:pt x="381" y="826"/>
                      </a:lnTo>
                      <a:lnTo>
                        <a:pt x="402" y="826"/>
                      </a:lnTo>
                      <a:lnTo>
                        <a:pt x="419" y="833"/>
                      </a:lnTo>
                      <a:lnTo>
                        <a:pt x="433" y="836"/>
                      </a:lnTo>
                      <a:lnTo>
                        <a:pt x="447" y="847"/>
                      </a:lnTo>
                      <a:lnTo>
                        <a:pt x="457" y="857"/>
                      </a:lnTo>
                      <a:lnTo>
                        <a:pt x="469" y="868"/>
                      </a:lnTo>
                      <a:lnTo>
                        <a:pt x="485" y="896"/>
                      </a:lnTo>
                      <a:lnTo>
                        <a:pt x="500" y="923"/>
                      </a:lnTo>
                      <a:lnTo>
                        <a:pt x="514" y="952"/>
                      </a:lnTo>
                      <a:lnTo>
                        <a:pt x="534" y="980"/>
                      </a:lnTo>
                      <a:lnTo>
                        <a:pt x="545" y="990"/>
                      </a:lnTo>
                      <a:lnTo>
                        <a:pt x="559" y="1001"/>
                      </a:lnTo>
                      <a:lnTo>
                        <a:pt x="580" y="1011"/>
                      </a:lnTo>
                      <a:lnTo>
                        <a:pt x="597" y="1018"/>
                      </a:lnTo>
                      <a:lnTo>
                        <a:pt x="615" y="1022"/>
                      </a:lnTo>
                      <a:lnTo>
                        <a:pt x="633" y="1025"/>
                      </a:lnTo>
                      <a:lnTo>
                        <a:pt x="650" y="1025"/>
                      </a:lnTo>
                      <a:lnTo>
                        <a:pt x="667" y="1022"/>
                      </a:lnTo>
                      <a:lnTo>
                        <a:pt x="681" y="1018"/>
                      </a:lnTo>
                      <a:lnTo>
                        <a:pt x="699" y="1011"/>
                      </a:lnTo>
                      <a:lnTo>
                        <a:pt x="712" y="1001"/>
                      </a:lnTo>
                      <a:lnTo>
                        <a:pt x="723" y="990"/>
                      </a:lnTo>
                      <a:lnTo>
                        <a:pt x="738" y="980"/>
                      </a:lnTo>
                      <a:lnTo>
                        <a:pt x="748" y="962"/>
                      </a:lnTo>
                      <a:lnTo>
                        <a:pt x="755" y="948"/>
                      </a:lnTo>
                      <a:lnTo>
                        <a:pt x="762" y="931"/>
                      </a:lnTo>
                      <a:lnTo>
                        <a:pt x="769" y="910"/>
                      </a:lnTo>
                      <a:lnTo>
                        <a:pt x="772" y="892"/>
                      </a:lnTo>
                      <a:lnTo>
                        <a:pt x="772" y="860"/>
                      </a:lnTo>
                      <a:lnTo>
                        <a:pt x="769" y="829"/>
                      </a:lnTo>
                      <a:lnTo>
                        <a:pt x="762" y="794"/>
                      </a:lnTo>
                      <a:lnTo>
                        <a:pt x="755" y="763"/>
                      </a:lnTo>
                      <a:lnTo>
                        <a:pt x="755" y="732"/>
                      </a:lnTo>
                      <a:lnTo>
                        <a:pt x="758" y="717"/>
                      </a:lnTo>
                      <a:lnTo>
                        <a:pt x="762" y="703"/>
                      </a:lnTo>
                      <a:lnTo>
                        <a:pt x="772" y="690"/>
                      </a:lnTo>
                      <a:lnTo>
                        <a:pt x="783" y="679"/>
                      </a:lnTo>
                      <a:lnTo>
                        <a:pt x="800" y="672"/>
                      </a:lnTo>
                      <a:lnTo>
                        <a:pt x="818" y="661"/>
                      </a:lnTo>
                      <a:lnTo>
                        <a:pt x="835" y="658"/>
                      </a:lnTo>
                      <a:lnTo>
                        <a:pt x="853" y="658"/>
                      </a:lnTo>
                      <a:lnTo>
                        <a:pt x="888" y="661"/>
                      </a:lnTo>
                      <a:lnTo>
                        <a:pt x="902" y="661"/>
                      </a:lnTo>
                      <a:lnTo>
                        <a:pt x="920" y="661"/>
                      </a:lnTo>
                      <a:lnTo>
                        <a:pt x="936" y="658"/>
                      </a:lnTo>
                      <a:lnTo>
                        <a:pt x="951" y="648"/>
                      </a:lnTo>
                      <a:lnTo>
                        <a:pt x="965" y="636"/>
                      </a:lnTo>
                      <a:lnTo>
                        <a:pt x="975" y="620"/>
                      </a:lnTo>
                      <a:lnTo>
                        <a:pt x="982" y="602"/>
                      </a:lnTo>
                      <a:lnTo>
                        <a:pt x="986" y="584"/>
                      </a:lnTo>
                      <a:lnTo>
                        <a:pt x="986" y="567"/>
                      </a:lnTo>
                      <a:lnTo>
                        <a:pt x="986" y="546"/>
                      </a:lnTo>
                      <a:lnTo>
                        <a:pt x="975" y="503"/>
                      </a:lnTo>
                      <a:lnTo>
                        <a:pt x="947" y="417"/>
                      </a:lnTo>
                      <a:lnTo>
                        <a:pt x="936" y="378"/>
                      </a:lnTo>
                      <a:lnTo>
                        <a:pt x="933" y="343"/>
                      </a:lnTo>
                      <a:lnTo>
                        <a:pt x="933" y="294"/>
                      </a:lnTo>
                      <a:lnTo>
                        <a:pt x="941" y="242"/>
                      </a:lnTo>
                      <a:lnTo>
                        <a:pt x="947" y="185"/>
                      </a:lnTo>
                      <a:lnTo>
                        <a:pt x="951" y="137"/>
                      </a:lnTo>
                      <a:close/>
                    </a:path>
                  </a:pathLst>
                </a:custGeom>
                <a:solidFill>
                  <a:srgbClr val="D13F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4" name="Freeform 62"/>
                <p:cNvSpPr>
                  <a:spLocks/>
                </p:cNvSpPr>
                <p:nvPr/>
              </p:nvSpPr>
              <p:spPr bwMode="auto">
                <a:xfrm>
                  <a:off x="2166143" y="4914901"/>
                  <a:ext cx="215900" cy="219075"/>
                </a:xfrm>
                <a:custGeom>
                  <a:avLst/>
                  <a:gdLst>
                    <a:gd name="T0" fmla="*/ 241 w 681"/>
                    <a:gd name="T1" fmla="*/ 690 h 690"/>
                    <a:gd name="T2" fmla="*/ 220 w 681"/>
                    <a:gd name="T3" fmla="*/ 690 h 690"/>
                    <a:gd name="T4" fmla="*/ 196 w 681"/>
                    <a:gd name="T5" fmla="*/ 682 h 690"/>
                    <a:gd name="T6" fmla="*/ 167 w 681"/>
                    <a:gd name="T7" fmla="*/ 665 h 690"/>
                    <a:gd name="T8" fmla="*/ 146 w 681"/>
                    <a:gd name="T9" fmla="*/ 623 h 690"/>
                    <a:gd name="T10" fmla="*/ 139 w 681"/>
                    <a:gd name="T11" fmla="*/ 574 h 690"/>
                    <a:gd name="T12" fmla="*/ 129 w 681"/>
                    <a:gd name="T13" fmla="*/ 524 h 690"/>
                    <a:gd name="T14" fmla="*/ 101 w 681"/>
                    <a:gd name="T15" fmla="*/ 483 h 690"/>
                    <a:gd name="T16" fmla="*/ 39 w 681"/>
                    <a:gd name="T17" fmla="*/ 424 h 690"/>
                    <a:gd name="T18" fmla="*/ 6 w 681"/>
                    <a:gd name="T19" fmla="*/ 382 h 690"/>
                    <a:gd name="T20" fmla="*/ 0 w 681"/>
                    <a:gd name="T21" fmla="*/ 343 h 690"/>
                    <a:gd name="T22" fmla="*/ 6 w 681"/>
                    <a:gd name="T23" fmla="*/ 318 h 690"/>
                    <a:gd name="T24" fmla="*/ 34 w 681"/>
                    <a:gd name="T25" fmla="*/ 276 h 690"/>
                    <a:gd name="T26" fmla="*/ 108 w 681"/>
                    <a:gd name="T27" fmla="*/ 224 h 690"/>
                    <a:gd name="T28" fmla="*/ 151 w 681"/>
                    <a:gd name="T29" fmla="*/ 189 h 690"/>
                    <a:gd name="T30" fmla="*/ 178 w 681"/>
                    <a:gd name="T31" fmla="*/ 151 h 690"/>
                    <a:gd name="T32" fmla="*/ 192 w 681"/>
                    <a:gd name="T33" fmla="*/ 85 h 690"/>
                    <a:gd name="T34" fmla="*/ 203 w 681"/>
                    <a:gd name="T35" fmla="*/ 46 h 690"/>
                    <a:gd name="T36" fmla="*/ 224 w 681"/>
                    <a:gd name="T37" fmla="*/ 18 h 690"/>
                    <a:gd name="T38" fmla="*/ 269 w 681"/>
                    <a:gd name="T39" fmla="*/ 4 h 690"/>
                    <a:gd name="T40" fmla="*/ 318 w 681"/>
                    <a:gd name="T41" fmla="*/ 4 h 690"/>
                    <a:gd name="T42" fmla="*/ 353 w 681"/>
                    <a:gd name="T43" fmla="*/ 18 h 690"/>
                    <a:gd name="T44" fmla="*/ 374 w 681"/>
                    <a:gd name="T45" fmla="*/ 42 h 690"/>
                    <a:gd name="T46" fmla="*/ 415 w 681"/>
                    <a:gd name="T47" fmla="*/ 140 h 690"/>
                    <a:gd name="T48" fmla="*/ 444 w 681"/>
                    <a:gd name="T49" fmla="*/ 189 h 690"/>
                    <a:gd name="T50" fmla="*/ 479 w 681"/>
                    <a:gd name="T51" fmla="*/ 210 h 690"/>
                    <a:gd name="T52" fmla="*/ 524 w 681"/>
                    <a:gd name="T53" fmla="*/ 218 h 690"/>
                    <a:gd name="T54" fmla="*/ 594 w 681"/>
                    <a:gd name="T55" fmla="*/ 206 h 690"/>
                    <a:gd name="T56" fmla="*/ 636 w 681"/>
                    <a:gd name="T57" fmla="*/ 214 h 690"/>
                    <a:gd name="T58" fmla="*/ 671 w 681"/>
                    <a:gd name="T59" fmla="*/ 239 h 690"/>
                    <a:gd name="T60" fmla="*/ 681 w 681"/>
                    <a:gd name="T61" fmla="*/ 260 h 690"/>
                    <a:gd name="T62" fmla="*/ 681 w 681"/>
                    <a:gd name="T63" fmla="*/ 287 h 690"/>
                    <a:gd name="T64" fmla="*/ 660 w 681"/>
                    <a:gd name="T65" fmla="*/ 329 h 690"/>
                    <a:gd name="T66" fmla="*/ 608 w 681"/>
                    <a:gd name="T67" fmla="*/ 399 h 690"/>
                    <a:gd name="T68" fmla="*/ 594 w 681"/>
                    <a:gd name="T69" fmla="*/ 445 h 690"/>
                    <a:gd name="T70" fmla="*/ 584 w 681"/>
                    <a:gd name="T71" fmla="*/ 529 h 690"/>
                    <a:gd name="T72" fmla="*/ 570 w 681"/>
                    <a:gd name="T73" fmla="*/ 563 h 690"/>
                    <a:gd name="T74" fmla="*/ 542 w 681"/>
                    <a:gd name="T75" fmla="*/ 588 h 690"/>
                    <a:gd name="T76" fmla="*/ 496 w 681"/>
                    <a:gd name="T77" fmla="*/ 602 h 690"/>
                    <a:gd name="T78" fmla="*/ 461 w 681"/>
                    <a:gd name="T79" fmla="*/ 595 h 690"/>
                    <a:gd name="T80" fmla="*/ 412 w 681"/>
                    <a:gd name="T81" fmla="*/ 570 h 690"/>
                    <a:gd name="T82" fmla="*/ 381 w 681"/>
                    <a:gd name="T83" fmla="*/ 567 h 690"/>
                    <a:gd name="T84" fmla="*/ 346 w 681"/>
                    <a:gd name="T85" fmla="*/ 578 h 690"/>
                    <a:gd name="T86" fmla="*/ 311 w 681"/>
                    <a:gd name="T87" fmla="*/ 620 h 690"/>
                    <a:gd name="T88" fmla="*/ 272 w 681"/>
                    <a:gd name="T89" fmla="*/ 665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1" h="690">
                      <a:moveTo>
                        <a:pt x="258" y="679"/>
                      </a:moveTo>
                      <a:lnTo>
                        <a:pt x="241" y="690"/>
                      </a:lnTo>
                      <a:lnTo>
                        <a:pt x="230" y="690"/>
                      </a:lnTo>
                      <a:lnTo>
                        <a:pt x="220" y="690"/>
                      </a:lnTo>
                      <a:lnTo>
                        <a:pt x="206" y="686"/>
                      </a:lnTo>
                      <a:lnTo>
                        <a:pt x="196" y="682"/>
                      </a:lnTo>
                      <a:lnTo>
                        <a:pt x="182" y="675"/>
                      </a:lnTo>
                      <a:lnTo>
                        <a:pt x="167" y="665"/>
                      </a:lnTo>
                      <a:lnTo>
                        <a:pt x="154" y="644"/>
                      </a:lnTo>
                      <a:lnTo>
                        <a:pt x="146" y="623"/>
                      </a:lnTo>
                      <a:lnTo>
                        <a:pt x="143" y="599"/>
                      </a:lnTo>
                      <a:lnTo>
                        <a:pt x="139" y="574"/>
                      </a:lnTo>
                      <a:lnTo>
                        <a:pt x="136" y="550"/>
                      </a:lnTo>
                      <a:lnTo>
                        <a:pt x="129" y="524"/>
                      </a:lnTo>
                      <a:lnTo>
                        <a:pt x="118" y="505"/>
                      </a:lnTo>
                      <a:lnTo>
                        <a:pt x="101" y="483"/>
                      </a:lnTo>
                      <a:lnTo>
                        <a:pt x="59" y="445"/>
                      </a:lnTo>
                      <a:lnTo>
                        <a:pt x="39" y="424"/>
                      </a:lnTo>
                      <a:lnTo>
                        <a:pt x="21" y="403"/>
                      </a:lnTo>
                      <a:lnTo>
                        <a:pt x="6" y="382"/>
                      </a:lnTo>
                      <a:lnTo>
                        <a:pt x="0" y="357"/>
                      </a:lnTo>
                      <a:lnTo>
                        <a:pt x="0" y="343"/>
                      </a:lnTo>
                      <a:lnTo>
                        <a:pt x="3" y="329"/>
                      </a:lnTo>
                      <a:lnTo>
                        <a:pt x="6" y="318"/>
                      </a:lnTo>
                      <a:lnTo>
                        <a:pt x="17" y="301"/>
                      </a:lnTo>
                      <a:lnTo>
                        <a:pt x="34" y="276"/>
                      </a:lnTo>
                      <a:lnTo>
                        <a:pt x="59" y="260"/>
                      </a:lnTo>
                      <a:lnTo>
                        <a:pt x="108" y="224"/>
                      </a:lnTo>
                      <a:lnTo>
                        <a:pt x="129" y="210"/>
                      </a:lnTo>
                      <a:lnTo>
                        <a:pt x="151" y="189"/>
                      </a:lnTo>
                      <a:lnTo>
                        <a:pt x="172" y="164"/>
                      </a:lnTo>
                      <a:lnTo>
                        <a:pt x="178" y="151"/>
                      </a:lnTo>
                      <a:lnTo>
                        <a:pt x="182" y="133"/>
                      </a:lnTo>
                      <a:lnTo>
                        <a:pt x="192" y="85"/>
                      </a:lnTo>
                      <a:lnTo>
                        <a:pt x="196" y="63"/>
                      </a:lnTo>
                      <a:lnTo>
                        <a:pt x="203" y="46"/>
                      </a:lnTo>
                      <a:lnTo>
                        <a:pt x="209" y="31"/>
                      </a:lnTo>
                      <a:lnTo>
                        <a:pt x="224" y="18"/>
                      </a:lnTo>
                      <a:lnTo>
                        <a:pt x="245" y="7"/>
                      </a:lnTo>
                      <a:lnTo>
                        <a:pt x="269" y="4"/>
                      </a:lnTo>
                      <a:lnTo>
                        <a:pt x="297" y="0"/>
                      </a:lnTo>
                      <a:lnTo>
                        <a:pt x="318" y="4"/>
                      </a:lnTo>
                      <a:lnTo>
                        <a:pt x="336" y="7"/>
                      </a:lnTo>
                      <a:lnTo>
                        <a:pt x="353" y="18"/>
                      </a:lnTo>
                      <a:lnTo>
                        <a:pt x="363" y="28"/>
                      </a:lnTo>
                      <a:lnTo>
                        <a:pt x="374" y="42"/>
                      </a:lnTo>
                      <a:lnTo>
                        <a:pt x="391" y="70"/>
                      </a:lnTo>
                      <a:lnTo>
                        <a:pt x="415" y="140"/>
                      </a:lnTo>
                      <a:lnTo>
                        <a:pt x="433" y="172"/>
                      </a:lnTo>
                      <a:lnTo>
                        <a:pt x="444" y="189"/>
                      </a:lnTo>
                      <a:lnTo>
                        <a:pt x="458" y="200"/>
                      </a:lnTo>
                      <a:lnTo>
                        <a:pt x="479" y="210"/>
                      </a:lnTo>
                      <a:lnTo>
                        <a:pt x="500" y="218"/>
                      </a:lnTo>
                      <a:lnTo>
                        <a:pt x="524" y="218"/>
                      </a:lnTo>
                      <a:lnTo>
                        <a:pt x="545" y="214"/>
                      </a:lnTo>
                      <a:lnTo>
                        <a:pt x="594" y="206"/>
                      </a:lnTo>
                      <a:lnTo>
                        <a:pt x="615" y="206"/>
                      </a:lnTo>
                      <a:lnTo>
                        <a:pt x="636" y="214"/>
                      </a:lnTo>
                      <a:lnTo>
                        <a:pt x="660" y="231"/>
                      </a:lnTo>
                      <a:lnTo>
                        <a:pt x="671" y="239"/>
                      </a:lnTo>
                      <a:lnTo>
                        <a:pt x="678" y="249"/>
                      </a:lnTo>
                      <a:lnTo>
                        <a:pt x="681" y="260"/>
                      </a:lnTo>
                      <a:lnTo>
                        <a:pt x="681" y="266"/>
                      </a:lnTo>
                      <a:lnTo>
                        <a:pt x="681" y="287"/>
                      </a:lnTo>
                      <a:lnTo>
                        <a:pt x="675" y="308"/>
                      </a:lnTo>
                      <a:lnTo>
                        <a:pt x="660" y="329"/>
                      </a:lnTo>
                      <a:lnTo>
                        <a:pt x="633" y="367"/>
                      </a:lnTo>
                      <a:lnTo>
                        <a:pt x="608" y="399"/>
                      </a:lnTo>
                      <a:lnTo>
                        <a:pt x="598" y="420"/>
                      </a:lnTo>
                      <a:lnTo>
                        <a:pt x="594" y="445"/>
                      </a:lnTo>
                      <a:lnTo>
                        <a:pt x="591" y="483"/>
                      </a:lnTo>
                      <a:lnTo>
                        <a:pt x="584" y="529"/>
                      </a:lnTo>
                      <a:lnTo>
                        <a:pt x="577" y="546"/>
                      </a:lnTo>
                      <a:lnTo>
                        <a:pt x="570" y="563"/>
                      </a:lnTo>
                      <a:lnTo>
                        <a:pt x="556" y="578"/>
                      </a:lnTo>
                      <a:lnTo>
                        <a:pt x="542" y="588"/>
                      </a:lnTo>
                      <a:lnTo>
                        <a:pt x="521" y="599"/>
                      </a:lnTo>
                      <a:lnTo>
                        <a:pt x="496" y="602"/>
                      </a:lnTo>
                      <a:lnTo>
                        <a:pt x="479" y="599"/>
                      </a:lnTo>
                      <a:lnTo>
                        <a:pt x="461" y="595"/>
                      </a:lnTo>
                      <a:lnTo>
                        <a:pt x="430" y="581"/>
                      </a:lnTo>
                      <a:lnTo>
                        <a:pt x="412" y="570"/>
                      </a:lnTo>
                      <a:lnTo>
                        <a:pt x="399" y="567"/>
                      </a:lnTo>
                      <a:lnTo>
                        <a:pt x="381" y="567"/>
                      </a:lnTo>
                      <a:lnTo>
                        <a:pt x="363" y="570"/>
                      </a:lnTo>
                      <a:lnTo>
                        <a:pt x="346" y="578"/>
                      </a:lnTo>
                      <a:lnTo>
                        <a:pt x="336" y="591"/>
                      </a:lnTo>
                      <a:lnTo>
                        <a:pt x="311" y="620"/>
                      </a:lnTo>
                      <a:lnTo>
                        <a:pt x="287" y="651"/>
                      </a:lnTo>
                      <a:lnTo>
                        <a:pt x="272" y="665"/>
                      </a:lnTo>
                      <a:lnTo>
                        <a:pt x="258" y="679"/>
                      </a:lnTo>
                      <a:close/>
                    </a:path>
                  </a:pathLst>
                </a:custGeom>
                <a:solidFill>
                  <a:srgbClr val="C033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5" name="Freeform 63"/>
                <p:cNvSpPr>
                  <a:spLocks/>
                </p:cNvSpPr>
                <p:nvPr/>
              </p:nvSpPr>
              <p:spPr bwMode="auto">
                <a:xfrm>
                  <a:off x="2196306" y="4929188"/>
                  <a:ext cx="131762" cy="133350"/>
                </a:xfrm>
                <a:custGeom>
                  <a:avLst/>
                  <a:gdLst>
                    <a:gd name="T0" fmla="*/ 409 w 417"/>
                    <a:gd name="T1" fmla="*/ 270 h 420"/>
                    <a:gd name="T2" fmla="*/ 417 w 417"/>
                    <a:gd name="T3" fmla="*/ 297 h 420"/>
                    <a:gd name="T4" fmla="*/ 409 w 417"/>
                    <a:gd name="T5" fmla="*/ 325 h 420"/>
                    <a:gd name="T6" fmla="*/ 381 w 417"/>
                    <a:gd name="T7" fmla="*/ 371 h 420"/>
                    <a:gd name="T8" fmla="*/ 326 w 417"/>
                    <a:gd name="T9" fmla="*/ 409 h 420"/>
                    <a:gd name="T10" fmla="*/ 297 w 417"/>
                    <a:gd name="T11" fmla="*/ 420 h 420"/>
                    <a:gd name="T12" fmla="*/ 273 w 417"/>
                    <a:gd name="T13" fmla="*/ 413 h 420"/>
                    <a:gd name="T14" fmla="*/ 255 w 417"/>
                    <a:gd name="T15" fmla="*/ 399 h 420"/>
                    <a:gd name="T16" fmla="*/ 231 w 417"/>
                    <a:gd name="T17" fmla="*/ 340 h 420"/>
                    <a:gd name="T18" fmla="*/ 217 w 417"/>
                    <a:gd name="T19" fmla="*/ 312 h 420"/>
                    <a:gd name="T20" fmla="*/ 203 w 417"/>
                    <a:gd name="T21" fmla="*/ 301 h 420"/>
                    <a:gd name="T22" fmla="*/ 175 w 417"/>
                    <a:gd name="T23" fmla="*/ 294 h 420"/>
                    <a:gd name="T24" fmla="*/ 136 w 417"/>
                    <a:gd name="T25" fmla="*/ 301 h 420"/>
                    <a:gd name="T26" fmla="*/ 94 w 417"/>
                    <a:gd name="T27" fmla="*/ 312 h 420"/>
                    <a:gd name="T28" fmla="*/ 57 w 417"/>
                    <a:gd name="T29" fmla="*/ 318 h 420"/>
                    <a:gd name="T30" fmla="*/ 31 w 417"/>
                    <a:gd name="T31" fmla="*/ 308 h 420"/>
                    <a:gd name="T32" fmla="*/ 11 w 417"/>
                    <a:gd name="T33" fmla="*/ 273 h 420"/>
                    <a:gd name="T34" fmla="*/ 0 w 417"/>
                    <a:gd name="T35" fmla="*/ 239 h 420"/>
                    <a:gd name="T36" fmla="*/ 3 w 417"/>
                    <a:gd name="T37" fmla="*/ 210 h 420"/>
                    <a:gd name="T38" fmla="*/ 18 w 417"/>
                    <a:gd name="T39" fmla="*/ 192 h 420"/>
                    <a:gd name="T40" fmla="*/ 39 w 417"/>
                    <a:gd name="T41" fmla="*/ 179 h 420"/>
                    <a:gd name="T42" fmla="*/ 94 w 417"/>
                    <a:gd name="T43" fmla="*/ 168 h 420"/>
                    <a:gd name="T44" fmla="*/ 143 w 417"/>
                    <a:gd name="T45" fmla="*/ 161 h 420"/>
                    <a:gd name="T46" fmla="*/ 182 w 417"/>
                    <a:gd name="T47" fmla="*/ 143 h 420"/>
                    <a:gd name="T48" fmla="*/ 193 w 417"/>
                    <a:gd name="T49" fmla="*/ 122 h 420"/>
                    <a:gd name="T50" fmla="*/ 193 w 417"/>
                    <a:gd name="T51" fmla="*/ 80 h 420"/>
                    <a:gd name="T52" fmla="*/ 209 w 417"/>
                    <a:gd name="T53" fmla="*/ 31 h 420"/>
                    <a:gd name="T54" fmla="*/ 231 w 417"/>
                    <a:gd name="T55" fmla="*/ 10 h 420"/>
                    <a:gd name="T56" fmla="*/ 259 w 417"/>
                    <a:gd name="T57" fmla="*/ 0 h 420"/>
                    <a:gd name="T58" fmla="*/ 297 w 417"/>
                    <a:gd name="T59" fmla="*/ 15 h 420"/>
                    <a:gd name="T60" fmla="*/ 326 w 417"/>
                    <a:gd name="T61" fmla="*/ 46 h 420"/>
                    <a:gd name="T62" fmla="*/ 333 w 417"/>
                    <a:gd name="T63" fmla="*/ 80 h 420"/>
                    <a:gd name="T64" fmla="*/ 326 w 417"/>
                    <a:gd name="T65" fmla="*/ 137 h 420"/>
                    <a:gd name="T66" fmla="*/ 329 w 417"/>
                    <a:gd name="T67" fmla="*/ 179 h 420"/>
                    <a:gd name="T68" fmla="*/ 342 w 417"/>
                    <a:gd name="T69" fmla="*/ 207 h 420"/>
                    <a:gd name="T70" fmla="*/ 375 w 417"/>
                    <a:gd name="T71" fmla="*/ 231 h 420"/>
                    <a:gd name="T72" fmla="*/ 402 w 417"/>
                    <a:gd name="T73" fmla="*/ 25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7" h="420">
                      <a:moveTo>
                        <a:pt x="402" y="255"/>
                      </a:moveTo>
                      <a:lnTo>
                        <a:pt x="409" y="270"/>
                      </a:lnTo>
                      <a:lnTo>
                        <a:pt x="413" y="280"/>
                      </a:lnTo>
                      <a:lnTo>
                        <a:pt x="417" y="297"/>
                      </a:lnTo>
                      <a:lnTo>
                        <a:pt x="413" y="312"/>
                      </a:lnTo>
                      <a:lnTo>
                        <a:pt x="409" y="325"/>
                      </a:lnTo>
                      <a:lnTo>
                        <a:pt x="402" y="343"/>
                      </a:lnTo>
                      <a:lnTo>
                        <a:pt x="381" y="371"/>
                      </a:lnTo>
                      <a:lnTo>
                        <a:pt x="354" y="396"/>
                      </a:lnTo>
                      <a:lnTo>
                        <a:pt x="326" y="409"/>
                      </a:lnTo>
                      <a:lnTo>
                        <a:pt x="311" y="416"/>
                      </a:lnTo>
                      <a:lnTo>
                        <a:pt x="297" y="420"/>
                      </a:lnTo>
                      <a:lnTo>
                        <a:pt x="284" y="416"/>
                      </a:lnTo>
                      <a:lnTo>
                        <a:pt x="273" y="413"/>
                      </a:lnTo>
                      <a:lnTo>
                        <a:pt x="263" y="406"/>
                      </a:lnTo>
                      <a:lnTo>
                        <a:pt x="255" y="399"/>
                      </a:lnTo>
                      <a:lnTo>
                        <a:pt x="245" y="382"/>
                      </a:lnTo>
                      <a:lnTo>
                        <a:pt x="231" y="340"/>
                      </a:lnTo>
                      <a:lnTo>
                        <a:pt x="224" y="322"/>
                      </a:lnTo>
                      <a:lnTo>
                        <a:pt x="217" y="312"/>
                      </a:lnTo>
                      <a:lnTo>
                        <a:pt x="209" y="304"/>
                      </a:lnTo>
                      <a:lnTo>
                        <a:pt x="203" y="301"/>
                      </a:lnTo>
                      <a:lnTo>
                        <a:pt x="190" y="297"/>
                      </a:lnTo>
                      <a:lnTo>
                        <a:pt x="175" y="294"/>
                      </a:lnTo>
                      <a:lnTo>
                        <a:pt x="161" y="294"/>
                      </a:lnTo>
                      <a:lnTo>
                        <a:pt x="136" y="301"/>
                      </a:lnTo>
                      <a:lnTo>
                        <a:pt x="115" y="304"/>
                      </a:lnTo>
                      <a:lnTo>
                        <a:pt x="94" y="312"/>
                      </a:lnTo>
                      <a:lnTo>
                        <a:pt x="78" y="318"/>
                      </a:lnTo>
                      <a:lnTo>
                        <a:pt x="57" y="318"/>
                      </a:lnTo>
                      <a:lnTo>
                        <a:pt x="39" y="312"/>
                      </a:lnTo>
                      <a:lnTo>
                        <a:pt x="31" y="308"/>
                      </a:lnTo>
                      <a:lnTo>
                        <a:pt x="24" y="297"/>
                      </a:lnTo>
                      <a:lnTo>
                        <a:pt x="11" y="273"/>
                      </a:lnTo>
                      <a:lnTo>
                        <a:pt x="3" y="255"/>
                      </a:lnTo>
                      <a:lnTo>
                        <a:pt x="0" y="239"/>
                      </a:lnTo>
                      <a:lnTo>
                        <a:pt x="0" y="221"/>
                      </a:lnTo>
                      <a:lnTo>
                        <a:pt x="3" y="210"/>
                      </a:lnTo>
                      <a:lnTo>
                        <a:pt x="7" y="200"/>
                      </a:lnTo>
                      <a:lnTo>
                        <a:pt x="18" y="192"/>
                      </a:lnTo>
                      <a:lnTo>
                        <a:pt x="28" y="185"/>
                      </a:lnTo>
                      <a:lnTo>
                        <a:pt x="39" y="179"/>
                      </a:lnTo>
                      <a:lnTo>
                        <a:pt x="63" y="172"/>
                      </a:lnTo>
                      <a:lnTo>
                        <a:pt x="94" y="168"/>
                      </a:lnTo>
                      <a:lnTo>
                        <a:pt x="119" y="164"/>
                      </a:lnTo>
                      <a:lnTo>
                        <a:pt x="143" y="161"/>
                      </a:lnTo>
                      <a:lnTo>
                        <a:pt x="168" y="151"/>
                      </a:lnTo>
                      <a:lnTo>
                        <a:pt x="182" y="143"/>
                      </a:lnTo>
                      <a:lnTo>
                        <a:pt x="190" y="133"/>
                      </a:lnTo>
                      <a:lnTo>
                        <a:pt x="193" y="122"/>
                      </a:lnTo>
                      <a:lnTo>
                        <a:pt x="193" y="98"/>
                      </a:lnTo>
                      <a:lnTo>
                        <a:pt x="193" y="80"/>
                      </a:lnTo>
                      <a:lnTo>
                        <a:pt x="199" y="60"/>
                      </a:lnTo>
                      <a:lnTo>
                        <a:pt x="209" y="31"/>
                      </a:lnTo>
                      <a:lnTo>
                        <a:pt x="221" y="21"/>
                      </a:lnTo>
                      <a:lnTo>
                        <a:pt x="231" y="10"/>
                      </a:lnTo>
                      <a:lnTo>
                        <a:pt x="245" y="4"/>
                      </a:lnTo>
                      <a:lnTo>
                        <a:pt x="259" y="0"/>
                      </a:lnTo>
                      <a:lnTo>
                        <a:pt x="276" y="4"/>
                      </a:lnTo>
                      <a:lnTo>
                        <a:pt x="297" y="15"/>
                      </a:lnTo>
                      <a:lnTo>
                        <a:pt x="315" y="28"/>
                      </a:lnTo>
                      <a:lnTo>
                        <a:pt x="326" y="46"/>
                      </a:lnTo>
                      <a:lnTo>
                        <a:pt x="333" y="60"/>
                      </a:lnTo>
                      <a:lnTo>
                        <a:pt x="333" y="80"/>
                      </a:lnTo>
                      <a:lnTo>
                        <a:pt x="326" y="119"/>
                      </a:lnTo>
                      <a:lnTo>
                        <a:pt x="326" y="137"/>
                      </a:lnTo>
                      <a:lnTo>
                        <a:pt x="326" y="158"/>
                      </a:lnTo>
                      <a:lnTo>
                        <a:pt x="329" y="179"/>
                      </a:lnTo>
                      <a:lnTo>
                        <a:pt x="336" y="197"/>
                      </a:lnTo>
                      <a:lnTo>
                        <a:pt x="342" y="207"/>
                      </a:lnTo>
                      <a:lnTo>
                        <a:pt x="354" y="218"/>
                      </a:lnTo>
                      <a:lnTo>
                        <a:pt x="375" y="231"/>
                      </a:lnTo>
                      <a:lnTo>
                        <a:pt x="388" y="242"/>
                      </a:lnTo>
                      <a:lnTo>
                        <a:pt x="402" y="255"/>
                      </a:lnTo>
                      <a:close/>
                    </a:path>
                  </a:pathLst>
                </a:custGeom>
                <a:solidFill>
                  <a:srgbClr val="AD2D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6" name="Freeform 64"/>
                <p:cNvSpPr>
                  <a:spLocks/>
                </p:cNvSpPr>
                <p:nvPr/>
              </p:nvSpPr>
              <p:spPr bwMode="auto">
                <a:xfrm>
                  <a:off x="1872456" y="5710238"/>
                  <a:ext cx="388937" cy="339725"/>
                </a:xfrm>
                <a:custGeom>
                  <a:avLst/>
                  <a:gdLst>
                    <a:gd name="T0" fmla="*/ 1224 w 1224"/>
                    <a:gd name="T1" fmla="*/ 1070 h 1070"/>
                    <a:gd name="T2" fmla="*/ 1221 w 1224"/>
                    <a:gd name="T3" fmla="*/ 1039 h 1070"/>
                    <a:gd name="T4" fmla="*/ 1214 w 1224"/>
                    <a:gd name="T5" fmla="*/ 1000 h 1070"/>
                    <a:gd name="T6" fmla="*/ 1203 w 1224"/>
                    <a:gd name="T7" fmla="*/ 947 h 1070"/>
                    <a:gd name="T8" fmla="*/ 1186 w 1224"/>
                    <a:gd name="T9" fmla="*/ 885 h 1070"/>
                    <a:gd name="T10" fmla="*/ 1161 w 1224"/>
                    <a:gd name="T11" fmla="*/ 814 h 1070"/>
                    <a:gd name="T12" fmla="*/ 1130 w 1224"/>
                    <a:gd name="T13" fmla="*/ 738 h 1070"/>
                    <a:gd name="T14" fmla="*/ 1088 w 1224"/>
                    <a:gd name="T15" fmla="*/ 653 h 1070"/>
                    <a:gd name="T16" fmla="*/ 1063 w 1224"/>
                    <a:gd name="T17" fmla="*/ 611 h 1070"/>
                    <a:gd name="T18" fmla="*/ 1036 w 1224"/>
                    <a:gd name="T19" fmla="*/ 566 h 1070"/>
                    <a:gd name="T20" fmla="*/ 1004 w 1224"/>
                    <a:gd name="T21" fmla="*/ 521 h 1070"/>
                    <a:gd name="T22" fmla="*/ 969 w 1224"/>
                    <a:gd name="T23" fmla="*/ 478 h 1070"/>
                    <a:gd name="T24" fmla="*/ 934 w 1224"/>
                    <a:gd name="T25" fmla="*/ 433 h 1070"/>
                    <a:gd name="T26" fmla="*/ 892 w 1224"/>
                    <a:gd name="T27" fmla="*/ 388 h 1070"/>
                    <a:gd name="T28" fmla="*/ 846 w 1224"/>
                    <a:gd name="T29" fmla="*/ 342 h 1070"/>
                    <a:gd name="T30" fmla="*/ 801 w 1224"/>
                    <a:gd name="T31" fmla="*/ 301 h 1070"/>
                    <a:gd name="T32" fmla="*/ 749 w 1224"/>
                    <a:gd name="T33" fmla="*/ 259 h 1070"/>
                    <a:gd name="T34" fmla="*/ 693 w 1224"/>
                    <a:gd name="T35" fmla="*/ 217 h 1070"/>
                    <a:gd name="T36" fmla="*/ 633 w 1224"/>
                    <a:gd name="T37" fmla="*/ 175 h 1070"/>
                    <a:gd name="T38" fmla="*/ 567 w 1224"/>
                    <a:gd name="T39" fmla="*/ 136 h 1070"/>
                    <a:gd name="T40" fmla="*/ 497 w 1224"/>
                    <a:gd name="T41" fmla="*/ 97 h 1070"/>
                    <a:gd name="T42" fmla="*/ 423 w 1224"/>
                    <a:gd name="T43" fmla="*/ 63 h 1070"/>
                    <a:gd name="T44" fmla="*/ 346 w 1224"/>
                    <a:gd name="T45" fmla="*/ 31 h 1070"/>
                    <a:gd name="T46" fmla="*/ 262 w 1224"/>
                    <a:gd name="T47" fmla="*/ 0 h 1070"/>
                    <a:gd name="T48" fmla="*/ 521 w 1224"/>
                    <a:gd name="T49" fmla="*/ 304 h 1070"/>
                    <a:gd name="T50" fmla="*/ 14 w 1224"/>
                    <a:gd name="T51" fmla="*/ 171 h 1070"/>
                    <a:gd name="T52" fmla="*/ 353 w 1224"/>
                    <a:gd name="T53" fmla="*/ 528 h 1070"/>
                    <a:gd name="T54" fmla="*/ 0 w 1224"/>
                    <a:gd name="T55" fmla="*/ 405 h 1070"/>
                    <a:gd name="T56" fmla="*/ 20 w 1224"/>
                    <a:gd name="T57" fmla="*/ 430 h 1070"/>
                    <a:gd name="T58" fmla="*/ 77 w 1224"/>
                    <a:gd name="T59" fmla="*/ 499 h 1070"/>
                    <a:gd name="T60" fmla="*/ 119 w 1224"/>
                    <a:gd name="T61" fmla="*/ 542 h 1070"/>
                    <a:gd name="T62" fmla="*/ 171 w 1224"/>
                    <a:gd name="T63" fmla="*/ 595 h 1070"/>
                    <a:gd name="T64" fmla="*/ 234 w 1224"/>
                    <a:gd name="T65" fmla="*/ 650 h 1070"/>
                    <a:gd name="T66" fmla="*/ 304 w 1224"/>
                    <a:gd name="T67" fmla="*/ 707 h 1070"/>
                    <a:gd name="T68" fmla="*/ 388 w 1224"/>
                    <a:gd name="T69" fmla="*/ 765 h 1070"/>
                    <a:gd name="T70" fmla="*/ 479 w 1224"/>
                    <a:gd name="T71" fmla="*/ 825 h 1070"/>
                    <a:gd name="T72" fmla="*/ 577 w 1224"/>
                    <a:gd name="T73" fmla="*/ 881 h 1070"/>
                    <a:gd name="T74" fmla="*/ 633 w 1224"/>
                    <a:gd name="T75" fmla="*/ 906 h 1070"/>
                    <a:gd name="T76" fmla="*/ 689 w 1224"/>
                    <a:gd name="T77" fmla="*/ 934 h 1070"/>
                    <a:gd name="T78" fmla="*/ 745 w 1224"/>
                    <a:gd name="T79" fmla="*/ 955 h 1070"/>
                    <a:gd name="T80" fmla="*/ 808 w 1224"/>
                    <a:gd name="T81" fmla="*/ 979 h 1070"/>
                    <a:gd name="T82" fmla="*/ 871 w 1224"/>
                    <a:gd name="T83" fmla="*/ 1000 h 1070"/>
                    <a:gd name="T84" fmla="*/ 937 w 1224"/>
                    <a:gd name="T85" fmla="*/ 1018 h 1070"/>
                    <a:gd name="T86" fmla="*/ 1004 w 1224"/>
                    <a:gd name="T87" fmla="*/ 1035 h 1070"/>
                    <a:gd name="T88" fmla="*/ 1075 w 1224"/>
                    <a:gd name="T89" fmla="*/ 1049 h 1070"/>
                    <a:gd name="T90" fmla="*/ 1148 w 1224"/>
                    <a:gd name="T91" fmla="*/ 1063 h 1070"/>
                    <a:gd name="T92" fmla="*/ 1224 w 1224"/>
                    <a:gd name="T93" fmla="*/ 107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4" h="1070">
                      <a:moveTo>
                        <a:pt x="1224" y="1070"/>
                      </a:moveTo>
                      <a:lnTo>
                        <a:pt x="1221" y="1039"/>
                      </a:lnTo>
                      <a:lnTo>
                        <a:pt x="1214" y="1000"/>
                      </a:lnTo>
                      <a:lnTo>
                        <a:pt x="1203" y="947"/>
                      </a:lnTo>
                      <a:lnTo>
                        <a:pt x="1186" y="885"/>
                      </a:lnTo>
                      <a:lnTo>
                        <a:pt x="1161" y="814"/>
                      </a:lnTo>
                      <a:lnTo>
                        <a:pt x="1130" y="738"/>
                      </a:lnTo>
                      <a:lnTo>
                        <a:pt x="1088" y="653"/>
                      </a:lnTo>
                      <a:lnTo>
                        <a:pt x="1063" y="611"/>
                      </a:lnTo>
                      <a:lnTo>
                        <a:pt x="1036" y="566"/>
                      </a:lnTo>
                      <a:lnTo>
                        <a:pt x="1004" y="521"/>
                      </a:lnTo>
                      <a:lnTo>
                        <a:pt x="969" y="478"/>
                      </a:lnTo>
                      <a:lnTo>
                        <a:pt x="934" y="433"/>
                      </a:lnTo>
                      <a:lnTo>
                        <a:pt x="892" y="388"/>
                      </a:lnTo>
                      <a:lnTo>
                        <a:pt x="846" y="342"/>
                      </a:lnTo>
                      <a:lnTo>
                        <a:pt x="801" y="301"/>
                      </a:lnTo>
                      <a:lnTo>
                        <a:pt x="749" y="259"/>
                      </a:lnTo>
                      <a:lnTo>
                        <a:pt x="693" y="217"/>
                      </a:lnTo>
                      <a:lnTo>
                        <a:pt x="633" y="175"/>
                      </a:lnTo>
                      <a:lnTo>
                        <a:pt x="567" y="136"/>
                      </a:lnTo>
                      <a:lnTo>
                        <a:pt x="497" y="97"/>
                      </a:lnTo>
                      <a:lnTo>
                        <a:pt x="423" y="63"/>
                      </a:lnTo>
                      <a:lnTo>
                        <a:pt x="346" y="31"/>
                      </a:lnTo>
                      <a:lnTo>
                        <a:pt x="262" y="0"/>
                      </a:lnTo>
                      <a:lnTo>
                        <a:pt x="521" y="304"/>
                      </a:lnTo>
                      <a:lnTo>
                        <a:pt x="14" y="171"/>
                      </a:lnTo>
                      <a:lnTo>
                        <a:pt x="353" y="528"/>
                      </a:lnTo>
                      <a:lnTo>
                        <a:pt x="0" y="405"/>
                      </a:lnTo>
                      <a:lnTo>
                        <a:pt x="20" y="430"/>
                      </a:lnTo>
                      <a:lnTo>
                        <a:pt x="77" y="499"/>
                      </a:lnTo>
                      <a:lnTo>
                        <a:pt x="119" y="542"/>
                      </a:lnTo>
                      <a:lnTo>
                        <a:pt x="171" y="595"/>
                      </a:lnTo>
                      <a:lnTo>
                        <a:pt x="234" y="650"/>
                      </a:lnTo>
                      <a:lnTo>
                        <a:pt x="304" y="707"/>
                      </a:lnTo>
                      <a:lnTo>
                        <a:pt x="388" y="765"/>
                      </a:lnTo>
                      <a:lnTo>
                        <a:pt x="479" y="825"/>
                      </a:lnTo>
                      <a:lnTo>
                        <a:pt x="577" y="881"/>
                      </a:lnTo>
                      <a:lnTo>
                        <a:pt x="633" y="906"/>
                      </a:lnTo>
                      <a:lnTo>
                        <a:pt x="689" y="934"/>
                      </a:lnTo>
                      <a:lnTo>
                        <a:pt x="745" y="955"/>
                      </a:lnTo>
                      <a:lnTo>
                        <a:pt x="808" y="979"/>
                      </a:lnTo>
                      <a:lnTo>
                        <a:pt x="871" y="1000"/>
                      </a:lnTo>
                      <a:lnTo>
                        <a:pt x="937" y="1018"/>
                      </a:lnTo>
                      <a:lnTo>
                        <a:pt x="1004" y="1035"/>
                      </a:lnTo>
                      <a:lnTo>
                        <a:pt x="1075" y="1049"/>
                      </a:lnTo>
                      <a:lnTo>
                        <a:pt x="1148" y="1063"/>
                      </a:lnTo>
                      <a:lnTo>
                        <a:pt x="1224" y="1070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27" name="Freeform 65"/>
                <p:cNvSpPr>
                  <a:spLocks/>
                </p:cNvSpPr>
                <p:nvPr/>
              </p:nvSpPr>
              <p:spPr bwMode="auto">
                <a:xfrm>
                  <a:off x="2250281" y="5518151"/>
                  <a:ext cx="293687" cy="420688"/>
                </a:xfrm>
                <a:custGeom>
                  <a:avLst/>
                  <a:gdLst>
                    <a:gd name="T0" fmla="*/ 31 w 926"/>
                    <a:gd name="T1" fmla="*/ 1322 h 1322"/>
                    <a:gd name="T2" fmla="*/ 24 w 926"/>
                    <a:gd name="T3" fmla="*/ 1291 h 1322"/>
                    <a:gd name="T4" fmla="*/ 13 w 926"/>
                    <a:gd name="T5" fmla="*/ 1252 h 1322"/>
                    <a:gd name="T6" fmla="*/ 6 w 926"/>
                    <a:gd name="T7" fmla="*/ 1203 h 1322"/>
                    <a:gd name="T8" fmla="*/ 3 w 926"/>
                    <a:gd name="T9" fmla="*/ 1140 h 1322"/>
                    <a:gd name="T10" fmla="*/ 0 w 926"/>
                    <a:gd name="T11" fmla="*/ 1067 h 1322"/>
                    <a:gd name="T12" fmla="*/ 3 w 926"/>
                    <a:gd name="T13" fmla="*/ 983 h 1322"/>
                    <a:gd name="T14" fmla="*/ 13 w 926"/>
                    <a:gd name="T15" fmla="*/ 892 h 1322"/>
                    <a:gd name="T16" fmla="*/ 21 w 926"/>
                    <a:gd name="T17" fmla="*/ 843 h 1322"/>
                    <a:gd name="T18" fmla="*/ 31 w 926"/>
                    <a:gd name="T19" fmla="*/ 790 h 1322"/>
                    <a:gd name="T20" fmla="*/ 42 w 926"/>
                    <a:gd name="T21" fmla="*/ 741 h 1322"/>
                    <a:gd name="T22" fmla="*/ 59 w 926"/>
                    <a:gd name="T23" fmla="*/ 686 h 1322"/>
                    <a:gd name="T24" fmla="*/ 76 w 926"/>
                    <a:gd name="T25" fmla="*/ 632 h 1322"/>
                    <a:gd name="T26" fmla="*/ 101 w 926"/>
                    <a:gd name="T27" fmla="*/ 577 h 1322"/>
                    <a:gd name="T28" fmla="*/ 125 w 926"/>
                    <a:gd name="T29" fmla="*/ 520 h 1322"/>
                    <a:gd name="T30" fmla="*/ 154 w 926"/>
                    <a:gd name="T31" fmla="*/ 465 h 1322"/>
                    <a:gd name="T32" fmla="*/ 185 w 926"/>
                    <a:gd name="T33" fmla="*/ 405 h 1322"/>
                    <a:gd name="T34" fmla="*/ 224 w 926"/>
                    <a:gd name="T35" fmla="*/ 350 h 1322"/>
                    <a:gd name="T36" fmla="*/ 266 w 926"/>
                    <a:gd name="T37" fmla="*/ 290 h 1322"/>
                    <a:gd name="T38" fmla="*/ 311 w 926"/>
                    <a:gd name="T39" fmla="*/ 230 h 1322"/>
                    <a:gd name="T40" fmla="*/ 360 w 926"/>
                    <a:gd name="T41" fmla="*/ 175 h 1322"/>
                    <a:gd name="T42" fmla="*/ 415 w 926"/>
                    <a:gd name="T43" fmla="*/ 115 h 1322"/>
                    <a:gd name="T44" fmla="*/ 479 w 926"/>
                    <a:gd name="T45" fmla="*/ 59 h 1322"/>
                    <a:gd name="T46" fmla="*/ 545 w 926"/>
                    <a:gd name="T47" fmla="*/ 0 h 1322"/>
                    <a:gd name="T48" fmla="*/ 412 w 926"/>
                    <a:gd name="T49" fmla="*/ 371 h 1322"/>
                    <a:gd name="T50" fmla="*/ 832 w 926"/>
                    <a:gd name="T51" fmla="*/ 73 h 1322"/>
                    <a:gd name="T52" fmla="*/ 643 w 926"/>
                    <a:gd name="T53" fmla="*/ 520 h 1322"/>
                    <a:gd name="T54" fmla="*/ 926 w 926"/>
                    <a:gd name="T55" fmla="*/ 283 h 1322"/>
                    <a:gd name="T56" fmla="*/ 920 w 926"/>
                    <a:gd name="T57" fmla="*/ 314 h 1322"/>
                    <a:gd name="T58" fmla="*/ 888 w 926"/>
                    <a:gd name="T59" fmla="*/ 395 h 1322"/>
                    <a:gd name="T60" fmla="*/ 868 w 926"/>
                    <a:gd name="T61" fmla="*/ 451 h 1322"/>
                    <a:gd name="T62" fmla="*/ 836 w 926"/>
                    <a:gd name="T63" fmla="*/ 517 h 1322"/>
                    <a:gd name="T64" fmla="*/ 797 w 926"/>
                    <a:gd name="T65" fmla="*/ 590 h 1322"/>
                    <a:gd name="T66" fmla="*/ 751 w 926"/>
                    <a:gd name="T67" fmla="*/ 668 h 1322"/>
                    <a:gd name="T68" fmla="*/ 696 w 926"/>
                    <a:gd name="T69" fmla="*/ 752 h 1322"/>
                    <a:gd name="T70" fmla="*/ 633 w 926"/>
                    <a:gd name="T71" fmla="*/ 835 h 1322"/>
                    <a:gd name="T72" fmla="*/ 560 w 926"/>
                    <a:gd name="T73" fmla="*/ 923 h 1322"/>
                    <a:gd name="T74" fmla="*/ 475 w 926"/>
                    <a:gd name="T75" fmla="*/ 1007 h 1322"/>
                    <a:gd name="T76" fmla="*/ 430 w 926"/>
                    <a:gd name="T77" fmla="*/ 1052 h 1322"/>
                    <a:gd name="T78" fmla="*/ 384 w 926"/>
                    <a:gd name="T79" fmla="*/ 1094 h 1322"/>
                    <a:gd name="T80" fmla="*/ 332 w 926"/>
                    <a:gd name="T81" fmla="*/ 1133 h 1322"/>
                    <a:gd name="T82" fmla="*/ 276 w 926"/>
                    <a:gd name="T83" fmla="*/ 1175 h 1322"/>
                    <a:gd name="T84" fmla="*/ 220 w 926"/>
                    <a:gd name="T85" fmla="*/ 1213 h 1322"/>
                    <a:gd name="T86" fmla="*/ 161 w 926"/>
                    <a:gd name="T87" fmla="*/ 1252 h 1322"/>
                    <a:gd name="T88" fmla="*/ 97 w 926"/>
                    <a:gd name="T89" fmla="*/ 1287 h 1322"/>
                    <a:gd name="T90" fmla="*/ 31 w 926"/>
                    <a:gd name="T91" fmla="*/ 1322 h 1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6" h="1322">
                      <a:moveTo>
                        <a:pt x="31" y="1322"/>
                      </a:moveTo>
                      <a:lnTo>
                        <a:pt x="24" y="1291"/>
                      </a:lnTo>
                      <a:lnTo>
                        <a:pt x="13" y="1252"/>
                      </a:lnTo>
                      <a:lnTo>
                        <a:pt x="6" y="1203"/>
                      </a:lnTo>
                      <a:lnTo>
                        <a:pt x="3" y="1140"/>
                      </a:lnTo>
                      <a:lnTo>
                        <a:pt x="0" y="1067"/>
                      </a:lnTo>
                      <a:lnTo>
                        <a:pt x="3" y="983"/>
                      </a:lnTo>
                      <a:lnTo>
                        <a:pt x="13" y="892"/>
                      </a:lnTo>
                      <a:lnTo>
                        <a:pt x="21" y="843"/>
                      </a:lnTo>
                      <a:lnTo>
                        <a:pt x="31" y="790"/>
                      </a:lnTo>
                      <a:lnTo>
                        <a:pt x="42" y="741"/>
                      </a:lnTo>
                      <a:lnTo>
                        <a:pt x="59" y="686"/>
                      </a:lnTo>
                      <a:lnTo>
                        <a:pt x="76" y="632"/>
                      </a:lnTo>
                      <a:lnTo>
                        <a:pt x="101" y="577"/>
                      </a:lnTo>
                      <a:lnTo>
                        <a:pt x="125" y="520"/>
                      </a:lnTo>
                      <a:lnTo>
                        <a:pt x="154" y="465"/>
                      </a:lnTo>
                      <a:lnTo>
                        <a:pt x="185" y="405"/>
                      </a:lnTo>
                      <a:lnTo>
                        <a:pt x="224" y="350"/>
                      </a:lnTo>
                      <a:lnTo>
                        <a:pt x="266" y="290"/>
                      </a:lnTo>
                      <a:lnTo>
                        <a:pt x="311" y="230"/>
                      </a:lnTo>
                      <a:lnTo>
                        <a:pt x="360" y="175"/>
                      </a:lnTo>
                      <a:lnTo>
                        <a:pt x="415" y="115"/>
                      </a:lnTo>
                      <a:lnTo>
                        <a:pt x="479" y="59"/>
                      </a:lnTo>
                      <a:lnTo>
                        <a:pt x="545" y="0"/>
                      </a:lnTo>
                      <a:lnTo>
                        <a:pt x="412" y="371"/>
                      </a:lnTo>
                      <a:lnTo>
                        <a:pt x="832" y="73"/>
                      </a:lnTo>
                      <a:lnTo>
                        <a:pt x="643" y="520"/>
                      </a:lnTo>
                      <a:lnTo>
                        <a:pt x="926" y="283"/>
                      </a:lnTo>
                      <a:lnTo>
                        <a:pt x="920" y="314"/>
                      </a:lnTo>
                      <a:lnTo>
                        <a:pt x="888" y="395"/>
                      </a:lnTo>
                      <a:lnTo>
                        <a:pt x="868" y="451"/>
                      </a:lnTo>
                      <a:lnTo>
                        <a:pt x="836" y="517"/>
                      </a:lnTo>
                      <a:lnTo>
                        <a:pt x="797" y="590"/>
                      </a:lnTo>
                      <a:lnTo>
                        <a:pt x="751" y="668"/>
                      </a:lnTo>
                      <a:lnTo>
                        <a:pt x="696" y="752"/>
                      </a:lnTo>
                      <a:lnTo>
                        <a:pt x="633" y="835"/>
                      </a:lnTo>
                      <a:lnTo>
                        <a:pt x="560" y="923"/>
                      </a:lnTo>
                      <a:lnTo>
                        <a:pt x="475" y="1007"/>
                      </a:lnTo>
                      <a:lnTo>
                        <a:pt x="430" y="1052"/>
                      </a:lnTo>
                      <a:lnTo>
                        <a:pt x="384" y="1094"/>
                      </a:lnTo>
                      <a:lnTo>
                        <a:pt x="332" y="1133"/>
                      </a:lnTo>
                      <a:lnTo>
                        <a:pt x="276" y="1175"/>
                      </a:lnTo>
                      <a:lnTo>
                        <a:pt x="220" y="1213"/>
                      </a:lnTo>
                      <a:lnTo>
                        <a:pt x="161" y="1252"/>
                      </a:lnTo>
                      <a:lnTo>
                        <a:pt x="97" y="1287"/>
                      </a:lnTo>
                      <a:lnTo>
                        <a:pt x="31" y="1322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28" name="群組 127"/>
              <p:cNvGrpSpPr/>
              <p:nvPr/>
            </p:nvGrpSpPr>
            <p:grpSpPr>
              <a:xfrm flipH="1">
                <a:off x="8783805" y="5370118"/>
                <a:ext cx="305041" cy="613458"/>
                <a:chOff x="1789906" y="4703763"/>
                <a:chExt cx="860425" cy="1730375"/>
              </a:xfrm>
            </p:grpSpPr>
            <p:sp>
              <p:nvSpPr>
                <p:cNvPr id="129" name="Freeform 57"/>
                <p:cNvSpPr>
                  <a:spLocks/>
                </p:cNvSpPr>
                <p:nvPr/>
              </p:nvSpPr>
              <p:spPr bwMode="auto">
                <a:xfrm>
                  <a:off x="2234406" y="5418138"/>
                  <a:ext cx="50800" cy="1016000"/>
                </a:xfrm>
                <a:custGeom>
                  <a:avLst/>
                  <a:gdLst>
                    <a:gd name="T0" fmla="*/ 76 w 157"/>
                    <a:gd name="T1" fmla="*/ 0 h 3197"/>
                    <a:gd name="T2" fmla="*/ 157 w 157"/>
                    <a:gd name="T3" fmla="*/ 3169 h 3197"/>
                    <a:gd name="T4" fmla="*/ 80 w 157"/>
                    <a:gd name="T5" fmla="*/ 3197 h 3197"/>
                    <a:gd name="T6" fmla="*/ 0 w 157"/>
                    <a:gd name="T7" fmla="*/ 0 h 3197"/>
                    <a:gd name="T8" fmla="*/ 76 w 157"/>
                    <a:gd name="T9" fmla="*/ 0 h 3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3197">
                      <a:moveTo>
                        <a:pt x="76" y="0"/>
                      </a:moveTo>
                      <a:lnTo>
                        <a:pt x="157" y="3169"/>
                      </a:lnTo>
                      <a:lnTo>
                        <a:pt x="80" y="319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4B6A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0" name="Freeform 58"/>
                <p:cNvSpPr>
                  <a:spLocks/>
                </p:cNvSpPr>
                <p:nvPr/>
              </p:nvSpPr>
              <p:spPr bwMode="auto">
                <a:xfrm>
                  <a:off x="2101056" y="5294313"/>
                  <a:ext cx="247650" cy="182563"/>
                </a:xfrm>
                <a:custGeom>
                  <a:avLst/>
                  <a:gdLst>
                    <a:gd name="T0" fmla="*/ 91 w 780"/>
                    <a:gd name="T1" fmla="*/ 87 h 574"/>
                    <a:gd name="T2" fmla="*/ 52 w 780"/>
                    <a:gd name="T3" fmla="*/ 119 h 574"/>
                    <a:gd name="T4" fmla="*/ 24 w 780"/>
                    <a:gd name="T5" fmla="*/ 154 h 574"/>
                    <a:gd name="T6" fmla="*/ 18 w 780"/>
                    <a:gd name="T7" fmla="*/ 171 h 574"/>
                    <a:gd name="T8" fmla="*/ 7 w 780"/>
                    <a:gd name="T9" fmla="*/ 189 h 574"/>
                    <a:gd name="T10" fmla="*/ 0 w 780"/>
                    <a:gd name="T11" fmla="*/ 224 h 574"/>
                    <a:gd name="T12" fmla="*/ 0 w 780"/>
                    <a:gd name="T13" fmla="*/ 259 h 574"/>
                    <a:gd name="T14" fmla="*/ 3 w 780"/>
                    <a:gd name="T15" fmla="*/ 298 h 574"/>
                    <a:gd name="T16" fmla="*/ 18 w 780"/>
                    <a:gd name="T17" fmla="*/ 329 h 574"/>
                    <a:gd name="T18" fmla="*/ 34 w 780"/>
                    <a:gd name="T19" fmla="*/ 364 h 574"/>
                    <a:gd name="T20" fmla="*/ 59 w 780"/>
                    <a:gd name="T21" fmla="*/ 395 h 574"/>
                    <a:gd name="T22" fmla="*/ 87 w 780"/>
                    <a:gd name="T23" fmla="*/ 426 h 574"/>
                    <a:gd name="T24" fmla="*/ 115 w 780"/>
                    <a:gd name="T25" fmla="*/ 455 h 574"/>
                    <a:gd name="T26" fmla="*/ 150 w 780"/>
                    <a:gd name="T27" fmla="*/ 483 h 574"/>
                    <a:gd name="T28" fmla="*/ 185 w 780"/>
                    <a:gd name="T29" fmla="*/ 507 h 574"/>
                    <a:gd name="T30" fmla="*/ 220 w 780"/>
                    <a:gd name="T31" fmla="*/ 525 h 574"/>
                    <a:gd name="T32" fmla="*/ 258 w 780"/>
                    <a:gd name="T33" fmla="*/ 543 h 574"/>
                    <a:gd name="T34" fmla="*/ 294 w 780"/>
                    <a:gd name="T35" fmla="*/ 556 h 574"/>
                    <a:gd name="T36" fmla="*/ 321 w 780"/>
                    <a:gd name="T37" fmla="*/ 564 h 574"/>
                    <a:gd name="T38" fmla="*/ 346 w 780"/>
                    <a:gd name="T39" fmla="*/ 567 h 574"/>
                    <a:gd name="T40" fmla="*/ 402 w 780"/>
                    <a:gd name="T41" fmla="*/ 574 h 574"/>
                    <a:gd name="T42" fmla="*/ 458 w 780"/>
                    <a:gd name="T43" fmla="*/ 570 h 574"/>
                    <a:gd name="T44" fmla="*/ 514 w 780"/>
                    <a:gd name="T45" fmla="*/ 559 h 574"/>
                    <a:gd name="T46" fmla="*/ 566 w 780"/>
                    <a:gd name="T47" fmla="*/ 543 h 574"/>
                    <a:gd name="T48" fmla="*/ 615 w 780"/>
                    <a:gd name="T49" fmla="*/ 518 h 574"/>
                    <a:gd name="T50" fmla="*/ 661 w 780"/>
                    <a:gd name="T51" fmla="*/ 489 h 574"/>
                    <a:gd name="T52" fmla="*/ 699 w 780"/>
                    <a:gd name="T53" fmla="*/ 458 h 574"/>
                    <a:gd name="T54" fmla="*/ 735 w 780"/>
                    <a:gd name="T55" fmla="*/ 420 h 574"/>
                    <a:gd name="T56" fmla="*/ 745 w 780"/>
                    <a:gd name="T57" fmla="*/ 402 h 574"/>
                    <a:gd name="T58" fmla="*/ 759 w 780"/>
                    <a:gd name="T59" fmla="*/ 381 h 574"/>
                    <a:gd name="T60" fmla="*/ 766 w 780"/>
                    <a:gd name="T61" fmla="*/ 356 h 574"/>
                    <a:gd name="T62" fmla="*/ 773 w 780"/>
                    <a:gd name="T63" fmla="*/ 335 h 574"/>
                    <a:gd name="T64" fmla="*/ 776 w 780"/>
                    <a:gd name="T65" fmla="*/ 314 h 574"/>
                    <a:gd name="T66" fmla="*/ 780 w 780"/>
                    <a:gd name="T67" fmla="*/ 290 h 574"/>
                    <a:gd name="T68" fmla="*/ 776 w 780"/>
                    <a:gd name="T69" fmla="*/ 266 h 574"/>
                    <a:gd name="T70" fmla="*/ 773 w 780"/>
                    <a:gd name="T71" fmla="*/ 241 h 574"/>
                    <a:gd name="T72" fmla="*/ 766 w 780"/>
                    <a:gd name="T73" fmla="*/ 217 h 574"/>
                    <a:gd name="T74" fmla="*/ 756 w 780"/>
                    <a:gd name="T75" fmla="*/ 192 h 574"/>
                    <a:gd name="T76" fmla="*/ 741 w 780"/>
                    <a:gd name="T77" fmla="*/ 168 h 574"/>
                    <a:gd name="T78" fmla="*/ 720 w 780"/>
                    <a:gd name="T79" fmla="*/ 140 h 574"/>
                    <a:gd name="T80" fmla="*/ 699 w 780"/>
                    <a:gd name="T81" fmla="*/ 116 h 574"/>
                    <a:gd name="T82" fmla="*/ 675 w 780"/>
                    <a:gd name="T83" fmla="*/ 91 h 574"/>
                    <a:gd name="T84" fmla="*/ 647 w 780"/>
                    <a:gd name="T85" fmla="*/ 69 h 574"/>
                    <a:gd name="T86" fmla="*/ 615 w 780"/>
                    <a:gd name="T87" fmla="*/ 50 h 574"/>
                    <a:gd name="T88" fmla="*/ 581 w 780"/>
                    <a:gd name="T89" fmla="*/ 35 h 574"/>
                    <a:gd name="T90" fmla="*/ 545 w 780"/>
                    <a:gd name="T91" fmla="*/ 21 h 574"/>
                    <a:gd name="T92" fmla="*/ 506 w 780"/>
                    <a:gd name="T93" fmla="*/ 11 h 574"/>
                    <a:gd name="T94" fmla="*/ 465 w 780"/>
                    <a:gd name="T95" fmla="*/ 7 h 574"/>
                    <a:gd name="T96" fmla="*/ 427 w 780"/>
                    <a:gd name="T97" fmla="*/ 0 h 574"/>
                    <a:gd name="T98" fmla="*/ 385 w 780"/>
                    <a:gd name="T99" fmla="*/ 0 h 574"/>
                    <a:gd name="T100" fmla="*/ 342 w 780"/>
                    <a:gd name="T101" fmla="*/ 4 h 574"/>
                    <a:gd name="T102" fmla="*/ 300 w 780"/>
                    <a:gd name="T103" fmla="*/ 7 h 574"/>
                    <a:gd name="T104" fmla="*/ 258 w 780"/>
                    <a:gd name="T105" fmla="*/ 14 h 574"/>
                    <a:gd name="T106" fmla="*/ 220 w 780"/>
                    <a:gd name="T107" fmla="*/ 24 h 574"/>
                    <a:gd name="T108" fmla="*/ 185 w 780"/>
                    <a:gd name="T109" fmla="*/ 35 h 574"/>
                    <a:gd name="T110" fmla="*/ 150 w 780"/>
                    <a:gd name="T111" fmla="*/ 50 h 574"/>
                    <a:gd name="T112" fmla="*/ 119 w 780"/>
                    <a:gd name="T113" fmla="*/ 66 h 574"/>
                    <a:gd name="T114" fmla="*/ 91 w 780"/>
                    <a:gd name="T115" fmla="*/ 87 h 5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80" h="574">
                      <a:moveTo>
                        <a:pt x="91" y="87"/>
                      </a:moveTo>
                      <a:lnTo>
                        <a:pt x="52" y="119"/>
                      </a:lnTo>
                      <a:lnTo>
                        <a:pt x="24" y="154"/>
                      </a:lnTo>
                      <a:lnTo>
                        <a:pt x="18" y="171"/>
                      </a:lnTo>
                      <a:lnTo>
                        <a:pt x="7" y="189"/>
                      </a:lnTo>
                      <a:lnTo>
                        <a:pt x="0" y="224"/>
                      </a:lnTo>
                      <a:lnTo>
                        <a:pt x="0" y="259"/>
                      </a:lnTo>
                      <a:lnTo>
                        <a:pt x="3" y="298"/>
                      </a:lnTo>
                      <a:lnTo>
                        <a:pt x="18" y="329"/>
                      </a:lnTo>
                      <a:lnTo>
                        <a:pt x="34" y="364"/>
                      </a:lnTo>
                      <a:lnTo>
                        <a:pt x="59" y="395"/>
                      </a:lnTo>
                      <a:lnTo>
                        <a:pt x="87" y="426"/>
                      </a:lnTo>
                      <a:lnTo>
                        <a:pt x="115" y="455"/>
                      </a:lnTo>
                      <a:lnTo>
                        <a:pt x="150" y="483"/>
                      </a:lnTo>
                      <a:lnTo>
                        <a:pt x="185" y="507"/>
                      </a:lnTo>
                      <a:lnTo>
                        <a:pt x="220" y="525"/>
                      </a:lnTo>
                      <a:lnTo>
                        <a:pt x="258" y="543"/>
                      </a:lnTo>
                      <a:lnTo>
                        <a:pt x="294" y="556"/>
                      </a:lnTo>
                      <a:lnTo>
                        <a:pt x="321" y="564"/>
                      </a:lnTo>
                      <a:lnTo>
                        <a:pt x="346" y="567"/>
                      </a:lnTo>
                      <a:lnTo>
                        <a:pt x="402" y="574"/>
                      </a:lnTo>
                      <a:lnTo>
                        <a:pt x="458" y="570"/>
                      </a:lnTo>
                      <a:lnTo>
                        <a:pt x="514" y="559"/>
                      </a:lnTo>
                      <a:lnTo>
                        <a:pt x="566" y="543"/>
                      </a:lnTo>
                      <a:lnTo>
                        <a:pt x="615" y="518"/>
                      </a:lnTo>
                      <a:lnTo>
                        <a:pt x="661" y="489"/>
                      </a:lnTo>
                      <a:lnTo>
                        <a:pt x="699" y="458"/>
                      </a:lnTo>
                      <a:lnTo>
                        <a:pt x="735" y="420"/>
                      </a:lnTo>
                      <a:lnTo>
                        <a:pt x="745" y="402"/>
                      </a:lnTo>
                      <a:lnTo>
                        <a:pt x="759" y="381"/>
                      </a:lnTo>
                      <a:lnTo>
                        <a:pt x="766" y="356"/>
                      </a:lnTo>
                      <a:lnTo>
                        <a:pt x="773" y="335"/>
                      </a:lnTo>
                      <a:lnTo>
                        <a:pt x="776" y="314"/>
                      </a:lnTo>
                      <a:lnTo>
                        <a:pt x="780" y="290"/>
                      </a:lnTo>
                      <a:lnTo>
                        <a:pt x="776" y="266"/>
                      </a:lnTo>
                      <a:lnTo>
                        <a:pt x="773" y="241"/>
                      </a:lnTo>
                      <a:lnTo>
                        <a:pt x="766" y="217"/>
                      </a:lnTo>
                      <a:lnTo>
                        <a:pt x="756" y="192"/>
                      </a:lnTo>
                      <a:lnTo>
                        <a:pt x="741" y="168"/>
                      </a:lnTo>
                      <a:lnTo>
                        <a:pt x="720" y="140"/>
                      </a:lnTo>
                      <a:lnTo>
                        <a:pt x="699" y="116"/>
                      </a:lnTo>
                      <a:lnTo>
                        <a:pt x="675" y="91"/>
                      </a:lnTo>
                      <a:lnTo>
                        <a:pt x="647" y="69"/>
                      </a:lnTo>
                      <a:lnTo>
                        <a:pt x="615" y="50"/>
                      </a:lnTo>
                      <a:lnTo>
                        <a:pt x="581" y="35"/>
                      </a:lnTo>
                      <a:lnTo>
                        <a:pt x="545" y="21"/>
                      </a:lnTo>
                      <a:lnTo>
                        <a:pt x="506" y="11"/>
                      </a:lnTo>
                      <a:lnTo>
                        <a:pt x="465" y="7"/>
                      </a:lnTo>
                      <a:lnTo>
                        <a:pt x="427" y="0"/>
                      </a:lnTo>
                      <a:lnTo>
                        <a:pt x="385" y="0"/>
                      </a:lnTo>
                      <a:lnTo>
                        <a:pt x="342" y="4"/>
                      </a:lnTo>
                      <a:lnTo>
                        <a:pt x="300" y="7"/>
                      </a:lnTo>
                      <a:lnTo>
                        <a:pt x="258" y="14"/>
                      </a:lnTo>
                      <a:lnTo>
                        <a:pt x="220" y="24"/>
                      </a:lnTo>
                      <a:lnTo>
                        <a:pt x="185" y="35"/>
                      </a:lnTo>
                      <a:lnTo>
                        <a:pt x="150" y="50"/>
                      </a:lnTo>
                      <a:lnTo>
                        <a:pt x="119" y="66"/>
                      </a:lnTo>
                      <a:lnTo>
                        <a:pt x="91" y="87"/>
                      </a:lnTo>
                      <a:close/>
                    </a:path>
                  </a:pathLst>
                </a:custGeom>
                <a:solidFill>
                  <a:srgbClr val="8A6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1" name="Freeform 59"/>
                <p:cNvSpPr>
                  <a:spLocks/>
                </p:cNvSpPr>
                <p:nvPr/>
              </p:nvSpPr>
              <p:spPr bwMode="auto">
                <a:xfrm>
                  <a:off x="1789906" y="4703763"/>
                  <a:ext cx="860425" cy="808038"/>
                </a:xfrm>
                <a:custGeom>
                  <a:avLst/>
                  <a:gdLst>
                    <a:gd name="T0" fmla="*/ 2701 w 2708"/>
                    <a:gd name="T1" fmla="*/ 994 h 2544"/>
                    <a:gd name="T2" fmla="*/ 2690 w 2708"/>
                    <a:gd name="T3" fmla="*/ 1176 h 2544"/>
                    <a:gd name="T4" fmla="*/ 2606 w 2708"/>
                    <a:gd name="T5" fmla="*/ 1306 h 2544"/>
                    <a:gd name="T6" fmla="*/ 2432 w 2708"/>
                    <a:gd name="T7" fmla="*/ 1473 h 2544"/>
                    <a:gd name="T8" fmla="*/ 2351 w 2708"/>
                    <a:gd name="T9" fmla="*/ 1599 h 2544"/>
                    <a:gd name="T10" fmla="*/ 2337 w 2708"/>
                    <a:gd name="T11" fmla="*/ 1687 h 2544"/>
                    <a:gd name="T12" fmla="*/ 2393 w 2708"/>
                    <a:gd name="T13" fmla="*/ 1865 h 2544"/>
                    <a:gd name="T14" fmla="*/ 2379 w 2708"/>
                    <a:gd name="T15" fmla="*/ 1984 h 2544"/>
                    <a:gd name="T16" fmla="*/ 2296 w 2708"/>
                    <a:gd name="T17" fmla="*/ 2117 h 2544"/>
                    <a:gd name="T18" fmla="*/ 2127 w 2708"/>
                    <a:gd name="T19" fmla="*/ 2263 h 2544"/>
                    <a:gd name="T20" fmla="*/ 1931 w 2708"/>
                    <a:gd name="T21" fmla="*/ 2313 h 2544"/>
                    <a:gd name="T22" fmla="*/ 1781 w 2708"/>
                    <a:gd name="T23" fmla="*/ 2274 h 2544"/>
                    <a:gd name="T24" fmla="*/ 1603 w 2708"/>
                    <a:gd name="T25" fmla="*/ 2169 h 2544"/>
                    <a:gd name="T26" fmla="*/ 1486 w 2708"/>
                    <a:gd name="T27" fmla="*/ 2145 h 2544"/>
                    <a:gd name="T28" fmla="*/ 1361 w 2708"/>
                    <a:gd name="T29" fmla="*/ 2208 h 2544"/>
                    <a:gd name="T30" fmla="*/ 1228 w 2708"/>
                    <a:gd name="T31" fmla="*/ 2386 h 2544"/>
                    <a:gd name="T32" fmla="*/ 1113 w 2708"/>
                    <a:gd name="T33" fmla="*/ 2513 h 2544"/>
                    <a:gd name="T34" fmla="*/ 1025 w 2708"/>
                    <a:gd name="T35" fmla="*/ 2544 h 2544"/>
                    <a:gd name="T36" fmla="*/ 948 w 2708"/>
                    <a:gd name="T37" fmla="*/ 2526 h 2544"/>
                    <a:gd name="T38" fmla="*/ 857 w 2708"/>
                    <a:gd name="T39" fmla="*/ 2463 h 2544"/>
                    <a:gd name="T40" fmla="*/ 780 w 2708"/>
                    <a:gd name="T41" fmla="*/ 2330 h 2544"/>
                    <a:gd name="T42" fmla="*/ 682 w 2708"/>
                    <a:gd name="T43" fmla="*/ 2026 h 2544"/>
                    <a:gd name="T44" fmla="*/ 630 w 2708"/>
                    <a:gd name="T45" fmla="*/ 1945 h 2544"/>
                    <a:gd name="T46" fmla="*/ 560 w 2708"/>
                    <a:gd name="T47" fmla="*/ 1908 h 2544"/>
                    <a:gd name="T48" fmla="*/ 388 w 2708"/>
                    <a:gd name="T49" fmla="*/ 1908 h 2544"/>
                    <a:gd name="T50" fmla="*/ 167 w 2708"/>
                    <a:gd name="T51" fmla="*/ 1918 h 2544"/>
                    <a:gd name="T52" fmla="*/ 91 w 2708"/>
                    <a:gd name="T53" fmla="*/ 1879 h 2544"/>
                    <a:gd name="T54" fmla="*/ 21 w 2708"/>
                    <a:gd name="T55" fmla="*/ 1775 h 2544"/>
                    <a:gd name="T56" fmla="*/ 0 w 2708"/>
                    <a:gd name="T57" fmla="*/ 1609 h 2544"/>
                    <a:gd name="T58" fmla="*/ 39 w 2708"/>
                    <a:gd name="T59" fmla="*/ 1434 h 2544"/>
                    <a:gd name="T60" fmla="*/ 112 w 2708"/>
                    <a:gd name="T61" fmla="*/ 1277 h 2544"/>
                    <a:gd name="T62" fmla="*/ 221 w 2708"/>
                    <a:gd name="T63" fmla="*/ 1165 h 2544"/>
                    <a:gd name="T64" fmla="*/ 367 w 2708"/>
                    <a:gd name="T65" fmla="*/ 1103 h 2544"/>
                    <a:gd name="T66" fmla="*/ 595 w 2708"/>
                    <a:gd name="T67" fmla="*/ 1019 h 2544"/>
                    <a:gd name="T68" fmla="*/ 717 w 2708"/>
                    <a:gd name="T69" fmla="*/ 907 h 2544"/>
                    <a:gd name="T70" fmla="*/ 763 w 2708"/>
                    <a:gd name="T71" fmla="*/ 784 h 2544"/>
                    <a:gd name="T72" fmla="*/ 766 w 2708"/>
                    <a:gd name="T73" fmla="*/ 589 h 2544"/>
                    <a:gd name="T74" fmla="*/ 784 w 2708"/>
                    <a:gd name="T75" fmla="*/ 399 h 2544"/>
                    <a:gd name="T76" fmla="*/ 839 w 2708"/>
                    <a:gd name="T77" fmla="*/ 284 h 2544"/>
                    <a:gd name="T78" fmla="*/ 987 w 2708"/>
                    <a:gd name="T79" fmla="*/ 158 h 2544"/>
                    <a:gd name="T80" fmla="*/ 1225 w 2708"/>
                    <a:gd name="T81" fmla="*/ 54 h 2544"/>
                    <a:gd name="T82" fmla="*/ 1508 w 2708"/>
                    <a:gd name="T83" fmla="*/ 0 h 2544"/>
                    <a:gd name="T84" fmla="*/ 1665 w 2708"/>
                    <a:gd name="T85" fmla="*/ 22 h 2544"/>
                    <a:gd name="T86" fmla="*/ 1770 w 2708"/>
                    <a:gd name="T87" fmla="*/ 99 h 2544"/>
                    <a:gd name="T88" fmla="*/ 1816 w 2708"/>
                    <a:gd name="T89" fmla="*/ 214 h 2544"/>
                    <a:gd name="T90" fmla="*/ 1840 w 2708"/>
                    <a:gd name="T91" fmla="*/ 438 h 2544"/>
                    <a:gd name="T92" fmla="*/ 1897 w 2708"/>
                    <a:gd name="T93" fmla="*/ 536 h 2544"/>
                    <a:gd name="T94" fmla="*/ 1984 w 2708"/>
                    <a:gd name="T95" fmla="*/ 605 h 2544"/>
                    <a:gd name="T96" fmla="*/ 2179 w 2708"/>
                    <a:gd name="T97" fmla="*/ 672 h 2544"/>
                    <a:gd name="T98" fmla="*/ 2481 w 2708"/>
                    <a:gd name="T99" fmla="*/ 742 h 2544"/>
                    <a:gd name="T100" fmla="*/ 2603 w 2708"/>
                    <a:gd name="T101" fmla="*/ 813 h 25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08" h="2544">
                      <a:moveTo>
                        <a:pt x="2659" y="875"/>
                      </a:moveTo>
                      <a:lnTo>
                        <a:pt x="2677" y="910"/>
                      </a:lnTo>
                      <a:lnTo>
                        <a:pt x="2690" y="949"/>
                      </a:lnTo>
                      <a:lnTo>
                        <a:pt x="2701" y="994"/>
                      </a:lnTo>
                      <a:lnTo>
                        <a:pt x="2708" y="1043"/>
                      </a:lnTo>
                      <a:lnTo>
                        <a:pt x="2708" y="1092"/>
                      </a:lnTo>
                      <a:lnTo>
                        <a:pt x="2705" y="1134"/>
                      </a:lnTo>
                      <a:lnTo>
                        <a:pt x="2690" y="1176"/>
                      </a:lnTo>
                      <a:lnTo>
                        <a:pt x="2677" y="1211"/>
                      </a:lnTo>
                      <a:lnTo>
                        <a:pt x="2656" y="1246"/>
                      </a:lnTo>
                      <a:lnTo>
                        <a:pt x="2635" y="1277"/>
                      </a:lnTo>
                      <a:lnTo>
                        <a:pt x="2606" y="1306"/>
                      </a:lnTo>
                      <a:lnTo>
                        <a:pt x="2578" y="1334"/>
                      </a:lnTo>
                      <a:lnTo>
                        <a:pt x="2520" y="1389"/>
                      </a:lnTo>
                      <a:lnTo>
                        <a:pt x="2460" y="1445"/>
                      </a:lnTo>
                      <a:lnTo>
                        <a:pt x="2432" y="1473"/>
                      </a:lnTo>
                      <a:lnTo>
                        <a:pt x="2403" y="1505"/>
                      </a:lnTo>
                      <a:lnTo>
                        <a:pt x="2382" y="1536"/>
                      </a:lnTo>
                      <a:lnTo>
                        <a:pt x="2362" y="1572"/>
                      </a:lnTo>
                      <a:lnTo>
                        <a:pt x="2351" y="1599"/>
                      </a:lnTo>
                      <a:lnTo>
                        <a:pt x="2341" y="1624"/>
                      </a:lnTo>
                      <a:lnTo>
                        <a:pt x="2337" y="1645"/>
                      </a:lnTo>
                      <a:lnTo>
                        <a:pt x="2337" y="1666"/>
                      </a:lnTo>
                      <a:lnTo>
                        <a:pt x="2337" y="1687"/>
                      </a:lnTo>
                      <a:lnTo>
                        <a:pt x="2341" y="1708"/>
                      </a:lnTo>
                      <a:lnTo>
                        <a:pt x="2351" y="1746"/>
                      </a:lnTo>
                      <a:lnTo>
                        <a:pt x="2382" y="1823"/>
                      </a:lnTo>
                      <a:lnTo>
                        <a:pt x="2393" y="1865"/>
                      </a:lnTo>
                      <a:lnTo>
                        <a:pt x="2397" y="1886"/>
                      </a:lnTo>
                      <a:lnTo>
                        <a:pt x="2397" y="1911"/>
                      </a:lnTo>
                      <a:lnTo>
                        <a:pt x="2390" y="1945"/>
                      </a:lnTo>
                      <a:lnTo>
                        <a:pt x="2379" y="1984"/>
                      </a:lnTo>
                      <a:lnTo>
                        <a:pt x="2365" y="2019"/>
                      </a:lnTo>
                      <a:lnTo>
                        <a:pt x="2344" y="2050"/>
                      </a:lnTo>
                      <a:lnTo>
                        <a:pt x="2320" y="2086"/>
                      </a:lnTo>
                      <a:lnTo>
                        <a:pt x="2296" y="2117"/>
                      </a:lnTo>
                      <a:lnTo>
                        <a:pt x="2246" y="2169"/>
                      </a:lnTo>
                      <a:lnTo>
                        <a:pt x="2208" y="2205"/>
                      </a:lnTo>
                      <a:lnTo>
                        <a:pt x="2169" y="2236"/>
                      </a:lnTo>
                      <a:lnTo>
                        <a:pt x="2127" y="2263"/>
                      </a:lnTo>
                      <a:lnTo>
                        <a:pt x="2082" y="2284"/>
                      </a:lnTo>
                      <a:lnTo>
                        <a:pt x="2033" y="2302"/>
                      </a:lnTo>
                      <a:lnTo>
                        <a:pt x="1984" y="2313"/>
                      </a:lnTo>
                      <a:lnTo>
                        <a:pt x="1931" y="2313"/>
                      </a:lnTo>
                      <a:lnTo>
                        <a:pt x="1876" y="2310"/>
                      </a:lnTo>
                      <a:lnTo>
                        <a:pt x="1843" y="2302"/>
                      </a:lnTo>
                      <a:lnTo>
                        <a:pt x="1812" y="2289"/>
                      </a:lnTo>
                      <a:lnTo>
                        <a:pt x="1781" y="2274"/>
                      </a:lnTo>
                      <a:lnTo>
                        <a:pt x="1749" y="2257"/>
                      </a:lnTo>
                      <a:lnTo>
                        <a:pt x="1690" y="2222"/>
                      </a:lnTo>
                      <a:lnTo>
                        <a:pt x="1634" y="2187"/>
                      </a:lnTo>
                      <a:lnTo>
                        <a:pt x="1603" y="2169"/>
                      </a:lnTo>
                      <a:lnTo>
                        <a:pt x="1574" y="2159"/>
                      </a:lnTo>
                      <a:lnTo>
                        <a:pt x="1546" y="2148"/>
                      </a:lnTo>
                      <a:lnTo>
                        <a:pt x="1515" y="2145"/>
                      </a:lnTo>
                      <a:lnTo>
                        <a:pt x="1486" y="2145"/>
                      </a:lnTo>
                      <a:lnTo>
                        <a:pt x="1455" y="2148"/>
                      </a:lnTo>
                      <a:lnTo>
                        <a:pt x="1424" y="2162"/>
                      </a:lnTo>
                      <a:lnTo>
                        <a:pt x="1392" y="2183"/>
                      </a:lnTo>
                      <a:lnTo>
                        <a:pt x="1361" y="2208"/>
                      </a:lnTo>
                      <a:lnTo>
                        <a:pt x="1334" y="2239"/>
                      </a:lnTo>
                      <a:lnTo>
                        <a:pt x="1308" y="2271"/>
                      </a:lnTo>
                      <a:lnTo>
                        <a:pt x="1280" y="2310"/>
                      </a:lnTo>
                      <a:lnTo>
                        <a:pt x="1228" y="2386"/>
                      </a:lnTo>
                      <a:lnTo>
                        <a:pt x="1200" y="2422"/>
                      </a:lnTo>
                      <a:lnTo>
                        <a:pt x="1172" y="2456"/>
                      </a:lnTo>
                      <a:lnTo>
                        <a:pt x="1141" y="2488"/>
                      </a:lnTo>
                      <a:lnTo>
                        <a:pt x="1113" y="2513"/>
                      </a:lnTo>
                      <a:lnTo>
                        <a:pt x="1077" y="2534"/>
                      </a:lnTo>
                      <a:lnTo>
                        <a:pt x="1064" y="2540"/>
                      </a:lnTo>
                      <a:lnTo>
                        <a:pt x="1046" y="2544"/>
                      </a:lnTo>
                      <a:lnTo>
                        <a:pt x="1025" y="2544"/>
                      </a:lnTo>
                      <a:lnTo>
                        <a:pt x="1008" y="2544"/>
                      </a:lnTo>
                      <a:lnTo>
                        <a:pt x="987" y="2540"/>
                      </a:lnTo>
                      <a:lnTo>
                        <a:pt x="969" y="2537"/>
                      </a:lnTo>
                      <a:lnTo>
                        <a:pt x="948" y="2526"/>
                      </a:lnTo>
                      <a:lnTo>
                        <a:pt x="927" y="2516"/>
                      </a:lnTo>
                      <a:lnTo>
                        <a:pt x="902" y="2501"/>
                      </a:lnTo>
                      <a:lnTo>
                        <a:pt x="881" y="2484"/>
                      </a:lnTo>
                      <a:lnTo>
                        <a:pt x="857" y="2463"/>
                      </a:lnTo>
                      <a:lnTo>
                        <a:pt x="839" y="2438"/>
                      </a:lnTo>
                      <a:lnTo>
                        <a:pt x="823" y="2414"/>
                      </a:lnTo>
                      <a:lnTo>
                        <a:pt x="805" y="2386"/>
                      </a:lnTo>
                      <a:lnTo>
                        <a:pt x="780" y="2330"/>
                      </a:lnTo>
                      <a:lnTo>
                        <a:pt x="756" y="2268"/>
                      </a:lnTo>
                      <a:lnTo>
                        <a:pt x="721" y="2141"/>
                      </a:lnTo>
                      <a:lnTo>
                        <a:pt x="703" y="2082"/>
                      </a:lnTo>
                      <a:lnTo>
                        <a:pt x="682" y="2026"/>
                      </a:lnTo>
                      <a:lnTo>
                        <a:pt x="672" y="2002"/>
                      </a:lnTo>
                      <a:lnTo>
                        <a:pt x="657" y="1977"/>
                      </a:lnTo>
                      <a:lnTo>
                        <a:pt x="644" y="1960"/>
                      </a:lnTo>
                      <a:lnTo>
                        <a:pt x="630" y="1945"/>
                      </a:lnTo>
                      <a:lnTo>
                        <a:pt x="612" y="1932"/>
                      </a:lnTo>
                      <a:lnTo>
                        <a:pt x="595" y="1921"/>
                      </a:lnTo>
                      <a:lnTo>
                        <a:pt x="578" y="1911"/>
                      </a:lnTo>
                      <a:lnTo>
                        <a:pt x="560" y="1908"/>
                      </a:lnTo>
                      <a:lnTo>
                        <a:pt x="518" y="1900"/>
                      </a:lnTo>
                      <a:lnTo>
                        <a:pt x="476" y="1900"/>
                      </a:lnTo>
                      <a:lnTo>
                        <a:pt x="433" y="1903"/>
                      </a:lnTo>
                      <a:lnTo>
                        <a:pt x="388" y="1908"/>
                      </a:lnTo>
                      <a:lnTo>
                        <a:pt x="297" y="1921"/>
                      </a:lnTo>
                      <a:lnTo>
                        <a:pt x="252" y="1924"/>
                      </a:lnTo>
                      <a:lnTo>
                        <a:pt x="210" y="1924"/>
                      </a:lnTo>
                      <a:lnTo>
                        <a:pt x="167" y="1918"/>
                      </a:lnTo>
                      <a:lnTo>
                        <a:pt x="147" y="1911"/>
                      </a:lnTo>
                      <a:lnTo>
                        <a:pt x="130" y="1903"/>
                      </a:lnTo>
                      <a:lnTo>
                        <a:pt x="109" y="1893"/>
                      </a:lnTo>
                      <a:lnTo>
                        <a:pt x="91" y="1879"/>
                      </a:lnTo>
                      <a:lnTo>
                        <a:pt x="73" y="1865"/>
                      </a:lnTo>
                      <a:lnTo>
                        <a:pt x="60" y="1844"/>
                      </a:lnTo>
                      <a:lnTo>
                        <a:pt x="39" y="1812"/>
                      </a:lnTo>
                      <a:lnTo>
                        <a:pt x="21" y="1775"/>
                      </a:lnTo>
                      <a:lnTo>
                        <a:pt x="10" y="1736"/>
                      </a:lnTo>
                      <a:lnTo>
                        <a:pt x="3" y="1697"/>
                      </a:lnTo>
                      <a:lnTo>
                        <a:pt x="0" y="1652"/>
                      </a:lnTo>
                      <a:lnTo>
                        <a:pt x="0" y="1609"/>
                      </a:lnTo>
                      <a:lnTo>
                        <a:pt x="7" y="1564"/>
                      </a:lnTo>
                      <a:lnTo>
                        <a:pt x="14" y="1522"/>
                      </a:lnTo>
                      <a:lnTo>
                        <a:pt x="24" y="1476"/>
                      </a:lnTo>
                      <a:lnTo>
                        <a:pt x="39" y="1434"/>
                      </a:lnTo>
                      <a:lnTo>
                        <a:pt x="52" y="1393"/>
                      </a:lnTo>
                      <a:lnTo>
                        <a:pt x="70" y="1351"/>
                      </a:lnTo>
                      <a:lnTo>
                        <a:pt x="91" y="1312"/>
                      </a:lnTo>
                      <a:lnTo>
                        <a:pt x="112" y="1277"/>
                      </a:lnTo>
                      <a:lnTo>
                        <a:pt x="136" y="1246"/>
                      </a:lnTo>
                      <a:lnTo>
                        <a:pt x="161" y="1218"/>
                      </a:lnTo>
                      <a:lnTo>
                        <a:pt x="188" y="1189"/>
                      </a:lnTo>
                      <a:lnTo>
                        <a:pt x="221" y="1165"/>
                      </a:lnTo>
                      <a:lnTo>
                        <a:pt x="255" y="1144"/>
                      </a:lnTo>
                      <a:lnTo>
                        <a:pt x="294" y="1127"/>
                      </a:lnTo>
                      <a:lnTo>
                        <a:pt x="329" y="1113"/>
                      </a:lnTo>
                      <a:lnTo>
                        <a:pt x="367" y="1103"/>
                      </a:lnTo>
                      <a:lnTo>
                        <a:pt x="448" y="1078"/>
                      </a:lnTo>
                      <a:lnTo>
                        <a:pt x="524" y="1050"/>
                      </a:lnTo>
                      <a:lnTo>
                        <a:pt x="560" y="1037"/>
                      </a:lnTo>
                      <a:lnTo>
                        <a:pt x="595" y="1019"/>
                      </a:lnTo>
                      <a:lnTo>
                        <a:pt x="630" y="998"/>
                      </a:lnTo>
                      <a:lnTo>
                        <a:pt x="662" y="973"/>
                      </a:lnTo>
                      <a:lnTo>
                        <a:pt x="693" y="941"/>
                      </a:lnTo>
                      <a:lnTo>
                        <a:pt x="717" y="907"/>
                      </a:lnTo>
                      <a:lnTo>
                        <a:pt x="735" y="875"/>
                      </a:lnTo>
                      <a:lnTo>
                        <a:pt x="748" y="844"/>
                      </a:lnTo>
                      <a:lnTo>
                        <a:pt x="756" y="816"/>
                      </a:lnTo>
                      <a:lnTo>
                        <a:pt x="763" y="784"/>
                      </a:lnTo>
                      <a:lnTo>
                        <a:pt x="766" y="750"/>
                      </a:lnTo>
                      <a:lnTo>
                        <a:pt x="769" y="717"/>
                      </a:lnTo>
                      <a:lnTo>
                        <a:pt x="769" y="655"/>
                      </a:lnTo>
                      <a:lnTo>
                        <a:pt x="766" y="589"/>
                      </a:lnTo>
                      <a:lnTo>
                        <a:pt x="766" y="526"/>
                      </a:lnTo>
                      <a:lnTo>
                        <a:pt x="769" y="463"/>
                      </a:lnTo>
                      <a:lnTo>
                        <a:pt x="774" y="432"/>
                      </a:lnTo>
                      <a:lnTo>
                        <a:pt x="784" y="399"/>
                      </a:lnTo>
                      <a:lnTo>
                        <a:pt x="794" y="368"/>
                      </a:lnTo>
                      <a:lnTo>
                        <a:pt x="805" y="340"/>
                      </a:lnTo>
                      <a:lnTo>
                        <a:pt x="823" y="312"/>
                      </a:lnTo>
                      <a:lnTo>
                        <a:pt x="839" y="284"/>
                      </a:lnTo>
                      <a:lnTo>
                        <a:pt x="860" y="260"/>
                      </a:lnTo>
                      <a:lnTo>
                        <a:pt x="881" y="239"/>
                      </a:lnTo>
                      <a:lnTo>
                        <a:pt x="931" y="193"/>
                      </a:lnTo>
                      <a:lnTo>
                        <a:pt x="987" y="158"/>
                      </a:lnTo>
                      <a:lnTo>
                        <a:pt x="1043" y="127"/>
                      </a:lnTo>
                      <a:lnTo>
                        <a:pt x="1102" y="99"/>
                      </a:lnTo>
                      <a:lnTo>
                        <a:pt x="1158" y="78"/>
                      </a:lnTo>
                      <a:lnTo>
                        <a:pt x="1225" y="54"/>
                      </a:lnTo>
                      <a:lnTo>
                        <a:pt x="1298" y="33"/>
                      </a:lnTo>
                      <a:lnTo>
                        <a:pt x="1382" y="15"/>
                      </a:lnTo>
                      <a:lnTo>
                        <a:pt x="1467" y="4"/>
                      </a:lnTo>
                      <a:lnTo>
                        <a:pt x="1508" y="0"/>
                      </a:lnTo>
                      <a:lnTo>
                        <a:pt x="1550" y="0"/>
                      </a:lnTo>
                      <a:lnTo>
                        <a:pt x="1588" y="4"/>
                      </a:lnTo>
                      <a:lnTo>
                        <a:pt x="1627" y="12"/>
                      </a:lnTo>
                      <a:lnTo>
                        <a:pt x="1665" y="22"/>
                      </a:lnTo>
                      <a:lnTo>
                        <a:pt x="1697" y="36"/>
                      </a:lnTo>
                      <a:lnTo>
                        <a:pt x="1728" y="54"/>
                      </a:lnTo>
                      <a:lnTo>
                        <a:pt x="1756" y="78"/>
                      </a:lnTo>
                      <a:lnTo>
                        <a:pt x="1770" y="99"/>
                      </a:lnTo>
                      <a:lnTo>
                        <a:pt x="1785" y="120"/>
                      </a:lnTo>
                      <a:lnTo>
                        <a:pt x="1795" y="141"/>
                      </a:lnTo>
                      <a:lnTo>
                        <a:pt x="1806" y="166"/>
                      </a:lnTo>
                      <a:lnTo>
                        <a:pt x="1816" y="214"/>
                      </a:lnTo>
                      <a:lnTo>
                        <a:pt x="1819" y="263"/>
                      </a:lnTo>
                      <a:lnTo>
                        <a:pt x="1827" y="365"/>
                      </a:lnTo>
                      <a:lnTo>
                        <a:pt x="1837" y="414"/>
                      </a:lnTo>
                      <a:lnTo>
                        <a:pt x="1840" y="438"/>
                      </a:lnTo>
                      <a:lnTo>
                        <a:pt x="1851" y="459"/>
                      </a:lnTo>
                      <a:lnTo>
                        <a:pt x="1864" y="487"/>
                      </a:lnTo>
                      <a:lnTo>
                        <a:pt x="1879" y="515"/>
                      </a:lnTo>
                      <a:lnTo>
                        <a:pt x="1897" y="536"/>
                      </a:lnTo>
                      <a:lnTo>
                        <a:pt x="1918" y="557"/>
                      </a:lnTo>
                      <a:lnTo>
                        <a:pt x="1934" y="574"/>
                      </a:lnTo>
                      <a:lnTo>
                        <a:pt x="1960" y="592"/>
                      </a:lnTo>
                      <a:lnTo>
                        <a:pt x="1984" y="605"/>
                      </a:lnTo>
                      <a:lnTo>
                        <a:pt x="2009" y="620"/>
                      </a:lnTo>
                      <a:lnTo>
                        <a:pt x="2061" y="641"/>
                      </a:lnTo>
                      <a:lnTo>
                        <a:pt x="2121" y="659"/>
                      </a:lnTo>
                      <a:lnTo>
                        <a:pt x="2179" y="672"/>
                      </a:lnTo>
                      <a:lnTo>
                        <a:pt x="2239" y="686"/>
                      </a:lnTo>
                      <a:lnTo>
                        <a:pt x="2365" y="711"/>
                      </a:lnTo>
                      <a:lnTo>
                        <a:pt x="2424" y="725"/>
                      </a:lnTo>
                      <a:lnTo>
                        <a:pt x="2481" y="742"/>
                      </a:lnTo>
                      <a:lnTo>
                        <a:pt x="2533" y="763"/>
                      </a:lnTo>
                      <a:lnTo>
                        <a:pt x="2557" y="777"/>
                      </a:lnTo>
                      <a:lnTo>
                        <a:pt x="2582" y="795"/>
                      </a:lnTo>
                      <a:lnTo>
                        <a:pt x="2603" y="813"/>
                      </a:lnTo>
                      <a:lnTo>
                        <a:pt x="2624" y="829"/>
                      </a:lnTo>
                      <a:lnTo>
                        <a:pt x="2641" y="850"/>
                      </a:lnTo>
                      <a:lnTo>
                        <a:pt x="2659" y="875"/>
                      </a:lnTo>
                      <a:close/>
                    </a:path>
                  </a:pathLst>
                </a:custGeom>
                <a:solidFill>
                  <a:srgbClr val="E1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2" name="Freeform 60"/>
                <p:cNvSpPr>
                  <a:spLocks/>
                </p:cNvSpPr>
                <p:nvPr/>
              </p:nvSpPr>
              <p:spPr bwMode="auto">
                <a:xfrm>
                  <a:off x="1921668" y="4808538"/>
                  <a:ext cx="609600" cy="558800"/>
                </a:xfrm>
                <a:custGeom>
                  <a:avLst/>
                  <a:gdLst>
                    <a:gd name="T0" fmla="*/ 701 w 1921"/>
                    <a:gd name="T1" fmla="*/ 227 h 1760"/>
                    <a:gd name="T2" fmla="*/ 760 w 1921"/>
                    <a:gd name="T3" fmla="*/ 130 h 1760"/>
                    <a:gd name="T4" fmla="*/ 837 w 1921"/>
                    <a:gd name="T5" fmla="*/ 59 h 1760"/>
                    <a:gd name="T6" fmla="*/ 931 w 1921"/>
                    <a:gd name="T7" fmla="*/ 14 h 1760"/>
                    <a:gd name="T8" fmla="*/ 1037 w 1921"/>
                    <a:gd name="T9" fmla="*/ 0 h 1760"/>
                    <a:gd name="T10" fmla="*/ 1145 w 1921"/>
                    <a:gd name="T11" fmla="*/ 21 h 1760"/>
                    <a:gd name="T12" fmla="*/ 1253 w 1921"/>
                    <a:gd name="T13" fmla="*/ 84 h 1760"/>
                    <a:gd name="T14" fmla="*/ 1327 w 1921"/>
                    <a:gd name="T15" fmla="*/ 171 h 1760"/>
                    <a:gd name="T16" fmla="*/ 1410 w 1921"/>
                    <a:gd name="T17" fmla="*/ 333 h 1760"/>
                    <a:gd name="T18" fmla="*/ 1481 w 1921"/>
                    <a:gd name="T19" fmla="*/ 420 h 1760"/>
                    <a:gd name="T20" fmla="*/ 1600 w 1921"/>
                    <a:gd name="T21" fmla="*/ 482 h 1760"/>
                    <a:gd name="T22" fmla="*/ 1767 w 1921"/>
                    <a:gd name="T23" fmla="*/ 542 h 1760"/>
                    <a:gd name="T24" fmla="*/ 1848 w 1921"/>
                    <a:gd name="T25" fmla="*/ 591 h 1760"/>
                    <a:gd name="T26" fmla="*/ 1900 w 1921"/>
                    <a:gd name="T27" fmla="*/ 661 h 1760"/>
                    <a:gd name="T28" fmla="*/ 1921 w 1921"/>
                    <a:gd name="T29" fmla="*/ 756 h 1760"/>
                    <a:gd name="T30" fmla="*/ 1905 w 1921"/>
                    <a:gd name="T31" fmla="*/ 863 h 1760"/>
                    <a:gd name="T32" fmla="*/ 1873 w 1921"/>
                    <a:gd name="T33" fmla="*/ 920 h 1760"/>
                    <a:gd name="T34" fmla="*/ 1813 w 1921"/>
                    <a:gd name="T35" fmla="*/ 965 h 1760"/>
                    <a:gd name="T36" fmla="*/ 1701 w 1921"/>
                    <a:gd name="T37" fmla="*/ 1011 h 1760"/>
                    <a:gd name="T38" fmla="*/ 1593 w 1921"/>
                    <a:gd name="T39" fmla="*/ 1095 h 1760"/>
                    <a:gd name="T40" fmla="*/ 1527 w 1921"/>
                    <a:gd name="T41" fmla="*/ 1196 h 1760"/>
                    <a:gd name="T42" fmla="*/ 1488 w 1921"/>
                    <a:gd name="T43" fmla="*/ 1326 h 1760"/>
                    <a:gd name="T44" fmla="*/ 1439 w 1921"/>
                    <a:gd name="T45" fmla="*/ 1546 h 1760"/>
                    <a:gd name="T46" fmla="*/ 1397 w 1921"/>
                    <a:gd name="T47" fmla="*/ 1623 h 1760"/>
                    <a:gd name="T48" fmla="*/ 1334 w 1921"/>
                    <a:gd name="T49" fmla="*/ 1689 h 1760"/>
                    <a:gd name="T50" fmla="*/ 1236 w 1921"/>
                    <a:gd name="T51" fmla="*/ 1734 h 1760"/>
                    <a:gd name="T52" fmla="*/ 1134 w 1921"/>
                    <a:gd name="T53" fmla="*/ 1756 h 1760"/>
                    <a:gd name="T54" fmla="*/ 1047 w 1921"/>
                    <a:gd name="T55" fmla="*/ 1752 h 1760"/>
                    <a:gd name="T56" fmla="*/ 970 w 1921"/>
                    <a:gd name="T57" fmla="*/ 1721 h 1760"/>
                    <a:gd name="T58" fmla="*/ 851 w 1921"/>
                    <a:gd name="T59" fmla="*/ 1634 h 1760"/>
                    <a:gd name="T60" fmla="*/ 735 w 1921"/>
                    <a:gd name="T61" fmla="*/ 1515 h 1760"/>
                    <a:gd name="T62" fmla="*/ 641 w 1921"/>
                    <a:gd name="T63" fmla="*/ 1476 h 1760"/>
                    <a:gd name="T64" fmla="*/ 515 w 1921"/>
                    <a:gd name="T65" fmla="*/ 1494 h 1760"/>
                    <a:gd name="T66" fmla="*/ 375 w 1921"/>
                    <a:gd name="T67" fmla="*/ 1507 h 1760"/>
                    <a:gd name="T68" fmla="*/ 250 w 1921"/>
                    <a:gd name="T69" fmla="*/ 1470 h 1760"/>
                    <a:gd name="T70" fmla="*/ 193 w 1921"/>
                    <a:gd name="T71" fmla="*/ 1424 h 1760"/>
                    <a:gd name="T72" fmla="*/ 151 w 1921"/>
                    <a:gd name="T73" fmla="*/ 1364 h 1760"/>
                    <a:gd name="T74" fmla="*/ 133 w 1921"/>
                    <a:gd name="T75" fmla="*/ 1308 h 1760"/>
                    <a:gd name="T76" fmla="*/ 148 w 1921"/>
                    <a:gd name="T77" fmla="*/ 1220 h 1760"/>
                    <a:gd name="T78" fmla="*/ 218 w 1921"/>
                    <a:gd name="T79" fmla="*/ 1084 h 1760"/>
                    <a:gd name="T80" fmla="*/ 242 w 1921"/>
                    <a:gd name="T81" fmla="*/ 1001 h 1760"/>
                    <a:gd name="T82" fmla="*/ 235 w 1921"/>
                    <a:gd name="T83" fmla="*/ 944 h 1760"/>
                    <a:gd name="T84" fmla="*/ 200 w 1921"/>
                    <a:gd name="T85" fmla="*/ 889 h 1760"/>
                    <a:gd name="T86" fmla="*/ 138 w 1921"/>
                    <a:gd name="T87" fmla="*/ 829 h 1760"/>
                    <a:gd name="T88" fmla="*/ 33 w 1921"/>
                    <a:gd name="T89" fmla="*/ 742 h 1760"/>
                    <a:gd name="T90" fmla="*/ 8 w 1921"/>
                    <a:gd name="T91" fmla="*/ 696 h 1760"/>
                    <a:gd name="T92" fmla="*/ 0 w 1921"/>
                    <a:gd name="T93" fmla="*/ 640 h 1760"/>
                    <a:gd name="T94" fmla="*/ 43 w 1921"/>
                    <a:gd name="T95" fmla="*/ 490 h 1760"/>
                    <a:gd name="T96" fmla="*/ 141 w 1921"/>
                    <a:gd name="T97" fmla="*/ 357 h 1760"/>
                    <a:gd name="T98" fmla="*/ 203 w 1921"/>
                    <a:gd name="T99" fmla="*/ 308 h 1760"/>
                    <a:gd name="T100" fmla="*/ 281 w 1921"/>
                    <a:gd name="T101" fmla="*/ 279 h 1760"/>
                    <a:gd name="T102" fmla="*/ 357 w 1921"/>
                    <a:gd name="T103" fmla="*/ 279 h 1760"/>
                    <a:gd name="T104" fmla="*/ 469 w 1921"/>
                    <a:gd name="T105" fmla="*/ 329 h 1760"/>
                    <a:gd name="T106" fmla="*/ 554 w 1921"/>
                    <a:gd name="T107" fmla="*/ 360 h 1760"/>
                    <a:gd name="T108" fmla="*/ 613 w 1921"/>
                    <a:gd name="T109" fmla="*/ 349 h 1760"/>
                    <a:gd name="T110" fmla="*/ 669 w 1921"/>
                    <a:gd name="T111" fmla="*/ 291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21" h="1760">
                      <a:moveTo>
                        <a:pt x="669" y="291"/>
                      </a:moveTo>
                      <a:lnTo>
                        <a:pt x="683" y="263"/>
                      </a:lnTo>
                      <a:lnTo>
                        <a:pt x="701" y="227"/>
                      </a:lnTo>
                      <a:lnTo>
                        <a:pt x="718" y="192"/>
                      </a:lnTo>
                      <a:lnTo>
                        <a:pt x="735" y="161"/>
                      </a:lnTo>
                      <a:lnTo>
                        <a:pt x="760" y="130"/>
                      </a:lnTo>
                      <a:lnTo>
                        <a:pt x="784" y="106"/>
                      </a:lnTo>
                      <a:lnTo>
                        <a:pt x="810" y="80"/>
                      </a:lnTo>
                      <a:lnTo>
                        <a:pt x="837" y="59"/>
                      </a:lnTo>
                      <a:lnTo>
                        <a:pt x="868" y="42"/>
                      </a:lnTo>
                      <a:lnTo>
                        <a:pt x="900" y="28"/>
                      </a:lnTo>
                      <a:lnTo>
                        <a:pt x="931" y="14"/>
                      </a:lnTo>
                      <a:lnTo>
                        <a:pt x="967" y="7"/>
                      </a:lnTo>
                      <a:lnTo>
                        <a:pt x="1001" y="4"/>
                      </a:lnTo>
                      <a:lnTo>
                        <a:pt x="1037" y="0"/>
                      </a:lnTo>
                      <a:lnTo>
                        <a:pt x="1071" y="4"/>
                      </a:lnTo>
                      <a:lnTo>
                        <a:pt x="1110" y="10"/>
                      </a:lnTo>
                      <a:lnTo>
                        <a:pt x="1145" y="21"/>
                      </a:lnTo>
                      <a:lnTo>
                        <a:pt x="1180" y="39"/>
                      </a:lnTo>
                      <a:lnTo>
                        <a:pt x="1219" y="59"/>
                      </a:lnTo>
                      <a:lnTo>
                        <a:pt x="1253" y="84"/>
                      </a:lnTo>
                      <a:lnTo>
                        <a:pt x="1282" y="112"/>
                      </a:lnTo>
                      <a:lnTo>
                        <a:pt x="1306" y="140"/>
                      </a:lnTo>
                      <a:lnTo>
                        <a:pt x="1327" y="171"/>
                      </a:lnTo>
                      <a:lnTo>
                        <a:pt x="1344" y="203"/>
                      </a:lnTo>
                      <a:lnTo>
                        <a:pt x="1376" y="270"/>
                      </a:lnTo>
                      <a:lnTo>
                        <a:pt x="1410" y="333"/>
                      </a:lnTo>
                      <a:lnTo>
                        <a:pt x="1431" y="364"/>
                      </a:lnTo>
                      <a:lnTo>
                        <a:pt x="1452" y="391"/>
                      </a:lnTo>
                      <a:lnTo>
                        <a:pt x="1481" y="420"/>
                      </a:lnTo>
                      <a:lnTo>
                        <a:pt x="1516" y="445"/>
                      </a:lnTo>
                      <a:lnTo>
                        <a:pt x="1554" y="466"/>
                      </a:lnTo>
                      <a:lnTo>
                        <a:pt x="1600" y="482"/>
                      </a:lnTo>
                      <a:lnTo>
                        <a:pt x="1670" y="503"/>
                      </a:lnTo>
                      <a:lnTo>
                        <a:pt x="1736" y="528"/>
                      </a:lnTo>
                      <a:lnTo>
                        <a:pt x="1767" y="542"/>
                      </a:lnTo>
                      <a:lnTo>
                        <a:pt x="1796" y="557"/>
                      </a:lnTo>
                      <a:lnTo>
                        <a:pt x="1824" y="573"/>
                      </a:lnTo>
                      <a:lnTo>
                        <a:pt x="1848" y="591"/>
                      </a:lnTo>
                      <a:lnTo>
                        <a:pt x="1869" y="612"/>
                      </a:lnTo>
                      <a:lnTo>
                        <a:pt x="1887" y="633"/>
                      </a:lnTo>
                      <a:lnTo>
                        <a:pt x="1900" y="661"/>
                      </a:lnTo>
                      <a:lnTo>
                        <a:pt x="1911" y="689"/>
                      </a:lnTo>
                      <a:lnTo>
                        <a:pt x="1918" y="721"/>
                      </a:lnTo>
                      <a:lnTo>
                        <a:pt x="1921" y="756"/>
                      </a:lnTo>
                      <a:lnTo>
                        <a:pt x="1918" y="794"/>
                      </a:lnTo>
                      <a:lnTo>
                        <a:pt x="1911" y="839"/>
                      </a:lnTo>
                      <a:lnTo>
                        <a:pt x="1905" y="863"/>
                      </a:lnTo>
                      <a:lnTo>
                        <a:pt x="1894" y="885"/>
                      </a:lnTo>
                      <a:lnTo>
                        <a:pt x="1884" y="902"/>
                      </a:lnTo>
                      <a:lnTo>
                        <a:pt x="1873" y="920"/>
                      </a:lnTo>
                      <a:lnTo>
                        <a:pt x="1858" y="934"/>
                      </a:lnTo>
                      <a:lnTo>
                        <a:pt x="1845" y="944"/>
                      </a:lnTo>
                      <a:lnTo>
                        <a:pt x="1813" y="965"/>
                      </a:lnTo>
                      <a:lnTo>
                        <a:pt x="1775" y="980"/>
                      </a:lnTo>
                      <a:lnTo>
                        <a:pt x="1740" y="996"/>
                      </a:lnTo>
                      <a:lnTo>
                        <a:pt x="1701" y="1011"/>
                      </a:lnTo>
                      <a:lnTo>
                        <a:pt x="1663" y="1035"/>
                      </a:lnTo>
                      <a:lnTo>
                        <a:pt x="1624" y="1063"/>
                      </a:lnTo>
                      <a:lnTo>
                        <a:pt x="1593" y="1095"/>
                      </a:lnTo>
                      <a:lnTo>
                        <a:pt x="1564" y="1126"/>
                      </a:lnTo>
                      <a:lnTo>
                        <a:pt x="1543" y="1158"/>
                      </a:lnTo>
                      <a:lnTo>
                        <a:pt x="1527" y="1196"/>
                      </a:lnTo>
                      <a:lnTo>
                        <a:pt x="1512" y="1235"/>
                      </a:lnTo>
                      <a:lnTo>
                        <a:pt x="1498" y="1277"/>
                      </a:lnTo>
                      <a:lnTo>
                        <a:pt x="1488" y="1326"/>
                      </a:lnTo>
                      <a:lnTo>
                        <a:pt x="1464" y="1459"/>
                      </a:lnTo>
                      <a:lnTo>
                        <a:pt x="1446" y="1518"/>
                      </a:lnTo>
                      <a:lnTo>
                        <a:pt x="1439" y="1546"/>
                      </a:lnTo>
                      <a:lnTo>
                        <a:pt x="1425" y="1574"/>
                      </a:lnTo>
                      <a:lnTo>
                        <a:pt x="1415" y="1598"/>
                      </a:lnTo>
                      <a:lnTo>
                        <a:pt x="1397" y="1623"/>
                      </a:lnTo>
                      <a:lnTo>
                        <a:pt x="1379" y="1648"/>
                      </a:lnTo>
                      <a:lnTo>
                        <a:pt x="1358" y="1668"/>
                      </a:lnTo>
                      <a:lnTo>
                        <a:pt x="1334" y="1689"/>
                      </a:lnTo>
                      <a:lnTo>
                        <a:pt x="1306" y="1707"/>
                      </a:lnTo>
                      <a:lnTo>
                        <a:pt x="1271" y="1721"/>
                      </a:lnTo>
                      <a:lnTo>
                        <a:pt x="1236" y="1734"/>
                      </a:lnTo>
                      <a:lnTo>
                        <a:pt x="1201" y="1746"/>
                      </a:lnTo>
                      <a:lnTo>
                        <a:pt x="1166" y="1752"/>
                      </a:lnTo>
                      <a:lnTo>
                        <a:pt x="1134" y="1756"/>
                      </a:lnTo>
                      <a:lnTo>
                        <a:pt x="1107" y="1760"/>
                      </a:lnTo>
                      <a:lnTo>
                        <a:pt x="1074" y="1756"/>
                      </a:lnTo>
                      <a:lnTo>
                        <a:pt x="1047" y="1752"/>
                      </a:lnTo>
                      <a:lnTo>
                        <a:pt x="1022" y="1746"/>
                      </a:lnTo>
                      <a:lnTo>
                        <a:pt x="995" y="1734"/>
                      </a:lnTo>
                      <a:lnTo>
                        <a:pt x="970" y="1721"/>
                      </a:lnTo>
                      <a:lnTo>
                        <a:pt x="946" y="1707"/>
                      </a:lnTo>
                      <a:lnTo>
                        <a:pt x="896" y="1672"/>
                      </a:lnTo>
                      <a:lnTo>
                        <a:pt x="851" y="1634"/>
                      </a:lnTo>
                      <a:lnTo>
                        <a:pt x="810" y="1585"/>
                      </a:lnTo>
                      <a:lnTo>
                        <a:pt x="771" y="1546"/>
                      </a:lnTo>
                      <a:lnTo>
                        <a:pt x="735" y="1515"/>
                      </a:lnTo>
                      <a:lnTo>
                        <a:pt x="704" y="1494"/>
                      </a:lnTo>
                      <a:lnTo>
                        <a:pt x="677" y="1483"/>
                      </a:lnTo>
                      <a:lnTo>
                        <a:pt x="641" y="1476"/>
                      </a:lnTo>
                      <a:lnTo>
                        <a:pt x="606" y="1476"/>
                      </a:lnTo>
                      <a:lnTo>
                        <a:pt x="565" y="1483"/>
                      </a:lnTo>
                      <a:lnTo>
                        <a:pt x="515" y="1494"/>
                      </a:lnTo>
                      <a:lnTo>
                        <a:pt x="469" y="1501"/>
                      </a:lnTo>
                      <a:lnTo>
                        <a:pt x="420" y="1507"/>
                      </a:lnTo>
                      <a:lnTo>
                        <a:pt x="375" y="1507"/>
                      </a:lnTo>
                      <a:lnTo>
                        <a:pt x="333" y="1504"/>
                      </a:lnTo>
                      <a:lnTo>
                        <a:pt x="287" y="1490"/>
                      </a:lnTo>
                      <a:lnTo>
                        <a:pt x="250" y="1470"/>
                      </a:lnTo>
                      <a:lnTo>
                        <a:pt x="229" y="1459"/>
                      </a:lnTo>
                      <a:lnTo>
                        <a:pt x="211" y="1441"/>
                      </a:lnTo>
                      <a:lnTo>
                        <a:pt x="193" y="1424"/>
                      </a:lnTo>
                      <a:lnTo>
                        <a:pt x="176" y="1403"/>
                      </a:lnTo>
                      <a:lnTo>
                        <a:pt x="162" y="1385"/>
                      </a:lnTo>
                      <a:lnTo>
                        <a:pt x="151" y="1364"/>
                      </a:lnTo>
                      <a:lnTo>
                        <a:pt x="141" y="1347"/>
                      </a:lnTo>
                      <a:lnTo>
                        <a:pt x="138" y="1326"/>
                      </a:lnTo>
                      <a:lnTo>
                        <a:pt x="133" y="1308"/>
                      </a:lnTo>
                      <a:lnTo>
                        <a:pt x="133" y="1291"/>
                      </a:lnTo>
                      <a:lnTo>
                        <a:pt x="138" y="1256"/>
                      </a:lnTo>
                      <a:lnTo>
                        <a:pt x="148" y="1220"/>
                      </a:lnTo>
                      <a:lnTo>
                        <a:pt x="166" y="1186"/>
                      </a:lnTo>
                      <a:lnTo>
                        <a:pt x="200" y="1119"/>
                      </a:lnTo>
                      <a:lnTo>
                        <a:pt x="218" y="1084"/>
                      </a:lnTo>
                      <a:lnTo>
                        <a:pt x="232" y="1050"/>
                      </a:lnTo>
                      <a:lnTo>
                        <a:pt x="239" y="1018"/>
                      </a:lnTo>
                      <a:lnTo>
                        <a:pt x="242" y="1001"/>
                      </a:lnTo>
                      <a:lnTo>
                        <a:pt x="242" y="983"/>
                      </a:lnTo>
                      <a:lnTo>
                        <a:pt x="239" y="962"/>
                      </a:lnTo>
                      <a:lnTo>
                        <a:pt x="235" y="944"/>
                      </a:lnTo>
                      <a:lnTo>
                        <a:pt x="224" y="927"/>
                      </a:lnTo>
                      <a:lnTo>
                        <a:pt x="214" y="909"/>
                      </a:lnTo>
                      <a:lnTo>
                        <a:pt x="200" y="889"/>
                      </a:lnTo>
                      <a:lnTo>
                        <a:pt x="183" y="871"/>
                      </a:lnTo>
                      <a:lnTo>
                        <a:pt x="162" y="850"/>
                      </a:lnTo>
                      <a:lnTo>
                        <a:pt x="138" y="829"/>
                      </a:lnTo>
                      <a:lnTo>
                        <a:pt x="96" y="797"/>
                      </a:lnTo>
                      <a:lnTo>
                        <a:pt x="60" y="769"/>
                      </a:lnTo>
                      <a:lnTo>
                        <a:pt x="33" y="742"/>
                      </a:lnTo>
                      <a:lnTo>
                        <a:pt x="21" y="727"/>
                      </a:lnTo>
                      <a:lnTo>
                        <a:pt x="15" y="714"/>
                      </a:lnTo>
                      <a:lnTo>
                        <a:pt x="8" y="696"/>
                      </a:lnTo>
                      <a:lnTo>
                        <a:pt x="5" y="682"/>
                      </a:lnTo>
                      <a:lnTo>
                        <a:pt x="0" y="661"/>
                      </a:lnTo>
                      <a:lnTo>
                        <a:pt x="0" y="640"/>
                      </a:lnTo>
                      <a:lnTo>
                        <a:pt x="8" y="594"/>
                      </a:lnTo>
                      <a:lnTo>
                        <a:pt x="25" y="539"/>
                      </a:lnTo>
                      <a:lnTo>
                        <a:pt x="43" y="490"/>
                      </a:lnTo>
                      <a:lnTo>
                        <a:pt x="71" y="441"/>
                      </a:lnTo>
                      <a:lnTo>
                        <a:pt x="102" y="396"/>
                      </a:lnTo>
                      <a:lnTo>
                        <a:pt x="141" y="357"/>
                      </a:lnTo>
                      <a:lnTo>
                        <a:pt x="162" y="336"/>
                      </a:lnTo>
                      <a:lnTo>
                        <a:pt x="183" y="322"/>
                      </a:lnTo>
                      <a:lnTo>
                        <a:pt x="203" y="308"/>
                      </a:lnTo>
                      <a:lnTo>
                        <a:pt x="229" y="297"/>
                      </a:lnTo>
                      <a:lnTo>
                        <a:pt x="253" y="287"/>
                      </a:lnTo>
                      <a:lnTo>
                        <a:pt x="281" y="279"/>
                      </a:lnTo>
                      <a:lnTo>
                        <a:pt x="309" y="276"/>
                      </a:lnTo>
                      <a:lnTo>
                        <a:pt x="333" y="276"/>
                      </a:lnTo>
                      <a:lnTo>
                        <a:pt x="357" y="279"/>
                      </a:lnTo>
                      <a:lnTo>
                        <a:pt x="382" y="287"/>
                      </a:lnTo>
                      <a:lnTo>
                        <a:pt x="427" y="304"/>
                      </a:lnTo>
                      <a:lnTo>
                        <a:pt x="469" y="329"/>
                      </a:lnTo>
                      <a:lnTo>
                        <a:pt x="511" y="346"/>
                      </a:lnTo>
                      <a:lnTo>
                        <a:pt x="532" y="354"/>
                      </a:lnTo>
                      <a:lnTo>
                        <a:pt x="554" y="360"/>
                      </a:lnTo>
                      <a:lnTo>
                        <a:pt x="575" y="360"/>
                      </a:lnTo>
                      <a:lnTo>
                        <a:pt x="596" y="357"/>
                      </a:lnTo>
                      <a:lnTo>
                        <a:pt x="613" y="349"/>
                      </a:lnTo>
                      <a:lnTo>
                        <a:pt x="634" y="336"/>
                      </a:lnTo>
                      <a:lnTo>
                        <a:pt x="652" y="318"/>
                      </a:lnTo>
                      <a:lnTo>
                        <a:pt x="669" y="291"/>
                      </a:lnTo>
                      <a:close/>
                    </a:path>
                  </a:pathLst>
                </a:custGeom>
                <a:solidFill>
                  <a:srgbClr val="DD3D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3" name="Freeform 61"/>
                <p:cNvSpPr>
                  <a:spLocks/>
                </p:cNvSpPr>
                <p:nvPr/>
              </p:nvSpPr>
              <p:spPr bwMode="auto">
                <a:xfrm>
                  <a:off x="2107406" y="4922838"/>
                  <a:ext cx="312737" cy="325438"/>
                </a:xfrm>
                <a:custGeom>
                  <a:avLst/>
                  <a:gdLst>
                    <a:gd name="T0" fmla="*/ 944 w 986"/>
                    <a:gd name="T1" fmla="*/ 95 h 1025"/>
                    <a:gd name="T2" fmla="*/ 916 w 986"/>
                    <a:gd name="T3" fmla="*/ 42 h 1025"/>
                    <a:gd name="T4" fmla="*/ 853 w 986"/>
                    <a:gd name="T5" fmla="*/ 7 h 1025"/>
                    <a:gd name="T6" fmla="*/ 790 w 986"/>
                    <a:gd name="T7" fmla="*/ 0 h 1025"/>
                    <a:gd name="T8" fmla="*/ 738 w 986"/>
                    <a:gd name="T9" fmla="*/ 18 h 1025"/>
                    <a:gd name="T10" fmla="*/ 608 w 986"/>
                    <a:gd name="T11" fmla="*/ 112 h 1025"/>
                    <a:gd name="T12" fmla="*/ 514 w 986"/>
                    <a:gd name="T13" fmla="*/ 140 h 1025"/>
                    <a:gd name="T14" fmla="*/ 360 w 986"/>
                    <a:gd name="T15" fmla="*/ 119 h 1025"/>
                    <a:gd name="T16" fmla="*/ 212 w 986"/>
                    <a:gd name="T17" fmla="*/ 106 h 1025"/>
                    <a:gd name="T18" fmla="*/ 160 w 986"/>
                    <a:gd name="T19" fmla="*/ 127 h 1025"/>
                    <a:gd name="T20" fmla="*/ 136 w 986"/>
                    <a:gd name="T21" fmla="*/ 161 h 1025"/>
                    <a:gd name="T22" fmla="*/ 128 w 986"/>
                    <a:gd name="T23" fmla="*/ 221 h 1025"/>
                    <a:gd name="T24" fmla="*/ 157 w 986"/>
                    <a:gd name="T25" fmla="*/ 322 h 1025"/>
                    <a:gd name="T26" fmla="*/ 219 w 986"/>
                    <a:gd name="T27" fmla="*/ 420 h 1025"/>
                    <a:gd name="T28" fmla="*/ 227 w 986"/>
                    <a:gd name="T29" fmla="*/ 466 h 1025"/>
                    <a:gd name="T30" fmla="*/ 198 w 986"/>
                    <a:gd name="T31" fmla="*/ 525 h 1025"/>
                    <a:gd name="T32" fmla="*/ 122 w 986"/>
                    <a:gd name="T33" fmla="*/ 557 h 1025"/>
                    <a:gd name="T34" fmla="*/ 62 w 986"/>
                    <a:gd name="T35" fmla="*/ 605 h 1025"/>
                    <a:gd name="T36" fmla="*/ 16 w 986"/>
                    <a:gd name="T37" fmla="*/ 690 h 1025"/>
                    <a:gd name="T38" fmla="*/ 0 w 986"/>
                    <a:gd name="T39" fmla="*/ 787 h 1025"/>
                    <a:gd name="T40" fmla="*/ 10 w 986"/>
                    <a:gd name="T41" fmla="*/ 881 h 1025"/>
                    <a:gd name="T42" fmla="*/ 62 w 986"/>
                    <a:gd name="T43" fmla="*/ 952 h 1025"/>
                    <a:gd name="T44" fmla="*/ 153 w 986"/>
                    <a:gd name="T45" fmla="*/ 977 h 1025"/>
                    <a:gd name="T46" fmla="*/ 202 w 986"/>
                    <a:gd name="T47" fmla="*/ 962 h 1025"/>
                    <a:gd name="T48" fmla="*/ 269 w 986"/>
                    <a:gd name="T49" fmla="*/ 899 h 1025"/>
                    <a:gd name="T50" fmla="*/ 336 w 986"/>
                    <a:gd name="T51" fmla="*/ 840 h 1025"/>
                    <a:gd name="T52" fmla="*/ 381 w 986"/>
                    <a:gd name="T53" fmla="*/ 826 h 1025"/>
                    <a:gd name="T54" fmla="*/ 433 w 986"/>
                    <a:gd name="T55" fmla="*/ 836 h 1025"/>
                    <a:gd name="T56" fmla="*/ 469 w 986"/>
                    <a:gd name="T57" fmla="*/ 868 h 1025"/>
                    <a:gd name="T58" fmla="*/ 514 w 986"/>
                    <a:gd name="T59" fmla="*/ 952 h 1025"/>
                    <a:gd name="T60" fmla="*/ 559 w 986"/>
                    <a:gd name="T61" fmla="*/ 1001 h 1025"/>
                    <a:gd name="T62" fmla="*/ 615 w 986"/>
                    <a:gd name="T63" fmla="*/ 1022 h 1025"/>
                    <a:gd name="T64" fmla="*/ 667 w 986"/>
                    <a:gd name="T65" fmla="*/ 1022 h 1025"/>
                    <a:gd name="T66" fmla="*/ 712 w 986"/>
                    <a:gd name="T67" fmla="*/ 1001 h 1025"/>
                    <a:gd name="T68" fmla="*/ 748 w 986"/>
                    <a:gd name="T69" fmla="*/ 962 h 1025"/>
                    <a:gd name="T70" fmla="*/ 769 w 986"/>
                    <a:gd name="T71" fmla="*/ 910 h 1025"/>
                    <a:gd name="T72" fmla="*/ 769 w 986"/>
                    <a:gd name="T73" fmla="*/ 829 h 1025"/>
                    <a:gd name="T74" fmla="*/ 755 w 986"/>
                    <a:gd name="T75" fmla="*/ 732 h 1025"/>
                    <a:gd name="T76" fmla="*/ 772 w 986"/>
                    <a:gd name="T77" fmla="*/ 690 h 1025"/>
                    <a:gd name="T78" fmla="*/ 818 w 986"/>
                    <a:gd name="T79" fmla="*/ 661 h 1025"/>
                    <a:gd name="T80" fmla="*/ 888 w 986"/>
                    <a:gd name="T81" fmla="*/ 661 h 1025"/>
                    <a:gd name="T82" fmla="*/ 936 w 986"/>
                    <a:gd name="T83" fmla="*/ 658 h 1025"/>
                    <a:gd name="T84" fmla="*/ 975 w 986"/>
                    <a:gd name="T85" fmla="*/ 620 h 1025"/>
                    <a:gd name="T86" fmla="*/ 986 w 986"/>
                    <a:gd name="T87" fmla="*/ 567 h 1025"/>
                    <a:gd name="T88" fmla="*/ 947 w 986"/>
                    <a:gd name="T89" fmla="*/ 417 h 1025"/>
                    <a:gd name="T90" fmla="*/ 933 w 986"/>
                    <a:gd name="T91" fmla="*/ 294 h 1025"/>
                    <a:gd name="T92" fmla="*/ 951 w 986"/>
                    <a:gd name="T93" fmla="*/ 137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86" h="1025">
                      <a:moveTo>
                        <a:pt x="951" y="137"/>
                      </a:moveTo>
                      <a:lnTo>
                        <a:pt x="947" y="116"/>
                      </a:lnTo>
                      <a:lnTo>
                        <a:pt x="944" y="95"/>
                      </a:lnTo>
                      <a:lnTo>
                        <a:pt x="936" y="77"/>
                      </a:lnTo>
                      <a:lnTo>
                        <a:pt x="930" y="60"/>
                      </a:lnTo>
                      <a:lnTo>
                        <a:pt x="916" y="42"/>
                      </a:lnTo>
                      <a:lnTo>
                        <a:pt x="899" y="28"/>
                      </a:lnTo>
                      <a:lnTo>
                        <a:pt x="878" y="18"/>
                      </a:lnTo>
                      <a:lnTo>
                        <a:pt x="853" y="7"/>
                      </a:lnTo>
                      <a:lnTo>
                        <a:pt x="832" y="4"/>
                      </a:lnTo>
                      <a:lnTo>
                        <a:pt x="811" y="0"/>
                      </a:lnTo>
                      <a:lnTo>
                        <a:pt x="790" y="0"/>
                      </a:lnTo>
                      <a:lnTo>
                        <a:pt x="769" y="4"/>
                      </a:lnTo>
                      <a:lnTo>
                        <a:pt x="751" y="10"/>
                      </a:lnTo>
                      <a:lnTo>
                        <a:pt x="738" y="18"/>
                      </a:lnTo>
                      <a:lnTo>
                        <a:pt x="702" y="39"/>
                      </a:lnTo>
                      <a:lnTo>
                        <a:pt x="643" y="88"/>
                      </a:lnTo>
                      <a:lnTo>
                        <a:pt x="608" y="112"/>
                      </a:lnTo>
                      <a:lnTo>
                        <a:pt x="573" y="130"/>
                      </a:lnTo>
                      <a:lnTo>
                        <a:pt x="545" y="140"/>
                      </a:lnTo>
                      <a:lnTo>
                        <a:pt x="514" y="140"/>
                      </a:lnTo>
                      <a:lnTo>
                        <a:pt x="478" y="140"/>
                      </a:lnTo>
                      <a:lnTo>
                        <a:pt x="440" y="133"/>
                      </a:lnTo>
                      <a:lnTo>
                        <a:pt x="360" y="119"/>
                      </a:lnTo>
                      <a:lnTo>
                        <a:pt x="282" y="106"/>
                      </a:lnTo>
                      <a:lnTo>
                        <a:pt x="244" y="106"/>
                      </a:lnTo>
                      <a:lnTo>
                        <a:pt x="212" y="106"/>
                      </a:lnTo>
                      <a:lnTo>
                        <a:pt x="185" y="112"/>
                      </a:lnTo>
                      <a:lnTo>
                        <a:pt x="170" y="119"/>
                      </a:lnTo>
                      <a:lnTo>
                        <a:pt x="160" y="127"/>
                      </a:lnTo>
                      <a:lnTo>
                        <a:pt x="149" y="137"/>
                      </a:lnTo>
                      <a:lnTo>
                        <a:pt x="143" y="148"/>
                      </a:lnTo>
                      <a:lnTo>
                        <a:pt x="136" y="161"/>
                      </a:lnTo>
                      <a:lnTo>
                        <a:pt x="132" y="179"/>
                      </a:lnTo>
                      <a:lnTo>
                        <a:pt x="128" y="197"/>
                      </a:lnTo>
                      <a:lnTo>
                        <a:pt x="128" y="221"/>
                      </a:lnTo>
                      <a:lnTo>
                        <a:pt x="136" y="270"/>
                      </a:lnTo>
                      <a:lnTo>
                        <a:pt x="143" y="297"/>
                      </a:lnTo>
                      <a:lnTo>
                        <a:pt x="157" y="322"/>
                      </a:lnTo>
                      <a:lnTo>
                        <a:pt x="191" y="372"/>
                      </a:lnTo>
                      <a:lnTo>
                        <a:pt x="209" y="396"/>
                      </a:lnTo>
                      <a:lnTo>
                        <a:pt x="219" y="420"/>
                      </a:lnTo>
                      <a:lnTo>
                        <a:pt x="224" y="434"/>
                      </a:lnTo>
                      <a:lnTo>
                        <a:pt x="227" y="448"/>
                      </a:lnTo>
                      <a:lnTo>
                        <a:pt x="227" y="466"/>
                      </a:lnTo>
                      <a:lnTo>
                        <a:pt x="224" y="479"/>
                      </a:lnTo>
                      <a:lnTo>
                        <a:pt x="212" y="508"/>
                      </a:lnTo>
                      <a:lnTo>
                        <a:pt x="198" y="525"/>
                      </a:lnTo>
                      <a:lnTo>
                        <a:pt x="181" y="539"/>
                      </a:lnTo>
                      <a:lnTo>
                        <a:pt x="164" y="546"/>
                      </a:lnTo>
                      <a:lnTo>
                        <a:pt x="122" y="557"/>
                      </a:lnTo>
                      <a:lnTo>
                        <a:pt x="101" y="567"/>
                      </a:lnTo>
                      <a:lnTo>
                        <a:pt x="79" y="584"/>
                      </a:lnTo>
                      <a:lnTo>
                        <a:pt x="62" y="605"/>
                      </a:lnTo>
                      <a:lnTo>
                        <a:pt x="45" y="630"/>
                      </a:lnTo>
                      <a:lnTo>
                        <a:pt x="27" y="658"/>
                      </a:lnTo>
                      <a:lnTo>
                        <a:pt x="16" y="690"/>
                      </a:lnTo>
                      <a:lnTo>
                        <a:pt x="6" y="721"/>
                      </a:lnTo>
                      <a:lnTo>
                        <a:pt x="0" y="756"/>
                      </a:lnTo>
                      <a:lnTo>
                        <a:pt x="0" y="787"/>
                      </a:lnTo>
                      <a:lnTo>
                        <a:pt x="0" y="823"/>
                      </a:lnTo>
                      <a:lnTo>
                        <a:pt x="3" y="854"/>
                      </a:lnTo>
                      <a:lnTo>
                        <a:pt x="10" y="881"/>
                      </a:lnTo>
                      <a:lnTo>
                        <a:pt x="24" y="910"/>
                      </a:lnTo>
                      <a:lnTo>
                        <a:pt x="41" y="935"/>
                      </a:lnTo>
                      <a:lnTo>
                        <a:pt x="62" y="952"/>
                      </a:lnTo>
                      <a:lnTo>
                        <a:pt x="86" y="966"/>
                      </a:lnTo>
                      <a:lnTo>
                        <a:pt x="118" y="972"/>
                      </a:lnTo>
                      <a:lnTo>
                        <a:pt x="153" y="977"/>
                      </a:lnTo>
                      <a:lnTo>
                        <a:pt x="170" y="972"/>
                      </a:lnTo>
                      <a:lnTo>
                        <a:pt x="188" y="969"/>
                      </a:lnTo>
                      <a:lnTo>
                        <a:pt x="202" y="962"/>
                      </a:lnTo>
                      <a:lnTo>
                        <a:pt x="216" y="952"/>
                      </a:lnTo>
                      <a:lnTo>
                        <a:pt x="244" y="927"/>
                      </a:lnTo>
                      <a:lnTo>
                        <a:pt x="269" y="899"/>
                      </a:lnTo>
                      <a:lnTo>
                        <a:pt x="297" y="875"/>
                      </a:lnTo>
                      <a:lnTo>
                        <a:pt x="321" y="850"/>
                      </a:lnTo>
                      <a:lnTo>
                        <a:pt x="336" y="840"/>
                      </a:lnTo>
                      <a:lnTo>
                        <a:pt x="349" y="833"/>
                      </a:lnTo>
                      <a:lnTo>
                        <a:pt x="367" y="829"/>
                      </a:lnTo>
                      <a:lnTo>
                        <a:pt x="381" y="826"/>
                      </a:lnTo>
                      <a:lnTo>
                        <a:pt x="402" y="826"/>
                      </a:lnTo>
                      <a:lnTo>
                        <a:pt x="419" y="833"/>
                      </a:lnTo>
                      <a:lnTo>
                        <a:pt x="433" y="836"/>
                      </a:lnTo>
                      <a:lnTo>
                        <a:pt x="447" y="847"/>
                      </a:lnTo>
                      <a:lnTo>
                        <a:pt x="457" y="857"/>
                      </a:lnTo>
                      <a:lnTo>
                        <a:pt x="469" y="868"/>
                      </a:lnTo>
                      <a:lnTo>
                        <a:pt x="485" y="896"/>
                      </a:lnTo>
                      <a:lnTo>
                        <a:pt x="500" y="923"/>
                      </a:lnTo>
                      <a:lnTo>
                        <a:pt x="514" y="952"/>
                      </a:lnTo>
                      <a:lnTo>
                        <a:pt x="534" y="980"/>
                      </a:lnTo>
                      <a:lnTo>
                        <a:pt x="545" y="990"/>
                      </a:lnTo>
                      <a:lnTo>
                        <a:pt x="559" y="1001"/>
                      </a:lnTo>
                      <a:lnTo>
                        <a:pt x="580" y="1011"/>
                      </a:lnTo>
                      <a:lnTo>
                        <a:pt x="597" y="1018"/>
                      </a:lnTo>
                      <a:lnTo>
                        <a:pt x="615" y="1022"/>
                      </a:lnTo>
                      <a:lnTo>
                        <a:pt x="633" y="1025"/>
                      </a:lnTo>
                      <a:lnTo>
                        <a:pt x="650" y="1025"/>
                      </a:lnTo>
                      <a:lnTo>
                        <a:pt x="667" y="1022"/>
                      </a:lnTo>
                      <a:lnTo>
                        <a:pt x="681" y="1018"/>
                      </a:lnTo>
                      <a:lnTo>
                        <a:pt x="699" y="1011"/>
                      </a:lnTo>
                      <a:lnTo>
                        <a:pt x="712" y="1001"/>
                      </a:lnTo>
                      <a:lnTo>
                        <a:pt x="723" y="990"/>
                      </a:lnTo>
                      <a:lnTo>
                        <a:pt x="738" y="980"/>
                      </a:lnTo>
                      <a:lnTo>
                        <a:pt x="748" y="962"/>
                      </a:lnTo>
                      <a:lnTo>
                        <a:pt x="755" y="948"/>
                      </a:lnTo>
                      <a:lnTo>
                        <a:pt x="762" y="931"/>
                      </a:lnTo>
                      <a:lnTo>
                        <a:pt x="769" y="910"/>
                      </a:lnTo>
                      <a:lnTo>
                        <a:pt x="772" y="892"/>
                      </a:lnTo>
                      <a:lnTo>
                        <a:pt x="772" y="860"/>
                      </a:lnTo>
                      <a:lnTo>
                        <a:pt x="769" y="829"/>
                      </a:lnTo>
                      <a:lnTo>
                        <a:pt x="762" y="794"/>
                      </a:lnTo>
                      <a:lnTo>
                        <a:pt x="755" y="763"/>
                      </a:lnTo>
                      <a:lnTo>
                        <a:pt x="755" y="732"/>
                      </a:lnTo>
                      <a:lnTo>
                        <a:pt x="758" y="717"/>
                      </a:lnTo>
                      <a:lnTo>
                        <a:pt x="762" y="703"/>
                      </a:lnTo>
                      <a:lnTo>
                        <a:pt x="772" y="690"/>
                      </a:lnTo>
                      <a:lnTo>
                        <a:pt x="783" y="679"/>
                      </a:lnTo>
                      <a:lnTo>
                        <a:pt x="800" y="672"/>
                      </a:lnTo>
                      <a:lnTo>
                        <a:pt x="818" y="661"/>
                      </a:lnTo>
                      <a:lnTo>
                        <a:pt x="835" y="658"/>
                      </a:lnTo>
                      <a:lnTo>
                        <a:pt x="853" y="658"/>
                      </a:lnTo>
                      <a:lnTo>
                        <a:pt x="888" y="661"/>
                      </a:lnTo>
                      <a:lnTo>
                        <a:pt x="902" y="661"/>
                      </a:lnTo>
                      <a:lnTo>
                        <a:pt x="920" y="661"/>
                      </a:lnTo>
                      <a:lnTo>
                        <a:pt x="936" y="658"/>
                      </a:lnTo>
                      <a:lnTo>
                        <a:pt x="951" y="648"/>
                      </a:lnTo>
                      <a:lnTo>
                        <a:pt x="965" y="636"/>
                      </a:lnTo>
                      <a:lnTo>
                        <a:pt x="975" y="620"/>
                      </a:lnTo>
                      <a:lnTo>
                        <a:pt x="982" y="602"/>
                      </a:lnTo>
                      <a:lnTo>
                        <a:pt x="986" y="584"/>
                      </a:lnTo>
                      <a:lnTo>
                        <a:pt x="986" y="567"/>
                      </a:lnTo>
                      <a:lnTo>
                        <a:pt x="986" y="546"/>
                      </a:lnTo>
                      <a:lnTo>
                        <a:pt x="975" y="503"/>
                      </a:lnTo>
                      <a:lnTo>
                        <a:pt x="947" y="417"/>
                      </a:lnTo>
                      <a:lnTo>
                        <a:pt x="936" y="378"/>
                      </a:lnTo>
                      <a:lnTo>
                        <a:pt x="933" y="343"/>
                      </a:lnTo>
                      <a:lnTo>
                        <a:pt x="933" y="294"/>
                      </a:lnTo>
                      <a:lnTo>
                        <a:pt x="941" y="242"/>
                      </a:lnTo>
                      <a:lnTo>
                        <a:pt x="947" y="185"/>
                      </a:lnTo>
                      <a:lnTo>
                        <a:pt x="951" y="137"/>
                      </a:lnTo>
                      <a:close/>
                    </a:path>
                  </a:pathLst>
                </a:custGeom>
                <a:solidFill>
                  <a:srgbClr val="D13F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4" name="Freeform 62"/>
                <p:cNvSpPr>
                  <a:spLocks/>
                </p:cNvSpPr>
                <p:nvPr/>
              </p:nvSpPr>
              <p:spPr bwMode="auto">
                <a:xfrm>
                  <a:off x="2166143" y="4914901"/>
                  <a:ext cx="215900" cy="219075"/>
                </a:xfrm>
                <a:custGeom>
                  <a:avLst/>
                  <a:gdLst>
                    <a:gd name="T0" fmla="*/ 241 w 681"/>
                    <a:gd name="T1" fmla="*/ 690 h 690"/>
                    <a:gd name="T2" fmla="*/ 220 w 681"/>
                    <a:gd name="T3" fmla="*/ 690 h 690"/>
                    <a:gd name="T4" fmla="*/ 196 w 681"/>
                    <a:gd name="T5" fmla="*/ 682 h 690"/>
                    <a:gd name="T6" fmla="*/ 167 w 681"/>
                    <a:gd name="T7" fmla="*/ 665 h 690"/>
                    <a:gd name="T8" fmla="*/ 146 w 681"/>
                    <a:gd name="T9" fmla="*/ 623 h 690"/>
                    <a:gd name="T10" fmla="*/ 139 w 681"/>
                    <a:gd name="T11" fmla="*/ 574 h 690"/>
                    <a:gd name="T12" fmla="*/ 129 w 681"/>
                    <a:gd name="T13" fmla="*/ 524 h 690"/>
                    <a:gd name="T14" fmla="*/ 101 w 681"/>
                    <a:gd name="T15" fmla="*/ 483 h 690"/>
                    <a:gd name="T16" fmla="*/ 39 w 681"/>
                    <a:gd name="T17" fmla="*/ 424 h 690"/>
                    <a:gd name="T18" fmla="*/ 6 w 681"/>
                    <a:gd name="T19" fmla="*/ 382 h 690"/>
                    <a:gd name="T20" fmla="*/ 0 w 681"/>
                    <a:gd name="T21" fmla="*/ 343 h 690"/>
                    <a:gd name="T22" fmla="*/ 6 w 681"/>
                    <a:gd name="T23" fmla="*/ 318 h 690"/>
                    <a:gd name="T24" fmla="*/ 34 w 681"/>
                    <a:gd name="T25" fmla="*/ 276 h 690"/>
                    <a:gd name="T26" fmla="*/ 108 w 681"/>
                    <a:gd name="T27" fmla="*/ 224 h 690"/>
                    <a:gd name="T28" fmla="*/ 151 w 681"/>
                    <a:gd name="T29" fmla="*/ 189 h 690"/>
                    <a:gd name="T30" fmla="*/ 178 w 681"/>
                    <a:gd name="T31" fmla="*/ 151 h 690"/>
                    <a:gd name="T32" fmla="*/ 192 w 681"/>
                    <a:gd name="T33" fmla="*/ 85 h 690"/>
                    <a:gd name="T34" fmla="*/ 203 w 681"/>
                    <a:gd name="T35" fmla="*/ 46 h 690"/>
                    <a:gd name="T36" fmla="*/ 224 w 681"/>
                    <a:gd name="T37" fmla="*/ 18 h 690"/>
                    <a:gd name="T38" fmla="*/ 269 w 681"/>
                    <a:gd name="T39" fmla="*/ 4 h 690"/>
                    <a:gd name="T40" fmla="*/ 318 w 681"/>
                    <a:gd name="T41" fmla="*/ 4 h 690"/>
                    <a:gd name="T42" fmla="*/ 353 w 681"/>
                    <a:gd name="T43" fmla="*/ 18 h 690"/>
                    <a:gd name="T44" fmla="*/ 374 w 681"/>
                    <a:gd name="T45" fmla="*/ 42 h 690"/>
                    <a:gd name="T46" fmla="*/ 415 w 681"/>
                    <a:gd name="T47" fmla="*/ 140 h 690"/>
                    <a:gd name="T48" fmla="*/ 444 w 681"/>
                    <a:gd name="T49" fmla="*/ 189 h 690"/>
                    <a:gd name="T50" fmla="*/ 479 w 681"/>
                    <a:gd name="T51" fmla="*/ 210 h 690"/>
                    <a:gd name="T52" fmla="*/ 524 w 681"/>
                    <a:gd name="T53" fmla="*/ 218 h 690"/>
                    <a:gd name="T54" fmla="*/ 594 w 681"/>
                    <a:gd name="T55" fmla="*/ 206 h 690"/>
                    <a:gd name="T56" fmla="*/ 636 w 681"/>
                    <a:gd name="T57" fmla="*/ 214 h 690"/>
                    <a:gd name="T58" fmla="*/ 671 w 681"/>
                    <a:gd name="T59" fmla="*/ 239 h 690"/>
                    <a:gd name="T60" fmla="*/ 681 w 681"/>
                    <a:gd name="T61" fmla="*/ 260 h 690"/>
                    <a:gd name="T62" fmla="*/ 681 w 681"/>
                    <a:gd name="T63" fmla="*/ 287 h 690"/>
                    <a:gd name="T64" fmla="*/ 660 w 681"/>
                    <a:gd name="T65" fmla="*/ 329 h 690"/>
                    <a:gd name="T66" fmla="*/ 608 w 681"/>
                    <a:gd name="T67" fmla="*/ 399 h 690"/>
                    <a:gd name="T68" fmla="*/ 594 w 681"/>
                    <a:gd name="T69" fmla="*/ 445 h 690"/>
                    <a:gd name="T70" fmla="*/ 584 w 681"/>
                    <a:gd name="T71" fmla="*/ 529 h 690"/>
                    <a:gd name="T72" fmla="*/ 570 w 681"/>
                    <a:gd name="T73" fmla="*/ 563 h 690"/>
                    <a:gd name="T74" fmla="*/ 542 w 681"/>
                    <a:gd name="T75" fmla="*/ 588 h 690"/>
                    <a:gd name="T76" fmla="*/ 496 w 681"/>
                    <a:gd name="T77" fmla="*/ 602 h 690"/>
                    <a:gd name="T78" fmla="*/ 461 w 681"/>
                    <a:gd name="T79" fmla="*/ 595 h 690"/>
                    <a:gd name="T80" fmla="*/ 412 w 681"/>
                    <a:gd name="T81" fmla="*/ 570 h 690"/>
                    <a:gd name="T82" fmla="*/ 381 w 681"/>
                    <a:gd name="T83" fmla="*/ 567 h 690"/>
                    <a:gd name="T84" fmla="*/ 346 w 681"/>
                    <a:gd name="T85" fmla="*/ 578 h 690"/>
                    <a:gd name="T86" fmla="*/ 311 w 681"/>
                    <a:gd name="T87" fmla="*/ 620 h 690"/>
                    <a:gd name="T88" fmla="*/ 272 w 681"/>
                    <a:gd name="T89" fmla="*/ 665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1" h="690">
                      <a:moveTo>
                        <a:pt x="258" y="679"/>
                      </a:moveTo>
                      <a:lnTo>
                        <a:pt x="241" y="690"/>
                      </a:lnTo>
                      <a:lnTo>
                        <a:pt x="230" y="690"/>
                      </a:lnTo>
                      <a:lnTo>
                        <a:pt x="220" y="690"/>
                      </a:lnTo>
                      <a:lnTo>
                        <a:pt x="206" y="686"/>
                      </a:lnTo>
                      <a:lnTo>
                        <a:pt x="196" y="682"/>
                      </a:lnTo>
                      <a:lnTo>
                        <a:pt x="182" y="675"/>
                      </a:lnTo>
                      <a:lnTo>
                        <a:pt x="167" y="665"/>
                      </a:lnTo>
                      <a:lnTo>
                        <a:pt x="154" y="644"/>
                      </a:lnTo>
                      <a:lnTo>
                        <a:pt x="146" y="623"/>
                      </a:lnTo>
                      <a:lnTo>
                        <a:pt x="143" y="599"/>
                      </a:lnTo>
                      <a:lnTo>
                        <a:pt x="139" y="574"/>
                      </a:lnTo>
                      <a:lnTo>
                        <a:pt x="136" y="550"/>
                      </a:lnTo>
                      <a:lnTo>
                        <a:pt x="129" y="524"/>
                      </a:lnTo>
                      <a:lnTo>
                        <a:pt x="118" y="505"/>
                      </a:lnTo>
                      <a:lnTo>
                        <a:pt x="101" y="483"/>
                      </a:lnTo>
                      <a:lnTo>
                        <a:pt x="59" y="445"/>
                      </a:lnTo>
                      <a:lnTo>
                        <a:pt x="39" y="424"/>
                      </a:lnTo>
                      <a:lnTo>
                        <a:pt x="21" y="403"/>
                      </a:lnTo>
                      <a:lnTo>
                        <a:pt x="6" y="382"/>
                      </a:lnTo>
                      <a:lnTo>
                        <a:pt x="0" y="357"/>
                      </a:lnTo>
                      <a:lnTo>
                        <a:pt x="0" y="343"/>
                      </a:lnTo>
                      <a:lnTo>
                        <a:pt x="3" y="329"/>
                      </a:lnTo>
                      <a:lnTo>
                        <a:pt x="6" y="318"/>
                      </a:lnTo>
                      <a:lnTo>
                        <a:pt x="17" y="301"/>
                      </a:lnTo>
                      <a:lnTo>
                        <a:pt x="34" y="276"/>
                      </a:lnTo>
                      <a:lnTo>
                        <a:pt x="59" y="260"/>
                      </a:lnTo>
                      <a:lnTo>
                        <a:pt x="108" y="224"/>
                      </a:lnTo>
                      <a:lnTo>
                        <a:pt x="129" y="210"/>
                      </a:lnTo>
                      <a:lnTo>
                        <a:pt x="151" y="189"/>
                      </a:lnTo>
                      <a:lnTo>
                        <a:pt x="172" y="164"/>
                      </a:lnTo>
                      <a:lnTo>
                        <a:pt x="178" y="151"/>
                      </a:lnTo>
                      <a:lnTo>
                        <a:pt x="182" y="133"/>
                      </a:lnTo>
                      <a:lnTo>
                        <a:pt x="192" y="85"/>
                      </a:lnTo>
                      <a:lnTo>
                        <a:pt x="196" y="63"/>
                      </a:lnTo>
                      <a:lnTo>
                        <a:pt x="203" y="46"/>
                      </a:lnTo>
                      <a:lnTo>
                        <a:pt x="209" y="31"/>
                      </a:lnTo>
                      <a:lnTo>
                        <a:pt x="224" y="18"/>
                      </a:lnTo>
                      <a:lnTo>
                        <a:pt x="245" y="7"/>
                      </a:lnTo>
                      <a:lnTo>
                        <a:pt x="269" y="4"/>
                      </a:lnTo>
                      <a:lnTo>
                        <a:pt x="297" y="0"/>
                      </a:lnTo>
                      <a:lnTo>
                        <a:pt x="318" y="4"/>
                      </a:lnTo>
                      <a:lnTo>
                        <a:pt x="336" y="7"/>
                      </a:lnTo>
                      <a:lnTo>
                        <a:pt x="353" y="18"/>
                      </a:lnTo>
                      <a:lnTo>
                        <a:pt x="363" y="28"/>
                      </a:lnTo>
                      <a:lnTo>
                        <a:pt x="374" y="42"/>
                      </a:lnTo>
                      <a:lnTo>
                        <a:pt x="391" y="70"/>
                      </a:lnTo>
                      <a:lnTo>
                        <a:pt x="415" y="140"/>
                      </a:lnTo>
                      <a:lnTo>
                        <a:pt x="433" y="172"/>
                      </a:lnTo>
                      <a:lnTo>
                        <a:pt x="444" y="189"/>
                      </a:lnTo>
                      <a:lnTo>
                        <a:pt x="458" y="200"/>
                      </a:lnTo>
                      <a:lnTo>
                        <a:pt x="479" y="210"/>
                      </a:lnTo>
                      <a:lnTo>
                        <a:pt x="500" y="218"/>
                      </a:lnTo>
                      <a:lnTo>
                        <a:pt x="524" y="218"/>
                      </a:lnTo>
                      <a:lnTo>
                        <a:pt x="545" y="214"/>
                      </a:lnTo>
                      <a:lnTo>
                        <a:pt x="594" y="206"/>
                      </a:lnTo>
                      <a:lnTo>
                        <a:pt x="615" y="206"/>
                      </a:lnTo>
                      <a:lnTo>
                        <a:pt x="636" y="214"/>
                      </a:lnTo>
                      <a:lnTo>
                        <a:pt x="660" y="231"/>
                      </a:lnTo>
                      <a:lnTo>
                        <a:pt x="671" y="239"/>
                      </a:lnTo>
                      <a:lnTo>
                        <a:pt x="678" y="249"/>
                      </a:lnTo>
                      <a:lnTo>
                        <a:pt x="681" y="260"/>
                      </a:lnTo>
                      <a:lnTo>
                        <a:pt x="681" y="266"/>
                      </a:lnTo>
                      <a:lnTo>
                        <a:pt x="681" y="287"/>
                      </a:lnTo>
                      <a:lnTo>
                        <a:pt x="675" y="308"/>
                      </a:lnTo>
                      <a:lnTo>
                        <a:pt x="660" y="329"/>
                      </a:lnTo>
                      <a:lnTo>
                        <a:pt x="633" y="367"/>
                      </a:lnTo>
                      <a:lnTo>
                        <a:pt x="608" y="399"/>
                      </a:lnTo>
                      <a:lnTo>
                        <a:pt x="598" y="420"/>
                      </a:lnTo>
                      <a:lnTo>
                        <a:pt x="594" y="445"/>
                      </a:lnTo>
                      <a:lnTo>
                        <a:pt x="591" y="483"/>
                      </a:lnTo>
                      <a:lnTo>
                        <a:pt x="584" y="529"/>
                      </a:lnTo>
                      <a:lnTo>
                        <a:pt x="577" y="546"/>
                      </a:lnTo>
                      <a:lnTo>
                        <a:pt x="570" y="563"/>
                      </a:lnTo>
                      <a:lnTo>
                        <a:pt x="556" y="578"/>
                      </a:lnTo>
                      <a:lnTo>
                        <a:pt x="542" y="588"/>
                      </a:lnTo>
                      <a:lnTo>
                        <a:pt x="521" y="599"/>
                      </a:lnTo>
                      <a:lnTo>
                        <a:pt x="496" y="602"/>
                      </a:lnTo>
                      <a:lnTo>
                        <a:pt x="479" y="599"/>
                      </a:lnTo>
                      <a:lnTo>
                        <a:pt x="461" y="595"/>
                      </a:lnTo>
                      <a:lnTo>
                        <a:pt x="430" y="581"/>
                      </a:lnTo>
                      <a:lnTo>
                        <a:pt x="412" y="570"/>
                      </a:lnTo>
                      <a:lnTo>
                        <a:pt x="399" y="567"/>
                      </a:lnTo>
                      <a:lnTo>
                        <a:pt x="381" y="567"/>
                      </a:lnTo>
                      <a:lnTo>
                        <a:pt x="363" y="570"/>
                      </a:lnTo>
                      <a:lnTo>
                        <a:pt x="346" y="578"/>
                      </a:lnTo>
                      <a:lnTo>
                        <a:pt x="336" y="591"/>
                      </a:lnTo>
                      <a:lnTo>
                        <a:pt x="311" y="620"/>
                      </a:lnTo>
                      <a:lnTo>
                        <a:pt x="287" y="651"/>
                      </a:lnTo>
                      <a:lnTo>
                        <a:pt x="272" y="665"/>
                      </a:lnTo>
                      <a:lnTo>
                        <a:pt x="258" y="679"/>
                      </a:lnTo>
                      <a:close/>
                    </a:path>
                  </a:pathLst>
                </a:custGeom>
                <a:solidFill>
                  <a:srgbClr val="C033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5" name="Freeform 63"/>
                <p:cNvSpPr>
                  <a:spLocks/>
                </p:cNvSpPr>
                <p:nvPr/>
              </p:nvSpPr>
              <p:spPr bwMode="auto">
                <a:xfrm>
                  <a:off x="2196306" y="4929188"/>
                  <a:ext cx="131762" cy="133350"/>
                </a:xfrm>
                <a:custGeom>
                  <a:avLst/>
                  <a:gdLst>
                    <a:gd name="T0" fmla="*/ 409 w 417"/>
                    <a:gd name="T1" fmla="*/ 270 h 420"/>
                    <a:gd name="T2" fmla="*/ 417 w 417"/>
                    <a:gd name="T3" fmla="*/ 297 h 420"/>
                    <a:gd name="T4" fmla="*/ 409 w 417"/>
                    <a:gd name="T5" fmla="*/ 325 h 420"/>
                    <a:gd name="T6" fmla="*/ 381 w 417"/>
                    <a:gd name="T7" fmla="*/ 371 h 420"/>
                    <a:gd name="T8" fmla="*/ 326 w 417"/>
                    <a:gd name="T9" fmla="*/ 409 h 420"/>
                    <a:gd name="T10" fmla="*/ 297 w 417"/>
                    <a:gd name="T11" fmla="*/ 420 h 420"/>
                    <a:gd name="T12" fmla="*/ 273 w 417"/>
                    <a:gd name="T13" fmla="*/ 413 h 420"/>
                    <a:gd name="T14" fmla="*/ 255 w 417"/>
                    <a:gd name="T15" fmla="*/ 399 h 420"/>
                    <a:gd name="T16" fmla="*/ 231 w 417"/>
                    <a:gd name="T17" fmla="*/ 340 h 420"/>
                    <a:gd name="T18" fmla="*/ 217 w 417"/>
                    <a:gd name="T19" fmla="*/ 312 h 420"/>
                    <a:gd name="T20" fmla="*/ 203 w 417"/>
                    <a:gd name="T21" fmla="*/ 301 h 420"/>
                    <a:gd name="T22" fmla="*/ 175 w 417"/>
                    <a:gd name="T23" fmla="*/ 294 h 420"/>
                    <a:gd name="T24" fmla="*/ 136 w 417"/>
                    <a:gd name="T25" fmla="*/ 301 h 420"/>
                    <a:gd name="T26" fmla="*/ 94 w 417"/>
                    <a:gd name="T27" fmla="*/ 312 h 420"/>
                    <a:gd name="T28" fmla="*/ 57 w 417"/>
                    <a:gd name="T29" fmla="*/ 318 h 420"/>
                    <a:gd name="T30" fmla="*/ 31 w 417"/>
                    <a:gd name="T31" fmla="*/ 308 h 420"/>
                    <a:gd name="T32" fmla="*/ 11 w 417"/>
                    <a:gd name="T33" fmla="*/ 273 h 420"/>
                    <a:gd name="T34" fmla="*/ 0 w 417"/>
                    <a:gd name="T35" fmla="*/ 239 h 420"/>
                    <a:gd name="T36" fmla="*/ 3 w 417"/>
                    <a:gd name="T37" fmla="*/ 210 h 420"/>
                    <a:gd name="T38" fmla="*/ 18 w 417"/>
                    <a:gd name="T39" fmla="*/ 192 h 420"/>
                    <a:gd name="T40" fmla="*/ 39 w 417"/>
                    <a:gd name="T41" fmla="*/ 179 h 420"/>
                    <a:gd name="T42" fmla="*/ 94 w 417"/>
                    <a:gd name="T43" fmla="*/ 168 h 420"/>
                    <a:gd name="T44" fmla="*/ 143 w 417"/>
                    <a:gd name="T45" fmla="*/ 161 h 420"/>
                    <a:gd name="T46" fmla="*/ 182 w 417"/>
                    <a:gd name="T47" fmla="*/ 143 h 420"/>
                    <a:gd name="T48" fmla="*/ 193 w 417"/>
                    <a:gd name="T49" fmla="*/ 122 h 420"/>
                    <a:gd name="T50" fmla="*/ 193 w 417"/>
                    <a:gd name="T51" fmla="*/ 80 h 420"/>
                    <a:gd name="T52" fmla="*/ 209 w 417"/>
                    <a:gd name="T53" fmla="*/ 31 h 420"/>
                    <a:gd name="T54" fmla="*/ 231 w 417"/>
                    <a:gd name="T55" fmla="*/ 10 h 420"/>
                    <a:gd name="T56" fmla="*/ 259 w 417"/>
                    <a:gd name="T57" fmla="*/ 0 h 420"/>
                    <a:gd name="T58" fmla="*/ 297 w 417"/>
                    <a:gd name="T59" fmla="*/ 15 h 420"/>
                    <a:gd name="T60" fmla="*/ 326 w 417"/>
                    <a:gd name="T61" fmla="*/ 46 h 420"/>
                    <a:gd name="T62" fmla="*/ 333 w 417"/>
                    <a:gd name="T63" fmla="*/ 80 h 420"/>
                    <a:gd name="T64" fmla="*/ 326 w 417"/>
                    <a:gd name="T65" fmla="*/ 137 h 420"/>
                    <a:gd name="T66" fmla="*/ 329 w 417"/>
                    <a:gd name="T67" fmla="*/ 179 h 420"/>
                    <a:gd name="T68" fmla="*/ 342 w 417"/>
                    <a:gd name="T69" fmla="*/ 207 h 420"/>
                    <a:gd name="T70" fmla="*/ 375 w 417"/>
                    <a:gd name="T71" fmla="*/ 231 h 420"/>
                    <a:gd name="T72" fmla="*/ 402 w 417"/>
                    <a:gd name="T73" fmla="*/ 255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7" h="420">
                      <a:moveTo>
                        <a:pt x="402" y="255"/>
                      </a:moveTo>
                      <a:lnTo>
                        <a:pt x="409" y="270"/>
                      </a:lnTo>
                      <a:lnTo>
                        <a:pt x="413" y="280"/>
                      </a:lnTo>
                      <a:lnTo>
                        <a:pt x="417" y="297"/>
                      </a:lnTo>
                      <a:lnTo>
                        <a:pt x="413" y="312"/>
                      </a:lnTo>
                      <a:lnTo>
                        <a:pt x="409" y="325"/>
                      </a:lnTo>
                      <a:lnTo>
                        <a:pt x="402" y="343"/>
                      </a:lnTo>
                      <a:lnTo>
                        <a:pt x="381" y="371"/>
                      </a:lnTo>
                      <a:lnTo>
                        <a:pt x="354" y="396"/>
                      </a:lnTo>
                      <a:lnTo>
                        <a:pt x="326" y="409"/>
                      </a:lnTo>
                      <a:lnTo>
                        <a:pt x="311" y="416"/>
                      </a:lnTo>
                      <a:lnTo>
                        <a:pt x="297" y="420"/>
                      </a:lnTo>
                      <a:lnTo>
                        <a:pt x="284" y="416"/>
                      </a:lnTo>
                      <a:lnTo>
                        <a:pt x="273" y="413"/>
                      </a:lnTo>
                      <a:lnTo>
                        <a:pt x="263" y="406"/>
                      </a:lnTo>
                      <a:lnTo>
                        <a:pt x="255" y="399"/>
                      </a:lnTo>
                      <a:lnTo>
                        <a:pt x="245" y="382"/>
                      </a:lnTo>
                      <a:lnTo>
                        <a:pt x="231" y="340"/>
                      </a:lnTo>
                      <a:lnTo>
                        <a:pt x="224" y="322"/>
                      </a:lnTo>
                      <a:lnTo>
                        <a:pt x="217" y="312"/>
                      </a:lnTo>
                      <a:lnTo>
                        <a:pt x="209" y="304"/>
                      </a:lnTo>
                      <a:lnTo>
                        <a:pt x="203" y="301"/>
                      </a:lnTo>
                      <a:lnTo>
                        <a:pt x="190" y="297"/>
                      </a:lnTo>
                      <a:lnTo>
                        <a:pt x="175" y="294"/>
                      </a:lnTo>
                      <a:lnTo>
                        <a:pt x="161" y="294"/>
                      </a:lnTo>
                      <a:lnTo>
                        <a:pt x="136" y="301"/>
                      </a:lnTo>
                      <a:lnTo>
                        <a:pt x="115" y="304"/>
                      </a:lnTo>
                      <a:lnTo>
                        <a:pt x="94" y="312"/>
                      </a:lnTo>
                      <a:lnTo>
                        <a:pt x="78" y="318"/>
                      </a:lnTo>
                      <a:lnTo>
                        <a:pt x="57" y="318"/>
                      </a:lnTo>
                      <a:lnTo>
                        <a:pt x="39" y="312"/>
                      </a:lnTo>
                      <a:lnTo>
                        <a:pt x="31" y="308"/>
                      </a:lnTo>
                      <a:lnTo>
                        <a:pt x="24" y="297"/>
                      </a:lnTo>
                      <a:lnTo>
                        <a:pt x="11" y="273"/>
                      </a:lnTo>
                      <a:lnTo>
                        <a:pt x="3" y="255"/>
                      </a:lnTo>
                      <a:lnTo>
                        <a:pt x="0" y="239"/>
                      </a:lnTo>
                      <a:lnTo>
                        <a:pt x="0" y="221"/>
                      </a:lnTo>
                      <a:lnTo>
                        <a:pt x="3" y="210"/>
                      </a:lnTo>
                      <a:lnTo>
                        <a:pt x="7" y="200"/>
                      </a:lnTo>
                      <a:lnTo>
                        <a:pt x="18" y="192"/>
                      </a:lnTo>
                      <a:lnTo>
                        <a:pt x="28" y="185"/>
                      </a:lnTo>
                      <a:lnTo>
                        <a:pt x="39" y="179"/>
                      </a:lnTo>
                      <a:lnTo>
                        <a:pt x="63" y="172"/>
                      </a:lnTo>
                      <a:lnTo>
                        <a:pt x="94" y="168"/>
                      </a:lnTo>
                      <a:lnTo>
                        <a:pt x="119" y="164"/>
                      </a:lnTo>
                      <a:lnTo>
                        <a:pt x="143" y="161"/>
                      </a:lnTo>
                      <a:lnTo>
                        <a:pt x="168" y="151"/>
                      </a:lnTo>
                      <a:lnTo>
                        <a:pt x="182" y="143"/>
                      </a:lnTo>
                      <a:lnTo>
                        <a:pt x="190" y="133"/>
                      </a:lnTo>
                      <a:lnTo>
                        <a:pt x="193" y="122"/>
                      </a:lnTo>
                      <a:lnTo>
                        <a:pt x="193" y="98"/>
                      </a:lnTo>
                      <a:lnTo>
                        <a:pt x="193" y="80"/>
                      </a:lnTo>
                      <a:lnTo>
                        <a:pt x="199" y="60"/>
                      </a:lnTo>
                      <a:lnTo>
                        <a:pt x="209" y="31"/>
                      </a:lnTo>
                      <a:lnTo>
                        <a:pt x="221" y="21"/>
                      </a:lnTo>
                      <a:lnTo>
                        <a:pt x="231" y="10"/>
                      </a:lnTo>
                      <a:lnTo>
                        <a:pt x="245" y="4"/>
                      </a:lnTo>
                      <a:lnTo>
                        <a:pt x="259" y="0"/>
                      </a:lnTo>
                      <a:lnTo>
                        <a:pt x="276" y="4"/>
                      </a:lnTo>
                      <a:lnTo>
                        <a:pt x="297" y="15"/>
                      </a:lnTo>
                      <a:lnTo>
                        <a:pt x="315" y="28"/>
                      </a:lnTo>
                      <a:lnTo>
                        <a:pt x="326" y="46"/>
                      </a:lnTo>
                      <a:lnTo>
                        <a:pt x="333" y="60"/>
                      </a:lnTo>
                      <a:lnTo>
                        <a:pt x="333" y="80"/>
                      </a:lnTo>
                      <a:lnTo>
                        <a:pt x="326" y="119"/>
                      </a:lnTo>
                      <a:lnTo>
                        <a:pt x="326" y="137"/>
                      </a:lnTo>
                      <a:lnTo>
                        <a:pt x="326" y="158"/>
                      </a:lnTo>
                      <a:lnTo>
                        <a:pt x="329" y="179"/>
                      </a:lnTo>
                      <a:lnTo>
                        <a:pt x="336" y="197"/>
                      </a:lnTo>
                      <a:lnTo>
                        <a:pt x="342" y="207"/>
                      </a:lnTo>
                      <a:lnTo>
                        <a:pt x="354" y="218"/>
                      </a:lnTo>
                      <a:lnTo>
                        <a:pt x="375" y="231"/>
                      </a:lnTo>
                      <a:lnTo>
                        <a:pt x="388" y="242"/>
                      </a:lnTo>
                      <a:lnTo>
                        <a:pt x="402" y="255"/>
                      </a:lnTo>
                      <a:close/>
                    </a:path>
                  </a:pathLst>
                </a:custGeom>
                <a:solidFill>
                  <a:srgbClr val="AD2D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6" name="Freeform 64"/>
                <p:cNvSpPr>
                  <a:spLocks/>
                </p:cNvSpPr>
                <p:nvPr/>
              </p:nvSpPr>
              <p:spPr bwMode="auto">
                <a:xfrm>
                  <a:off x="1872456" y="5710238"/>
                  <a:ext cx="388937" cy="339725"/>
                </a:xfrm>
                <a:custGeom>
                  <a:avLst/>
                  <a:gdLst>
                    <a:gd name="T0" fmla="*/ 1224 w 1224"/>
                    <a:gd name="T1" fmla="*/ 1070 h 1070"/>
                    <a:gd name="T2" fmla="*/ 1221 w 1224"/>
                    <a:gd name="T3" fmla="*/ 1039 h 1070"/>
                    <a:gd name="T4" fmla="*/ 1214 w 1224"/>
                    <a:gd name="T5" fmla="*/ 1000 h 1070"/>
                    <a:gd name="T6" fmla="*/ 1203 w 1224"/>
                    <a:gd name="T7" fmla="*/ 947 h 1070"/>
                    <a:gd name="T8" fmla="*/ 1186 w 1224"/>
                    <a:gd name="T9" fmla="*/ 885 h 1070"/>
                    <a:gd name="T10" fmla="*/ 1161 w 1224"/>
                    <a:gd name="T11" fmla="*/ 814 h 1070"/>
                    <a:gd name="T12" fmla="*/ 1130 w 1224"/>
                    <a:gd name="T13" fmla="*/ 738 h 1070"/>
                    <a:gd name="T14" fmla="*/ 1088 w 1224"/>
                    <a:gd name="T15" fmla="*/ 653 h 1070"/>
                    <a:gd name="T16" fmla="*/ 1063 w 1224"/>
                    <a:gd name="T17" fmla="*/ 611 h 1070"/>
                    <a:gd name="T18" fmla="*/ 1036 w 1224"/>
                    <a:gd name="T19" fmla="*/ 566 h 1070"/>
                    <a:gd name="T20" fmla="*/ 1004 w 1224"/>
                    <a:gd name="T21" fmla="*/ 521 h 1070"/>
                    <a:gd name="T22" fmla="*/ 969 w 1224"/>
                    <a:gd name="T23" fmla="*/ 478 h 1070"/>
                    <a:gd name="T24" fmla="*/ 934 w 1224"/>
                    <a:gd name="T25" fmla="*/ 433 h 1070"/>
                    <a:gd name="T26" fmla="*/ 892 w 1224"/>
                    <a:gd name="T27" fmla="*/ 388 h 1070"/>
                    <a:gd name="T28" fmla="*/ 846 w 1224"/>
                    <a:gd name="T29" fmla="*/ 342 h 1070"/>
                    <a:gd name="T30" fmla="*/ 801 w 1224"/>
                    <a:gd name="T31" fmla="*/ 301 h 1070"/>
                    <a:gd name="T32" fmla="*/ 749 w 1224"/>
                    <a:gd name="T33" fmla="*/ 259 h 1070"/>
                    <a:gd name="T34" fmla="*/ 693 w 1224"/>
                    <a:gd name="T35" fmla="*/ 217 h 1070"/>
                    <a:gd name="T36" fmla="*/ 633 w 1224"/>
                    <a:gd name="T37" fmla="*/ 175 h 1070"/>
                    <a:gd name="T38" fmla="*/ 567 w 1224"/>
                    <a:gd name="T39" fmla="*/ 136 h 1070"/>
                    <a:gd name="T40" fmla="*/ 497 w 1224"/>
                    <a:gd name="T41" fmla="*/ 97 h 1070"/>
                    <a:gd name="T42" fmla="*/ 423 w 1224"/>
                    <a:gd name="T43" fmla="*/ 63 h 1070"/>
                    <a:gd name="T44" fmla="*/ 346 w 1224"/>
                    <a:gd name="T45" fmla="*/ 31 h 1070"/>
                    <a:gd name="T46" fmla="*/ 262 w 1224"/>
                    <a:gd name="T47" fmla="*/ 0 h 1070"/>
                    <a:gd name="T48" fmla="*/ 521 w 1224"/>
                    <a:gd name="T49" fmla="*/ 304 h 1070"/>
                    <a:gd name="T50" fmla="*/ 14 w 1224"/>
                    <a:gd name="T51" fmla="*/ 171 h 1070"/>
                    <a:gd name="T52" fmla="*/ 353 w 1224"/>
                    <a:gd name="T53" fmla="*/ 528 h 1070"/>
                    <a:gd name="T54" fmla="*/ 0 w 1224"/>
                    <a:gd name="T55" fmla="*/ 405 h 1070"/>
                    <a:gd name="T56" fmla="*/ 20 w 1224"/>
                    <a:gd name="T57" fmla="*/ 430 h 1070"/>
                    <a:gd name="T58" fmla="*/ 77 w 1224"/>
                    <a:gd name="T59" fmla="*/ 499 h 1070"/>
                    <a:gd name="T60" fmla="*/ 119 w 1224"/>
                    <a:gd name="T61" fmla="*/ 542 h 1070"/>
                    <a:gd name="T62" fmla="*/ 171 w 1224"/>
                    <a:gd name="T63" fmla="*/ 595 h 1070"/>
                    <a:gd name="T64" fmla="*/ 234 w 1224"/>
                    <a:gd name="T65" fmla="*/ 650 h 1070"/>
                    <a:gd name="T66" fmla="*/ 304 w 1224"/>
                    <a:gd name="T67" fmla="*/ 707 h 1070"/>
                    <a:gd name="T68" fmla="*/ 388 w 1224"/>
                    <a:gd name="T69" fmla="*/ 765 h 1070"/>
                    <a:gd name="T70" fmla="*/ 479 w 1224"/>
                    <a:gd name="T71" fmla="*/ 825 h 1070"/>
                    <a:gd name="T72" fmla="*/ 577 w 1224"/>
                    <a:gd name="T73" fmla="*/ 881 h 1070"/>
                    <a:gd name="T74" fmla="*/ 633 w 1224"/>
                    <a:gd name="T75" fmla="*/ 906 h 1070"/>
                    <a:gd name="T76" fmla="*/ 689 w 1224"/>
                    <a:gd name="T77" fmla="*/ 934 h 1070"/>
                    <a:gd name="T78" fmla="*/ 745 w 1224"/>
                    <a:gd name="T79" fmla="*/ 955 h 1070"/>
                    <a:gd name="T80" fmla="*/ 808 w 1224"/>
                    <a:gd name="T81" fmla="*/ 979 h 1070"/>
                    <a:gd name="T82" fmla="*/ 871 w 1224"/>
                    <a:gd name="T83" fmla="*/ 1000 h 1070"/>
                    <a:gd name="T84" fmla="*/ 937 w 1224"/>
                    <a:gd name="T85" fmla="*/ 1018 h 1070"/>
                    <a:gd name="T86" fmla="*/ 1004 w 1224"/>
                    <a:gd name="T87" fmla="*/ 1035 h 1070"/>
                    <a:gd name="T88" fmla="*/ 1075 w 1224"/>
                    <a:gd name="T89" fmla="*/ 1049 h 1070"/>
                    <a:gd name="T90" fmla="*/ 1148 w 1224"/>
                    <a:gd name="T91" fmla="*/ 1063 h 1070"/>
                    <a:gd name="T92" fmla="*/ 1224 w 1224"/>
                    <a:gd name="T93" fmla="*/ 107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4" h="1070">
                      <a:moveTo>
                        <a:pt x="1224" y="1070"/>
                      </a:moveTo>
                      <a:lnTo>
                        <a:pt x="1221" y="1039"/>
                      </a:lnTo>
                      <a:lnTo>
                        <a:pt x="1214" y="1000"/>
                      </a:lnTo>
                      <a:lnTo>
                        <a:pt x="1203" y="947"/>
                      </a:lnTo>
                      <a:lnTo>
                        <a:pt x="1186" y="885"/>
                      </a:lnTo>
                      <a:lnTo>
                        <a:pt x="1161" y="814"/>
                      </a:lnTo>
                      <a:lnTo>
                        <a:pt x="1130" y="738"/>
                      </a:lnTo>
                      <a:lnTo>
                        <a:pt x="1088" y="653"/>
                      </a:lnTo>
                      <a:lnTo>
                        <a:pt x="1063" y="611"/>
                      </a:lnTo>
                      <a:lnTo>
                        <a:pt x="1036" y="566"/>
                      </a:lnTo>
                      <a:lnTo>
                        <a:pt x="1004" y="521"/>
                      </a:lnTo>
                      <a:lnTo>
                        <a:pt x="969" y="478"/>
                      </a:lnTo>
                      <a:lnTo>
                        <a:pt x="934" y="433"/>
                      </a:lnTo>
                      <a:lnTo>
                        <a:pt x="892" y="388"/>
                      </a:lnTo>
                      <a:lnTo>
                        <a:pt x="846" y="342"/>
                      </a:lnTo>
                      <a:lnTo>
                        <a:pt x="801" y="301"/>
                      </a:lnTo>
                      <a:lnTo>
                        <a:pt x="749" y="259"/>
                      </a:lnTo>
                      <a:lnTo>
                        <a:pt x="693" y="217"/>
                      </a:lnTo>
                      <a:lnTo>
                        <a:pt x="633" y="175"/>
                      </a:lnTo>
                      <a:lnTo>
                        <a:pt x="567" y="136"/>
                      </a:lnTo>
                      <a:lnTo>
                        <a:pt x="497" y="97"/>
                      </a:lnTo>
                      <a:lnTo>
                        <a:pt x="423" y="63"/>
                      </a:lnTo>
                      <a:lnTo>
                        <a:pt x="346" y="31"/>
                      </a:lnTo>
                      <a:lnTo>
                        <a:pt x="262" y="0"/>
                      </a:lnTo>
                      <a:lnTo>
                        <a:pt x="521" y="304"/>
                      </a:lnTo>
                      <a:lnTo>
                        <a:pt x="14" y="171"/>
                      </a:lnTo>
                      <a:lnTo>
                        <a:pt x="353" y="528"/>
                      </a:lnTo>
                      <a:lnTo>
                        <a:pt x="0" y="405"/>
                      </a:lnTo>
                      <a:lnTo>
                        <a:pt x="20" y="430"/>
                      </a:lnTo>
                      <a:lnTo>
                        <a:pt x="77" y="499"/>
                      </a:lnTo>
                      <a:lnTo>
                        <a:pt x="119" y="542"/>
                      </a:lnTo>
                      <a:lnTo>
                        <a:pt x="171" y="595"/>
                      </a:lnTo>
                      <a:lnTo>
                        <a:pt x="234" y="650"/>
                      </a:lnTo>
                      <a:lnTo>
                        <a:pt x="304" y="707"/>
                      </a:lnTo>
                      <a:lnTo>
                        <a:pt x="388" y="765"/>
                      </a:lnTo>
                      <a:lnTo>
                        <a:pt x="479" y="825"/>
                      </a:lnTo>
                      <a:lnTo>
                        <a:pt x="577" y="881"/>
                      </a:lnTo>
                      <a:lnTo>
                        <a:pt x="633" y="906"/>
                      </a:lnTo>
                      <a:lnTo>
                        <a:pt x="689" y="934"/>
                      </a:lnTo>
                      <a:lnTo>
                        <a:pt x="745" y="955"/>
                      </a:lnTo>
                      <a:lnTo>
                        <a:pt x="808" y="979"/>
                      </a:lnTo>
                      <a:lnTo>
                        <a:pt x="871" y="1000"/>
                      </a:lnTo>
                      <a:lnTo>
                        <a:pt x="937" y="1018"/>
                      </a:lnTo>
                      <a:lnTo>
                        <a:pt x="1004" y="1035"/>
                      </a:lnTo>
                      <a:lnTo>
                        <a:pt x="1075" y="1049"/>
                      </a:lnTo>
                      <a:lnTo>
                        <a:pt x="1148" y="1063"/>
                      </a:lnTo>
                      <a:lnTo>
                        <a:pt x="1224" y="1070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37" name="Freeform 65"/>
                <p:cNvSpPr>
                  <a:spLocks/>
                </p:cNvSpPr>
                <p:nvPr/>
              </p:nvSpPr>
              <p:spPr bwMode="auto">
                <a:xfrm>
                  <a:off x="2250281" y="5518151"/>
                  <a:ext cx="293687" cy="420688"/>
                </a:xfrm>
                <a:custGeom>
                  <a:avLst/>
                  <a:gdLst>
                    <a:gd name="T0" fmla="*/ 31 w 926"/>
                    <a:gd name="T1" fmla="*/ 1322 h 1322"/>
                    <a:gd name="T2" fmla="*/ 24 w 926"/>
                    <a:gd name="T3" fmla="*/ 1291 h 1322"/>
                    <a:gd name="T4" fmla="*/ 13 w 926"/>
                    <a:gd name="T5" fmla="*/ 1252 h 1322"/>
                    <a:gd name="T6" fmla="*/ 6 w 926"/>
                    <a:gd name="T7" fmla="*/ 1203 h 1322"/>
                    <a:gd name="T8" fmla="*/ 3 w 926"/>
                    <a:gd name="T9" fmla="*/ 1140 h 1322"/>
                    <a:gd name="T10" fmla="*/ 0 w 926"/>
                    <a:gd name="T11" fmla="*/ 1067 h 1322"/>
                    <a:gd name="T12" fmla="*/ 3 w 926"/>
                    <a:gd name="T13" fmla="*/ 983 h 1322"/>
                    <a:gd name="T14" fmla="*/ 13 w 926"/>
                    <a:gd name="T15" fmla="*/ 892 h 1322"/>
                    <a:gd name="T16" fmla="*/ 21 w 926"/>
                    <a:gd name="T17" fmla="*/ 843 h 1322"/>
                    <a:gd name="T18" fmla="*/ 31 w 926"/>
                    <a:gd name="T19" fmla="*/ 790 h 1322"/>
                    <a:gd name="T20" fmla="*/ 42 w 926"/>
                    <a:gd name="T21" fmla="*/ 741 h 1322"/>
                    <a:gd name="T22" fmla="*/ 59 w 926"/>
                    <a:gd name="T23" fmla="*/ 686 h 1322"/>
                    <a:gd name="T24" fmla="*/ 76 w 926"/>
                    <a:gd name="T25" fmla="*/ 632 h 1322"/>
                    <a:gd name="T26" fmla="*/ 101 w 926"/>
                    <a:gd name="T27" fmla="*/ 577 h 1322"/>
                    <a:gd name="T28" fmla="*/ 125 w 926"/>
                    <a:gd name="T29" fmla="*/ 520 h 1322"/>
                    <a:gd name="T30" fmla="*/ 154 w 926"/>
                    <a:gd name="T31" fmla="*/ 465 h 1322"/>
                    <a:gd name="T32" fmla="*/ 185 w 926"/>
                    <a:gd name="T33" fmla="*/ 405 h 1322"/>
                    <a:gd name="T34" fmla="*/ 224 w 926"/>
                    <a:gd name="T35" fmla="*/ 350 h 1322"/>
                    <a:gd name="T36" fmla="*/ 266 w 926"/>
                    <a:gd name="T37" fmla="*/ 290 h 1322"/>
                    <a:gd name="T38" fmla="*/ 311 w 926"/>
                    <a:gd name="T39" fmla="*/ 230 h 1322"/>
                    <a:gd name="T40" fmla="*/ 360 w 926"/>
                    <a:gd name="T41" fmla="*/ 175 h 1322"/>
                    <a:gd name="T42" fmla="*/ 415 w 926"/>
                    <a:gd name="T43" fmla="*/ 115 h 1322"/>
                    <a:gd name="T44" fmla="*/ 479 w 926"/>
                    <a:gd name="T45" fmla="*/ 59 h 1322"/>
                    <a:gd name="T46" fmla="*/ 545 w 926"/>
                    <a:gd name="T47" fmla="*/ 0 h 1322"/>
                    <a:gd name="T48" fmla="*/ 412 w 926"/>
                    <a:gd name="T49" fmla="*/ 371 h 1322"/>
                    <a:gd name="T50" fmla="*/ 832 w 926"/>
                    <a:gd name="T51" fmla="*/ 73 h 1322"/>
                    <a:gd name="T52" fmla="*/ 643 w 926"/>
                    <a:gd name="T53" fmla="*/ 520 h 1322"/>
                    <a:gd name="T54" fmla="*/ 926 w 926"/>
                    <a:gd name="T55" fmla="*/ 283 h 1322"/>
                    <a:gd name="T56" fmla="*/ 920 w 926"/>
                    <a:gd name="T57" fmla="*/ 314 h 1322"/>
                    <a:gd name="T58" fmla="*/ 888 w 926"/>
                    <a:gd name="T59" fmla="*/ 395 h 1322"/>
                    <a:gd name="T60" fmla="*/ 868 w 926"/>
                    <a:gd name="T61" fmla="*/ 451 h 1322"/>
                    <a:gd name="T62" fmla="*/ 836 w 926"/>
                    <a:gd name="T63" fmla="*/ 517 h 1322"/>
                    <a:gd name="T64" fmla="*/ 797 w 926"/>
                    <a:gd name="T65" fmla="*/ 590 h 1322"/>
                    <a:gd name="T66" fmla="*/ 751 w 926"/>
                    <a:gd name="T67" fmla="*/ 668 h 1322"/>
                    <a:gd name="T68" fmla="*/ 696 w 926"/>
                    <a:gd name="T69" fmla="*/ 752 h 1322"/>
                    <a:gd name="T70" fmla="*/ 633 w 926"/>
                    <a:gd name="T71" fmla="*/ 835 h 1322"/>
                    <a:gd name="T72" fmla="*/ 560 w 926"/>
                    <a:gd name="T73" fmla="*/ 923 h 1322"/>
                    <a:gd name="T74" fmla="*/ 475 w 926"/>
                    <a:gd name="T75" fmla="*/ 1007 h 1322"/>
                    <a:gd name="T76" fmla="*/ 430 w 926"/>
                    <a:gd name="T77" fmla="*/ 1052 h 1322"/>
                    <a:gd name="T78" fmla="*/ 384 w 926"/>
                    <a:gd name="T79" fmla="*/ 1094 h 1322"/>
                    <a:gd name="T80" fmla="*/ 332 w 926"/>
                    <a:gd name="T81" fmla="*/ 1133 h 1322"/>
                    <a:gd name="T82" fmla="*/ 276 w 926"/>
                    <a:gd name="T83" fmla="*/ 1175 h 1322"/>
                    <a:gd name="T84" fmla="*/ 220 w 926"/>
                    <a:gd name="T85" fmla="*/ 1213 h 1322"/>
                    <a:gd name="T86" fmla="*/ 161 w 926"/>
                    <a:gd name="T87" fmla="*/ 1252 h 1322"/>
                    <a:gd name="T88" fmla="*/ 97 w 926"/>
                    <a:gd name="T89" fmla="*/ 1287 h 1322"/>
                    <a:gd name="T90" fmla="*/ 31 w 926"/>
                    <a:gd name="T91" fmla="*/ 1322 h 1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26" h="1322">
                      <a:moveTo>
                        <a:pt x="31" y="1322"/>
                      </a:moveTo>
                      <a:lnTo>
                        <a:pt x="24" y="1291"/>
                      </a:lnTo>
                      <a:lnTo>
                        <a:pt x="13" y="1252"/>
                      </a:lnTo>
                      <a:lnTo>
                        <a:pt x="6" y="1203"/>
                      </a:lnTo>
                      <a:lnTo>
                        <a:pt x="3" y="1140"/>
                      </a:lnTo>
                      <a:lnTo>
                        <a:pt x="0" y="1067"/>
                      </a:lnTo>
                      <a:lnTo>
                        <a:pt x="3" y="983"/>
                      </a:lnTo>
                      <a:lnTo>
                        <a:pt x="13" y="892"/>
                      </a:lnTo>
                      <a:lnTo>
                        <a:pt x="21" y="843"/>
                      </a:lnTo>
                      <a:lnTo>
                        <a:pt x="31" y="790"/>
                      </a:lnTo>
                      <a:lnTo>
                        <a:pt x="42" y="741"/>
                      </a:lnTo>
                      <a:lnTo>
                        <a:pt x="59" y="686"/>
                      </a:lnTo>
                      <a:lnTo>
                        <a:pt x="76" y="632"/>
                      </a:lnTo>
                      <a:lnTo>
                        <a:pt x="101" y="577"/>
                      </a:lnTo>
                      <a:lnTo>
                        <a:pt x="125" y="520"/>
                      </a:lnTo>
                      <a:lnTo>
                        <a:pt x="154" y="465"/>
                      </a:lnTo>
                      <a:lnTo>
                        <a:pt x="185" y="405"/>
                      </a:lnTo>
                      <a:lnTo>
                        <a:pt x="224" y="350"/>
                      </a:lnTo>
                      <a:lnTo>
                        <a:pt x="266" y="290"/>
                      </a:lnTo>
                      <a:lnTo>
                        <a:pt x="311" y="230"/>
                      </a:lnTo>
                      <a:lnTo>
                        <a:pt x="360" y="175"/>
                      </a:lnTo>
                      <a:lnTo>
                        <a:pt x="415" y="115"/>
                      </a:lnTo>
                      <a:lnTo>
                        <a:pt x="479" y="59"/>
                      </a:lnTo>
                      <a:lnTo>
                        <a:pt x="545" y="0"/>
                      </a:lnTo>
                      <a:lnTo>
                        <a:pt x="412" y="371"/>
                      </a:lnTo>
                      <a:lnTo>
                        <a:pt x="832" y="73"/>
                      </a:lnTo>
                      <a:lnTo>
                        <a:pt x="643" y="520"/>
                      </a:lnTo>
                      <a:lnTo>
                        <a:pt x="926" y="283"/>
                      </a:lnTo>
                      <a:lnTo>
                        <a:pt x="920" y="314"/>
                      </a:lnTo>
                      <a:lnTo>
                        <a:pt x="888" y="395"/>
                      </a:lnTo>
                      <a:lnTo>
                        <a:pt x="868" y="451"/>
                      </a:lnTo>
                      <a:lnTo>
                        <a:pt x="836" y="517"/>
                      </a:lnTo>
                      <a:lnTo>
                        <a:pt x="797" y="590"/>
                      </a:lnTo>
                      <a:lnTo>
                        <a:pt x="751" y="668"/>
                      </a:lnTo>
                      <a:lnTo>
                        <a:pt x="696" y="752"/>
                      </a:lnTo>
                      <a:lnTo>
                        <a:pt x="633" y="835"/>
                      </a:lnTo>
                      <a:lnTo>
                        <a:pt x="560" y="923"/>
                      </a:lnTo>
                      <a:lnTo>
                        <a:pt x="475" y="1007"/>
                      </a:lnTo>
                      <a:lnTo>
                        <a:pt x="430" y="1052"/>
                      </a:lnTo>
                      <a:lnTo>
                        <a:pt x="384" y="1094"/>
                      </a:lnTo>
                      <a:lnTo>
                        <a:pt x="332" y="1133"/>
                      </a:lnTo>
                      <a:lnTo>
                        <a:pt x="276" y="1175"/>
                      </a:lnTo>
                      <a:lnTo>
                        <a:pt x="220" y="1213"/>
                      </a:lnTo>
                      <a:lnTo>
                        <a:pt x="161" y="1252"/>
                      </a:lnTo>
                      <a:lnTo>
                        <a:pt x="97" y="1287"/>
                      </a:lnTo>
                      <a:lnTo>
                        <a:pt x="31" y="1322"/>
                      </a:lnTo>
                      <a:close/>
                    </a:path>
                  </a:pathLst>
                </a:custGeom>
                <a:solidFill>
                  <a:srgbClr val="707F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  <p:grpSp>
            <p:nvGrpSpPr>
              <p:cNvPr id="147" name="群組 146"/>
              <p:cNvGrpSpPr/>
              <p:nvPr/>
            </p:nvGrpSpPr>
            <p:grpSpPr>
              <a:xfrm>
                <a:off x="1503572" y="1641045"/>
                <a:ext cx="1027696" cy="592693"/>
                <a:chOff x="5804693" y="3754438"/>
                <a:chExt cx="1500187" cy="865188"/>
              </a:xfrm>
            </p:grpSpPr>
            <p:sp>
              <p:nvSpPr>
                <p:cNvPr id="148" name="Freeform 25"/>
                <p:cNvSpPr>
                  <a:spLocks/>
                </p:cNvSpPr>
                <p:nvPr/>
              </p:nvSpPr>
              <p:spPr bwMode="auto">
                <a:xfrm>
                  <a:off x="5820568" y="3768726"/>
                  <a:ext cx="1470025" cy="836613"/>
                </a:xfrm>
                <a:custGeom>
                  <a:avLst/>
                  <a:gdLst>
                    <a:gd name="T0" fmla="*/ 4199 w 4633"/>
                    <a:gd name="T1" fmla="*/ 1151 h 2631"/>
                    <a:gd name="T2" fmla="*/ 3916 w 4633"/>
                    <a:gd name="T3" fmla="*/ 1078 h 2631"/>
                    <a:gd name="T4" fmla="*/ 3887 w 4633"/>
                    <a:gd name="T5" fmla="*/ 791 h 2631"/>
                    <a:gd name="T6" fmla="*/ 3754 w 4633"/>
                    <a:gd name="T7" fmla="*/ 543 h 2631"/>
                    <a:gd name="T8" fmla="*/ 3538 w 4633"/>
                    <a:gd name="T9" fmla="*/ 365 h 2631"/>
                    <a:gd name="T10" fmla="*/ 3264 w 4633"/>
                    <a:gd name="T11" fmla="*/ 280 h 2631"/>
                    <a:gd name="T12" fmla="*/ 2991 w 4633"/>
                    <a:gd name="T13" fmla="*/ 305 h 2631"/>
                    <a:gd name="T14" fmla="*/ 2761 w 4633"/>
                    <a:gd name="T15" fmla="*/ 413 h 2631"/>
                    <a:gd name="T16" fmla="*/ 2600 w 4633"/>
                    <a:gd name="T17" fmla="*/ 308 h 2631"/>
                    <a:gd name="T18" fmla="*/ 2414 w 4633"/>
                    <a:gd name="T19" fmla="*/ 154 h 2631"/>
                    <a:gd name="T20" fmla="*/ 2194 w 4633"/>
                    <a:gd name="T21" fmla="*/ 50 h 2631"/>
                    <a:gd name="T22" fmla="*/ 1945 w 4633"/>
                    <a:gd name="T23" fmla="*/ 0 h 2631"/>
                    <a:gd name="T24" fmla="*/ 1739 w 4633"/>
                    <a:gd name="T25" fmla="*/ 8 h 2631"/>
                    <a:gd name="T26" fmla="*/ 1557 w 4633"/>
                    <a:gd name="T27" fmla="*/ 53 h 2631"/>
                    <a:gd name="T28" fmla="*/ 1354 w 4633"/>
                    <a:gd name="T29" fmla="*/ 151 h 2631"/>
                    <a:gd name="T30" fmla="*/ 1092 w 4633"/>
                    <a:gd name="T31" fmla="*/ 392 h 2631"/>
                    <a:gd name="T32" fmla="*/ 959 w 4633"/>
                    <a:gd name="T33" fmla="*/ 631 h 2631"/>
                    <a:gd name="T34" fmla="*/ 910 w 4633"/>
                    <a:gd name="T35" fmla="*/ 805 h 2631"/>
                    <a:gd name="T36" fmla="*/ 773 w 4633"/>
                    <a:gd name="T37" fmla="*/ 889 h 2631"/>
                    <a:gd name="T38" fmla="*/ 473 w 4633"/>
                    <a:gd name="T39" fmla="*/ 949 h 2631"/>
                    <a:gd name="T40" fmla="*/ 228 w 4633"/>
                    <a:gd name="T41" fmla="*/ 1113 h 2631"/>
                    <a:gd name="T42" fmla="*/ 60 w 4633"/>
                    <a:gd name="T43" fmla="*/ 1361 h 2631"/>
                    <a:gd name="T44" fmla="*/ 0 w 4633"/>
                    <a:gd name="T45" fmla="*/ 1659 h 2631"/>
                    <a:gd name="T46" fmla="*/ 60 w 4633"/>
                    <a:gd name="T47" fmla="*/ 1959 h 2631"/>
                    <a:gd name="T48" fmla="*/ 225 w 4633"/>
                    <a:gd name="T49" fmla="*/ 2207 h 2631"/>
                    <a:gd name="T50" fmla="*/ 469 w 4633"/>
                    <a:gd name="T51" fmla="*/ 2373 h 2631"/>
                    <a:gd name="T52" fmla="*/ 770 w 4633"/>
                    <a:gd name="T53" fmla="*/ 2431 h 2631"/>
                    <a:gd name="T54" fmla="*/ 934 w 4633"/>
                    <a:gd name="T55" fmla="*/ 2414 h 2631"/>
                    <a:gd name="T56" fmla="*/ 1218 w 4633"/>
                    <a:gd name="T57" fmla="*/ 2288 h 2631"/>
                    <a:gd name="T58" fmla="*/ 1403 w 4633"/>
                    <a:gd name="T59" fmla="*/ 2282 h 2631"/>
                    <a:gd name="T60" fmla="*/ 1578 w 4633"/>
                    <a:gd name="T61" fmla="*/ 2442 h 2631"/>
                    <a:gd name="T62" fmla="*/ 1805 w 4633"/>
                    <a:gd name="T63" fmla="*/ 2561 h 2631"/>
                    <a:gd name="T64" fmla="*/ 2071 w 4633"/>
                    <a:gd name="T65" fmla="*/ 2624 h 2631"/>
                    <a:gd name="T66" fmla="*/ 2373 w 4633"/>
                    <a:gd name="T67" fmla="*/ 2621 h 2631"/>
                    <a:gd name="T68" fmla="*/ 2663 w 4633"/>
                    <a:gd name="T69" fmla="*/ 2547 h 2631"/>
                    <a:gd name="T70" fmla="*/ 2901 w 4633"/>
                    <a:gd name="T71" fmla="*/ 2410 h 2631"/>
                    <a:gd name="T72" fmla="*/ 3076 w 4633"/>
                    <a:gd name="T73" fmla="*/ 2222 h 2631"/>
                    <a:gd name="T74" fmla="*/ 3264 w 4633"/>
                    <a:gd name="T75" fmla="*/ 2197 h 2631"/>
                    <a:gd name="T76" fmla="*/ 3587 w 4633"/>
                    <a:gd name="T77" fmla="*/ 2302 h 2631"/>
                    <a:gd name="T78" fmla="*/ 3944 w 4633"/>
                    <a:gd name="T79" fmla="*/ 2302 h 2631"/>
                    <a:gd name="T80" fmla="*/ 4252 w 4633"/>
                    <a:gd name="T81" fmla="*/ 2211 h 2631"/>
                    <a:gd name="T82" fmla="*/ 4486 w 4633"/>
                    <a:gd name="T83" fmla="*/ 2043 h 2631"/>
                    <a:gd name="T84" fmla="*/ 4615 w 4633"/>
                    <a:gd name="T85" fmla="*/ 1820 h 2631"/>
                    <a:gd name="T86" fmla="*/ 4633 w 4633"/>
                    <a:gd name="T87" fmla="*/ 1693 h 2631"/>
                    <a:gd name="T88" fmla="*/ 4609 w 4633"/>
                    <a:gd name="T89" fmla="*/ 1544 h 2631"/>
                    <a:gd name="T90" fmla="*/ 4534 w 4633"/>
                    <a:gd name="T91" fmla="*/ 1403 h 2631"/>
                    <a:gd name="T92" fmla="*/ 4422 w 4633"/>
                    <a:gd name="T93" fmla="*/ 1284 h 2631"/>
                    <a:gd name="T94" fmla="*/ 4276 w 4633"/>
                    <a:gd name="T95" fmla="*/ 1187 h 26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633" h="2631">
                      <a:moveTo>
                        <a:pt x="4276" y="1187"/>
                      </a:moveTo>
                      <a:lnTo>
                        <a:pt x="4262" y="1182"/>
                      </a:lnTo>
                      <a:lnTo>
                        <a:pt x="4252" y="1176"/>
                      </a:lnTo>
                      <a:lnTo>
                        <a:pt x="4199" y="1151"/>
                      </a:lnTo>
                      <a:lnTo>
                        <a:pt x="4132" y="1127"/>
                      </a:lnTo>
                      <a:lnTo>
                        <a:pt x="4062" y="1106"/>
                      </a:lnTo>
                      <a:lnTo>
                        <a:pt x="3992" y="1092"/>
                      </a:lnTo>
                      <a:lnTo>
                        <a:pt x="3916" y="1078"/>
                      </a:lnTo>
                      <a:lnTo>
                        <a:pt x="3919" y="1012"/>
                      </a:lnTo>
                      <a:lnTo>
                        <a:pt x="3916" y="934"/>
                      </a:lnTo>
                      <a:lnTo>
                        <a:pt x="3905" y="861"/>
                      </a:lnTo>
                      <a:lnTo>
                        <a:pt x="3887" y="791"/>
                      </a:lnTo>
                      <a:lnTo>
                        <a:pt x="3863" y="725"/>
                      </a:lnTo>
                      <a:lnTo>
                        <a:pt x="3832" y="662"/>
                      </a:lnTo>
                      <a:lnTo>
                        <a:pt x="3796" y="598"/>
                      </a:lnTo>
                      <a:lnTo>
                        <a:pt x="3754" y="543"/>
                      </a:lnTo>
                      <a:lnTo>
                        <a:pt x="3705" y="490"/>
                      </a:lnTo>
                      <a:lnTo>
                        <a:pt x="3653" y="444"/>
                      </a:lnTo>
                      <a:lnTo>
                        <a:pt x="3597" y="402"/>
                      </a:lnTo>
                      <a:lnTo>
                        <a:pt x="3538" y="365"/>
                      </a:lnTo>
                      <a:lnTo>
                        <a:pt x="3475" y="337"/>
                      </a:lnTo>
                      <a:lnTo>
                        <a:pt x="3405" y="308"/>
                      </a:lnTo>
                      <a:lnTo>
                        <a:pt x="3335" y="290"/>
                      </a:lnTo>
                      <a:lnTo>
                        <a:pt x="3264" y="280"/>
                      </a:lnTo>
                      <a:lnTo>
                        <a:pt x="3188" y="277"/>
                      </a:lnTo>
                      <a:lnTo>
                        <a:pt x="3121" y="280"/>
                      </a:lnTo>
                      <a:lnTo>
                        <a:pt x="3055" y="287"/>
                      </a:lnTo>
                      <a:lnTo>
                        <a:pt x="2991" y="305"/>
                      </a:lnTo>
                      <a:lnTo>
                        <a:pt x="2928" y="323"/>
                      </a:lnTo>
                      <a:lnTo>
                        <a:pt x="2873" y="350"/>
                      </a:lnTo>
                      <a:lnTo>
                        <a:pt x="2816" y="378"/>
                      </a:lnTo>
                      <a:lnTo>
                        <a:pt x="2761" y="413"/>
                      </a:lnTo>
                      <a:lnTo>
                        <a:pt x="2712" y="452"/>
                      </a:lnTo>
                      <a:lnTo>
                        <a:pt x="2677" y="402"/>
                      </a:lnTo>
                      <a:lnTo>
                        <a:pt x="2642" y="354"/>
                      </a:lnTo>
                      <a:lnTo>
                        <a:pt x="2600" y="308"/>
                      </a:lnTo>
                      <a:lnTo>
                        <a:pt x="2558" y="266"/>
                      </a:lnTo>
                      <a:lnTo>
                        <a:pt x="2513" y="228"/>
                      </a:lnTo>
                      <a:lnTo>
                        <a:pt x="2464" y="190"/>
                      </a:lnTo>
                      <a:lnTo>
                        <a:pt x="2414" y="154"/>
                      </a:lnTo>
                      <a:lnTo>
                        <a:pt x="2362" y="123"/>
                      </a:lnTo>
                      <a:lnTo>
                        <a:pt x="2306" y="95"/>
                      </a:lnTo>
                      <a:lnTo>
                        <a:pt x="2250" y="71"/>
                      </a:lnTo>
                      <a:lnTo>
                        <a:pt x="2194" y="50"/>
                      </a:lnTo>
                      <a:lnTo>
                        <a:pt x="2135" y="32"/>
                      </a:lnTo>
                      <a:lnTo>
                        <a:pt x="2071" y="18"/>
                      </a:lnTo>
                      <a:lnTo>
                        <a:pt x="2008" y="8"/>
                      </a:lnTo>
                      <a:lnTo>
                        <a:pt x="1945" y="0"/>
                      </a:lnTo>
                      <a:lnTo>
                        <a:pt x="1883" y="0"/>
                      </a:lnTo>
                      <a:lnTo>
                        <a:pt x="1833" y="0"/>
                      </a:lnTo>
                      <a:lnTo>
                        <a:pt x="1784" y="5"/>
                      </a:lnTo>
                      <a:lnTo>
                        <a:pt x="1739" y="8"/>
                      </a:lnTo>
                      <a:lnTo>
                        <a:pt x="1693" y="18"/>
                      </a:lnTo>
                      <a:lnTo>
                        <a:pt x="1648" y="26"/>
                      </a:lnTo>
                      <a:lnTo>
                        <a:pt x="1603" y="39"/>
                      </a:lnTo>
                      <a:lnTo>
                        <a:pt x="1557" y="53"/>
                      </a:lnTo>
                      <a:lnTo>
                        <a:pt x="1515" y="67"/>
                      </a:lnTo>
                      <a:lnTo>
                        <a:pt x="1473" y="84"/>
                      </a:lnTo>
                      <a:lnTo>
                        <a:pt x="1431" y="105"/>
                      </a:lnTo>
                      <a:lnTo>
                        <a:pt x="1354" y="151"/>
                      </a:lnTo>
                      <a:lnTo>
                        <a:pt x="1281" y="204"/>
                      </a:lnTo>
                      <a:lnTo>
                        <a:pt x="1211" y="259"/>
                      </a:lnTo>
                      <a:lnTo>
                        <a:pt x="1148" y="323"/>
                      </a:lnTo>
                      <a:lnTo>
                        <a:pt x="1092" y="392"/>
                      </a:lnTo>
                      <a:lnTo>
                        <a:pt x="1039" y="465"/>
                      </a:lnTo>
                      <a:lnTo>
                        <a:pt x="997" y="546"/>
                      </a:lnTo>
                      <a:lnTo>
                        <a:pt x="976" y="588"/>
                      </a:lnTo>
                      <a:lnTo>
                        <a:pt x="959" y="631"/>
                      </a:lnTo>
                      <a:lnTo>
                        <a:pt x="945" y="673"/>
                      </a:lnTo>
                      <a:lnTo>
                        <a:pt x="931" y="718"/>
                      </a:lnTo>
                      <a:lnTo>
                        <a:pt x="916" y="759"/>
                      </a:lnTo>
                      <a:lnTo>
                        <a:pt x="910" y="805"/>
                      </a:lnTo>
                      <a:lnTo>
                        <a:pt x="900" y="854"/>
                      </a:lnTo>
                      <a:lnTo>
                        <a:pt x="897" y="900"/>
                      </a:lnTo>
                      <a:lnTo>
                        <a:pt x="833" y="892"/>
                      </a:lnTo>
                      <a:lnTo>
                        <a:pt x="773" y="889"/>
                      </a:lnTo>
                      <a:lnTo>
                        <a:pt x="693" y="892"/>
                      </a:lnTo>
                      <a:lnTo>
                        <a:pt x="616" y="903"/>
                      </a:lnTo>
                      <a:lnTo>
                        <a:pt x="543" y="924"/>
                      </a:lnTo>
                      <a:lnTo>
                        <a:pt x="473" y="949"/>
                      </a:lnTo>
                      <a:lnTo>
                        <a:pt x="402" y="983"/>
                      </a:lnTo>
                      <a:lnTo>
                        <a:pt x="340" y="1022"/>
                      </a:lnTo>
                      <a:lnTo>
                        <a:pt x="280" y="1064"/>
                      </a:lnTo>
                      <a:lnTo>
                        <a:pt x="228" y="1113"/>
                      </a:lnTo>
                      <a:lnTo>
                        <a:pt x="175" y="1169"/>
                      </a:lnTo>
                      <a:lnTo>
                        <a:pt x="133" y="1228"/>
                      </a:lnTo>
                      <a:lnTo>
                        <a:pt x="92" y="1291"/>
                      </a:lnTo>
                      <a:lnTo>
                        <a:pt x="60" y="1361"/>
                      </a:lnTo>
                      <a:lnTo>
                        <a:pt x="35" y="1431"/>
                      </a:lnTo>
                      <a:lnTo>
                        <a:pt x="14" y="1505"/>
                      </a:lnTo>
                      <a:lnTo>
                        <a:pt x="4" y="1581"/>
                      </a:lnTo>
                      <a:lnTo>
                        <a:pt x="0" y="1659"/>
                      </a:lnTo>
                      <a:lnTo>
                        <a:pt x="4" y="1739"/>
                      </a:lnTo>
                      <a:lnTo>
                        <a:pt x="14" y="1816"/>
                      </a:lnTo>
                      <a:lnTo>
                        <a:pt x="35" y="1889"/>
                      </a:lnTo>
                      <a:lnTo>
                        <a:pt x="60" y="1959"/>
                      </a:lnTo>
                      <a:lnTo>
                        <a:pt x="92" y="2029"/>
                      </a:lnTo>
                      <a:lnTo>
                        <a:pt x="129" y="2092"/>
                      </a:lnTo>
                      <a:lnTo>
                        <a:pt x="175" y="2152"/>
                      </a:lnTo>
                      <a:lnTo>
                        <a:pt x="225" y="2207"/>
                      </a:lnTo>
                      <a:lnTo>
                        <a:pt x="280" y="2256"/>
                      </a:lnTo>
                      <a:lnTo>
                        <a:pt x="340" y="2302"/>
                      </a:lnTo>
                      <a:lnTo>
                        <a:pt x="402" y="2340"/>
                      </a:lnTo>
                      <a:lnTo>
                        <a:pt x="469" y="2373"/>
                      </a:lnTo>
                      <a:lnTo>
                        <a:pt x="543" y="2397"/>
                      </a:lnTo>
                      <a:lnTo>
                        <a:pt x="616" y="2418"/>
                      </a:lnTo>
                      <a:lnTo>
                        <a:pt x="693" y="2428"/>
                      </a:lnTo>
                      <a:lnTo>
                        <a:pt x="770" y="2431"/>
                      </a:lnTo>
                      <a:lnTo>
                        <a:pt x="812" y="2431"/>
                      </a:lnTo>
                      <a:lnTo>
                        <a:pt x="854" y="2428"/>
                      </a:lnTo>
                      <a:lnTo>
                        <a:pt x="892" y="2425"/>
                      </a:lnTo>
                      <a:lnTo>
                        <a:pt x="934" y="2414"/>
                      </a:lnTo>
                      <a:lnTo>
                        <a:pt x="1012" y="2397"/>
                      </a:lnTo>
                      <a:lnTo>
                        <a:pt x="1085" y="2365"/>
                      </a:lnTo>
                      <a:lnTo>
                        <a:pt x="1155" y="2330"/>
                      </a:lnTo>
                      <a:lnTo>
                        <a:pt x="1218" y="2288"/>
                      </a:lnTo>
                      <a:lnTo>
                        <a:pt x="1281" y="2240"/>
                      </a:lnTo>
                      <a:lnTo>
                        <a:pt x="1337" y="2186"/>
                      </a:lnTo>
                      <a:lnTo>
                        <a:pt x="1369" y="2235"/>
                      </a:lnTo>
                      <a:lnTo>
                        <a:pt x="1403" y="2282"/>
                      </a:lnTo>
                      <a:lnTo>
                        <a:pt x="1442" y="2327"/>
                      </a:lnTo>
                      <a:lnTo>
                        <a:pt x="1484" y="2365"/>
                      </a:lnTo>
                      <a:lnTo>
                        <a:pt x="1529" y="2407"/>
                      </a:lnTo>
                      <a:lnTo>
                        <a:pt x="1578" y="2442"/>
                      </a:lnTo>
                      <a:lnTo>
                        <a:pt x="1630" y="2477"/>
                      </a:lnTo>
                      <a:lnTo>
                        <a:pt x="1687" y="2509"/>
                      </a:lnTo>
                      <a:lnTo>
                        <a:pt x="1747" y="2537"/>
                      </a:lnTo>
                      <a:lnTo>
                        <a:pt x="1805" y="2561"/>
                      </a:lnTo>
                      <a:lnTo>
                        <a:pt x="1869" y="2582"/>
                      </a:lnTo>
                      <a:lnTo>
                        <a:pt x="1935" y="2600"/>
                      </a:lnTo>
                      <a:lnTo>
                        <a:pt x="2002" y="2613"/>
                      </a:lnTo>
                      <a:lnTo>
                        <a:pt x="2071" y="2624"/>
                      </a:lnTo>
                      <a:lnTo>
                        <a:pt x="2145" y="2631"/>
                      </a:lnTo>
                      <a:lnTo>
                        <a:pt x="2216" y="2631"/>
                      </a:lnTo>
                      <a:lnTo>
                        <a:pt x="2295" y="2627"/>
                      </a:lnTo>
                      <a:lnTo>
                        <a:pt x="2373" y="2621"/>
                      </a:lnTo>
                      <a:lnTo>
                        <a:pt x="2449" y="2610"/>
                      </a:lnTo>
                      <a:lnTo>
                        <a:pt x="2523" y="2592"/>
                      </a:lnTo>
                      <a:lnTo>
                        <a:pt x="2592" y="2572"/>
                      </a:lnTo>
                      <a:lnTo>
                        <a:pt x="2663" y="2547"/>
                      </a:lnTo>
                      <a:lnTo>
                        <a:pt x="2725" y="2519"/>
                      </a:lnTo>
                      <a:lnTo>
                        <a:pt x="2789" y="2484"/>
                      </a:lnTo>
                      <a:lnTo>
                        <a:pt x="2848" y="2449"/>
                      </a:lnTo>
                      <a:lnTo>
                        <a:pt x="2901" y="2410"/>
                      </a:lnTo>
                      <a:lnTo>
                        <a:pt x="2954" y="2365"/>
                      </a:lnTo>
                      <a:lnTo>
                        <a:pt x="2999" y="2319"/>
                      </a:lnTo>
                      <a:lnTo>
                        <a:pt x="3040" y="2274"/>
                      </a:lnTo>
                      <a:lnTo>
                        <a:pt x="3076" y="2222"/>
                      </a:lnTo>
                      <a:lnTo>
                        <a:pt x="3111" y="2170"/>
                      </a:lnTo>
                      <a:lnTo>
                        <a:pt x="3136" y="2113"/>
                      </a:lnTo>
                      <a:lnTo>
                        <a:pt x="3198" y="2159"/>
                      </a:lnTo>
                      <a:lnTo>
                        <a:pt x="3264" y="2197"/>
                      </a:lnTo>
                      <a:lnTo>
                        <a:pt x="3338" y="2232"/>
                      </a:lnTo>
                      <a:lnTo>
                        <a:pt x="3418" y="2261"/>
                      </a:lnTo>
                      <a:lnTo>
                        <a:pt x="3499" y="2285"/>
                      </a:lnTo>
                      <a:lnTo>
                        <a:pt x="3587" y="2302"/>
                      </a:lnTo>
                      <a:lnTo>
                        <a:pt x="3678" y="2313"/>
                      </a:lnTo>
                      <a:lnTo>
                        <a:pt x="3772" y="2316"/>
                      </a:lnTo>
                      <a:lnTo>
                        <a:pt x="3859" y="2313"/>
                      </a:lnTo>
                      <a:lnTo>
                        <a:pt x="3944" y="2302"/>
                      </a:lnTo>
                      <a:lnTo>
                        <a:pt x="4028" y="2288"/>
                      </a:lnTo>
                      <a:lnTo>
                        <a:pt x="4104" y="2267"/>
                      </a:lnTo>
                      <a:lnTo>
                        <a:pt x="4181" y="2243"/>
                      </a:lnTo>
                      <a:lnTo>
                        <a:pt x="4252" y="2211"/>
                      </a:lnTo>
                      <a:lnTo>
                        <a:pt x="4318" y="2173"/>
                      </a:lnTo>
                      <a:lnTo>
                        <a:pt x="4380" y="2134"/>
                      </a:lnTo>
                      <a:lnTo>
                        <a:pt x="4437" y="2089"/>
                      </a:lnTo>
                      <a:lnTo>
                        <a:pt x="4486" y="2043"/>
                      </a:lnTo>
                      <a:lnTo>
                        <a:pt x="4528" y="1991"/>
                      </a:lnTo>
                      <a:lnTo>
                        <a:pt x="4567" y="1935"/>
                      </a:lnTo>
                      <a:lnTo>
                        <a:pt x="4594" y="1879"/>
                      </a:lnTo>
                      <a:lnTo>
                        <a:pt x="4615" y="1820"/>
                      </a:lnTo>
                      <a:lnTo>
                        <a:pt x="4622" y="1787"/>
                      </a:lnTo>
                      <a:lnTo>
                        <a:pt x="4629" y="1756"/>
                      </a:lnTo>
                      <a:lnTo>
                        <a:pt x="4633" y="1725"/>
                      </a:lnTo>
                      <a:lnTo>
                        <a:pt x="4633" y="1693"/>
                      </a:lnTo>
                      <a:lnTo>
                        <a:pt x="4629" y="1656"/>
                      </a:lnTo>
                      <a:lnTo>
                        <a:pt x="4625" y="1617"/>
                      </a:lnTo>
                      <a:lnTo>
                        <a:pt x="4619" y="1578"/>
                      </a:lnTo>
                      <a:lnTo>
                        <a:pt x="4609" y="1544"/>
                      </a:lnTo>
                      <a:lnTo>
                        <a:pt x="4594" y="1508"/>
                      </a:lnTo>
                      <a:lnTo>
                        <a:pt x="4577" y="1473"/>
                      </a:lnTo>
                      <a:lnTo>
                        <a:pt x="4555" y="1438"/>
                      </a:lnTo>
                      <a:lnTo>
                        <a:pt x="4534" y="1403"/>
                      </a:lnTo>
                      <a:lnTo>
                        <a:pt x="4510" y="1372"/>
                      </a:lnTo>
                      <a:lnTo>
                        <a:pt x="4482" y="1344"/>
                      </a:lnTo>
                      <a:lnTo>
                        <a:pt x="4455" y="1312"/>
                      </a:lnTo>
                      <a:lnTo>
                        <a:pt x="4422" y="1284"/>
                      </a:lnTo>
                      <a:lnTo>
                        <a:pt x="4388" y="1260"/>
                      </a:lnTo>
                      <a:lnTo>
                        <a:pt x="4353" y="1232"/>
                      </a:lnTo>
                      <a:lnTo>
                        <a:pt x="4314" y="1211"/>
                      </a:lnTo>
                      <a:lnTo>
                        <a:pt x="4276" y="1187"/>
                      </a:lnTo>
                      <a:close/>
                    </a:path>
                  </a:pathLst>
                </a:custGeom>
                <a:solidFill>
                  <a:srgbClr val="CCE1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  <p:sp>
              <p:nvSpPr>
                <p:cNvPr id="149" name="Freeform 26"/>
                <p:cNvSpPr>
                  <a:spLocks noEditPoints="1"/>
                </p:cNvSpPr>
                <p:nvPr/>
              </p:nvSpPr>
              <p:spPr bwMode="auto">
                <a:xfrm>
                  <a:off x="5804693" y="3754438"/>
                  <a:ext cx="1500187" cy="865188"/>
                </a:xfrm>
                <a:custGeom>
                  <a:avLst/>
                  <a:gdLst>
                    <a:gd name="T0" fmla="*/ 1694 w 4727"/>
                    <a:gd name="T1" fmla="*/ 29 h 2729"/>
                    <a:gd name="T2" fmla="*/ 1319 w 4727"/>
                    <a:gd name="T3" fmla="*/ 200 h 2729"/>
                    <a:gd name="T4" fmla="*/ 980 w 4727"/>
                    <a:gd name="T5" fmla="*/ 623 h 2729"/>
                    <a:gd name="T6" fmla="*/ 907 w 4727"/>
                    <a:gd name="T7" fmla="*/ 900 h 2729"/>
                    <a:gd name="T8" fmla="*/ 435 w 4727"/>
                    <a:gd name="T9" fmla="*/ 987 h 2729"/>
                    <a:gd name="T10" fmla="*/ 99 w 4727"/>
                    <a:gd name="T11" fmla="*/ 1322 h 2729"/>
                    <a:gd name="T12" fmla="*/ 3 w 4727"/>
                    <a:gd name="T13" fmla="*/ 1750 h 2729"/>
                    <a:gd name="T14" fmla="*/ 141 w 4727"/>
                    <a:gd name="T15" fmla="*/ 2166 h 2729"/>
                    <a:gd name="T16" fmla="*/ 501 w 4727"/>
                    <a:gd name="T17" fmla="*/ 2463 h 2729"/>
                    <a:gd name="T18" fmla="*/ 900 w 4727"/>
                    <a:gd name="T19" fmla="*/ 2526 h 2729"/>
                    <a:gd name="T20" fmla="*/ 1319 w 4727"/>
                    <a:gd name="T21" fmla="*/ 2355 h 2729"/>
                    <a:gd name="T22" fmla="*/ 1588 w 4727"/>
                    <a:gd name="T23" fmla="*/ 2516 h 2729"/>
                    <a:gd name="T24" fmla="*/ 1932 w 4727"/>
                    <a:gd name="T25" fmla="*/ 2680 h 2729"/>
                    <a:gd name="T26" fmla="*/ 2268 w 4727"/>
                    <a:gd name="T27" fmla="*/ 2729 h 2729"/>
                    <a:gd name="T28" fmla="*/ 2701 w 4727"/>
                    <a:gd name="T29" fmla="*/ 2649 h 2729"/>
                    <a:gd name="T30" fmla="*/ 3044 w 4727"/>
                    <a:gd name="T31" fmla="*/ 2432 h 2729"/>
                    <a:gd name="T32" fmla="*/ 3334 w 4727"/>
                    <a:gd name="T33" fmla="*/ 2305 h 2729"/>
                    <a:gd name="T34" fmla="*/ 3821 w 4727"/>
                    <a:gd name="T35" fmla="*/ 2410 h 2729"/>
                    <a:gd name="T36" fmla="*/ 4328 w 4727"/>
                    <a:gd name="T37" fmla="*/ 2299 h 2729"/>
                    <a:gd name="T38" fmla="*/ 4658 w 4727"/>
                    <a:gd name="T39" fmla="*/ 2002 h 2729"/>
                    <a:gd name="T40" fmla="*/ 4727 w 4727"/>
                    <a:gd name="T41" fmla="*/ 1778 h 2729"/>
                    <a:gd name="T42" fmla="*/ 4689 w 4727"/>
                    <a:gd name="T43" fmla="*/ 1543 h 2729"/>
                    <a:gd name="T44" fmla="*/ 4541 w 4727"/>
                    <a:gd name="T45" fmla="*/ 1333 h 2729"/>
                    <a:gd name="T46" fmla="*/ 4322 w 4727"/>
                    <a:gd name="T47" fmla="*/ 1183 h 2729"/>
                    <a:gd name="T48" fmla="*/ 4017 w 4727"/>
                    <a:gd name="T49" fmla="*/ 1057 h 2729"/>
                    <a:gd name="T50" fmla="*/ 3884 w 4727"/>
                    <a:gd name="T51" fmla="*/ 623 h 2729"/>
                    <a:gd name="T52" fmla="*/ 3541 w 4727"/>
                    <a:gd name="T53" fmla="*/ 339 h 2729"/>
                    <a:gd name="T54" fmla="*/ 3110 w 4727"/>
                    <a:gd name="T55" fmla="*/ 291 h 2729"/>
                    <a:gd name="T56" fmla="*/ 2771 w 4727"/>
                    <a:gd name="T57" fmla="*/ 441 h 2729"/>
                    <a:gd name="T58" fmla="*/ 2508 w 4727"/>
                    <a:gd name="T59" fmla="*/ 182 h 2729"/>
                    <a:gd name="T60" fmla="*/ 2177 w 4727"/>
                    <a:gd name="T61" fmla="*/ 32 h 2729"/>
                    <a:gd name="T62" fmla="*/ 998 w 4727"/>
                    <a:gd name="T63" fmla="*/ 907 h 2729"/>
                    <a:gd name="T64" fmla="*/ 1131 w 4727"/>
                    <a:gd name="T65" fmla="*/ 536 h 2729"/>
                    <a:gd name="T66" fmla="*/ 1505 w 4727"/>
                    <a:gd name="T67" fmla="*/ 196 h 2729"/>
                    <a:gd name="T68" fmla="*/ 1887 w 4727"/>
                    <a:gd name="T69" fmla="*/ 96 h 2729"/>
                    <a:gd name="T70" fmla="*/ 2222 w 4727"/>
                    <a:gd name="T71" fmla="*/ 141 h 2729"/>
                    <a:gd name="T72" fmla="*/ 2526 w 4727"/>
                    <a:gd name="T73" fmla="*/ 308 h 2729"/>
                    <a:gd name="T74" fmla="*/ 2750 w 4727"/>
                    <a:gd name="T75" fmla="*/ 574 h 2729"/>
                    <a:gd name="T76" fmla="*/ 3058 w 4727"/>
                    <a:gd name="T77" fmla="*/ 396 h 2729"/>
                    <a:gd name="T78" fmla="*/ 3439 w 4727"/>
                    <a:gd name="T79" fmla="*/ 403 h 2729"/>
                    <a:gd name="T80" fmla="*/ 3765 w 4727"/>
                    <a:gd name="T81" fmla="*/ 623 h 2729"/>
                    <a:gd name="T82" fmla="*/ 3919 w 4727"/>
                    <a:gd name="T83" fmla="*/ 991 h 2729"/>
                    <a:gd name="T84" fmla="*/ 4168 w 4727"/>
                    <a:gd name="T85" fmla="*/ 1221 h 2729"/>
                    <a:gd name="T86" fmla="*/ 4408 w 4727"/>
                    <a:gd name="T87" fmla="*/ 1348 h 2729"/>
                    <a:gd name="T88" fmla="*/ 4566 w 4727"/>
                    <a:gd name="T89" fmla="*/ 1515 h 2729"/>
                    <a:gd name="T90" fmla="*/ 4632 w 4727"/>
                    <a:gd name="T91" fmla="*/ 1708 h 2729"/>
                    <a:gd name="T92" fmla="*/ 4570 w 4727"/>
                    <a:gd name="T93" fmla="*/ 1966 h 2729"/>
                    <a:gd name="T94" fmla="*/ 4275 w 4727"/>
                    <a:gd name="T95" fmla="*/ 2219 h 2729"/>
                    <a:gd name="T96" fmla="*/ 3821 w 4727"/>
                    <a:gd name="T97" fmla="*/ 2316 h 2729"/>
                    <a:gd name="T98" fmla="*/ 3342 w 4727"/>
                    <a:gd name="T99" fmla="*/ 2208 h 2729"/>
                    <a:gd name="T100" fmla="*/ 3083 w 4727"/>
                    <a:gd name="T101" fmla="*/ 2250 h 2729"/>
                    <a:gd name="T102" fmla="*/ 2807 w 4727"/>
                    <a:gd name="T103" fmla="*/ 2498 h 2729"/>
                    <a:gd name="T104" fmla="*/ 2411 w 4727"/>
                    <a:gd name="T105" fmla="*/ 2624 h 2729"/>
                    <a:gd name="T106" fmla="*/ 2002 w 4727"/>
                    <a:gd name="T107" fmla="*/ 2603 h 2729"/>
                    <a:gd name="T108" fmla="*/ 1663 w 4727"/>
                    <a:gd name="T109" fmla="*/ 2456 h 2729"/>
                    <a:gd name="T110" fmla="*/ 1424 w 4727"/>
                    <a:gd name="T111" fmla="*/ 2211 h 2729"/>
                    <a:gd name="T112" fmla="*/ 1110 w 4727"/>
                    <a:gd name="T113" fmla="*/ 2376 h 2729"/>
                    <a:gd name="T114" fmla="*/ 676 w 4727"/>
                    <a:gd name="T115" fmla="*/ 2422 h 2729"/>
                    <a:gd name="T116" fmla="*/ 308 w 4727"/>
                    <a:gd name="T117" fmla="*/ 2222 h 2729"/>
                    <a:gd name="T118" fmla="*/ 109 w 4727"/>
                    <a:gd name="T119" fmla="*/ 1854 h 2729"/>
                    <a:gd name="T120" fmla="*/ 151 w 4727"/>
                    <a:gd name="T121" fmla="*/ 1431 h 2729"/>
                    <a:gd name="T122" fmla="*/ 420 w 4727"/>
                    <a:gd name="T123" fmla="*/ 1106 h 2729"/>
                    <a:gd name="T124" fmla="*/ 822 w 4727"/>
                    <a:gd name="T125" fmla="*/ 983 h 27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727" h="2729">
                      <a:moveTo>
                        <a:pt x="1932" y="0"/>
                      </a:moveTo>
                      <a:lnTo>
                        <a:pt x="1882" y="0"/>
                      </a:lnTo>
                      <a:lnTo>
                        <a:pt x="1833" y="4"/>
                      </a:lnTo>
                      <a:lnTo>
                        <a:pt x="1785" y="11"/>
                      </a:lnTo>
                      <a:lnTo>
                        <a:pt x="1739" y="18"/>
                      </a:lnTo>
                      <a:lnTo>
                        <a:pt x="1694" y="29"/>
                      </a:lnTo>
                      <a:lnTo>
                        <a:pt x="1648" y="39"/>
                      </a:lnTo>
                      <a:lnTo>
                        <a:pt x="1603" y="54"/>
                      </a:lnTo>
                      <a:lnTo>
                        <a:pt x="1557" y="67"/>
                      </a:lnTo>
                      <a:lnTo>
                        <a:pt x="1473" y="106"/>
                      </a:lnTo>
                      <a:lnTo>
                        <a:pt x="1393" y="148"/>
                      </a:lnTo>
                      <a:lnTo>
                        <a:pt x="1319" y="200"/>
                      </a:lnTo>
                      <a:lnTo>
                        <a:pt x="1246" y="256"/>
                      </a:lnTo>
                      <a:lnTo>
                        <a:pt x="1183" y="319"/>
                      </a:lnTo>
                      <a:lnTo>
                        <a:pt x="1124" y="389"/>
                      </a:lnTo>
                      <a:lnTo>
                        <a:pt x="1067" y="462"/>
                      </a:lnTo>
                      <a:lnTo>
                        <a:pt x="1022" y="539"/>
                      </a:lnTo>
                      <a:lnTo>
                        <a:pt x="980" y="623"/>
                      </a:lnTo>
                      <a:lnTo>
                        <a:pt x="962" y="669"/>
                      </a:lnTo>
                      <a:lnTo>
                        <a:pt x="949" y="711"/>
                      </a:lnTo>
                      <a:lnTo>
                        <a:pt x="934" y="756"/>
                      </a:lnTo>
                      <a:lnTo>
                        <a:pt x="924" y="801"/>
                      </a:lnTo>
                      <a:lnTo>
                        <a:pt x="913" y="850"/>
                      </a:lnTo>
                      <a:lnTo>
                        <a:pt x="907" y="900"/>
                      </a:lnTo>
                      <a:lnTo>
                        <a:pt x="822" y="889"/>
                      </a:lnTo>
                      <a:lnTo>
                        <a:pt x="738" y="896"/>
                      </a:lnTo>
                      <a:lnTo>
                        <a:pt x="662" y="907"/>
                      </a:lnTo>
                      <a:lnTo>
                        <a:pt x="581" y="924"/>
                      </a:lnTo>
                      <a:lnTo>
                        <a:pt x="508" y="952"/>
                      </a:lnTo>
                      <a:lnTo>
                        <a:pt x="435" y="987"/>
                      </a:lnTo>
                      <a:lnTo>
                        <a:pt x="368" y="1029"/>
                      </a:lnTo>
                      <a:lnTo>
                        <a:pt x="302" y="1074"/>
                      </a:lnTo>
                      <a:lnTo>
                        <a:pt x="242" y="1131"/>
                      </a:lnTo>
                      <a:lnTo>
                        <a:pt x="186" y="1190"/>
                      </a:lnTo>
                      <a:lnTo>
                        <a:pt x="141" y="1256"/>
                      </a:lnTo>
                      <a:lnTo>
                        <a:pt x="99" y="1322"/>
                      </a:lnTo>
                      <a:lnTo>
                        <a:pt x="63" y="1397"/>
                      </a:lnTo>
                      <a:lnTo>
                        <a:pt x="35" y="1470"/>
                      </a:lnTo>
                      <a:lnTo>
                        <a:pt x="18" y="1546"/>
                      </a:lnTo>
                      <a:lnTo>
                        <a:pt x="3" y="1627"/>
                      </a:lnTo>
                      <a:lnTo>
                        <a:pt x="0" y="1708"/>
                      </a:lnTo>
                      <a:lnTo>
                        <a:pt x="3" y="1750"/>
                      </a:lnTo>
                      <a:lnTo>
                        <a:pt x="3" y="1791"/>
                      </a:lnTo>
                      <a:lnTo>
                        <a:pt x="18" y="1875"/>
                      </a:lnTo>
                      <a:lnTo>
                        <a:pt x="39" y="1953"/>
                      </a:lnTo>
                      <a:lnTo>
                        <a:pt x="67" y="2029"/>
                      </a:lnTo>
                      <a:lnTo>
                        <a:pt x="99" y="2099"/>
                      </a:lnTo>
                      <a:lnTo>
                        <a:pt x="141" y="2166"/>
                      </a:lnTo>
                      <a:lnTo>
                        <a:pt x="190" y="2229"/>
                      </a:lnTo>
                      <a:lnTo>
                        <a:pt x="242" y="2289"/>
                      </a:lnTo>
                      <a:lnTo>
                        <a:pt x="298" y="2341"/>
                      </a:lnTo>
                      <a:lnTo>
                        <a:pt x="360" y="2389"/>
                      </a:lnTo>
                      <a:lnTo>
                        <a:pt x="431" y="2428"/>
                      </a:lnTo>
                      <a:lnTo>
                        <a:pt x="501" y="2463"/>
                      </a:lnTo>
                      <a:lnTo>
                        <a:pt x="578" y="2491"/>
                      </a:lnTo>
                      <a:lnTo>
                        <a:pt x="655" y="2512"/>
                      </a:lnTo>
                      <a:lnTo>
                        <a:pt x="735" y="2526"/>
                      </a:lnTo>
                      <a:lnTo>
                        <a:pt x="777" y="2529"/>
                      </a:lnTo>
                      <a:lnTo>
                        <a:pt x="819" y="2529"/>
                      </a:lnTo>
                      <a:lnTo>
                        <a:pt x="900" y="2526"/>
                      </a:lnTo>
                      <a:lnTo>
                        <a:pt x="973" y="2512"/>
                      </a:lnTo>
                      <a:lnTo>
                        <a:pt x="1050" y="2495"/>
                      </a:lnTo>
                      <a:lnTo>
                        <a:pt x="1120" y="2470"/>
                      </a:lnTo>
                      <a:lnTo>
                        <a:pt x="1190" y="2438"/>
                      </a:lnTo>
                      <a:lnTo>
                        <a:pt x="1256" y="2396"/>
                      </a:lnTo>
                      <a:lnTo>
                        <a:pt x="1319" y="2355"/>
                      </a:lnTo>
                      <a:lnTo>
                        <a:pt x="1379" y="2302"/>
                      </a:lnTo>
                      <a:lnTo>
                        <a:pt x="1414" y="2351"/>
                      </a:lnTo>
                      <a:lnTo>
                        <a:pt x="1452" y="2393"/>
                      </a:lnTo>
                      <a:lnTo>
                        <a:pt x="1494" y="2438"/>
                      </a:lnTo>
                      <a:lnTo>
                        <a:pt x="1540" y="2477"/>
                      </a:lnTo>
                      <a:lnTo>
                        <a:pt x="1588" y="2516"/>
                      </a:lnTo>
                      <a:lnTo>
                        <a:pt x="1642" y="2550"/>
                      </a:lnTo>
                      <a:lnTo>
                        <a:pt x="1694" y="2582"/>
                      </a:lnTo>
                      <a:lnTo>
                        <a:pt x="1750" y="2610"/>
                      </a:lnTo>
                      <a:lnTo>
                        <a:pt x="1809" y="2638"/>
                      </a:lnTo>
                      <a:lnTo>
                        <a:pt x="1869" y="2662"/>
                      </a:lnTo>
                      <a:lnTo>
                        <a:pt x="1932" y="2680"/>
                      </a:lnTo>
                      <a:lnTo>
                        <a:pt x="1994" y="2697"/>
                      </a:lnTo>
                      <a:lnTo>
                        <a:pt x="2061" y="2712"/>
                      </a:lnTo>
                      <a:lnTo>
                        <a:pt x="2127" y="2719"/>
                      </a:lnTo>
                      <a:lnTo>
                        <a:pt x="2198" y="2725"/>
                      </a:lnTo>
                      <a:lnTo>
                        <a:pt x="2265" y="2729"/>
                      </a:lnTo>
                      <a:lnTo>
                        <a:pt x="2268" y="2729"/>
                      </a:lnTo>
                      <a:lnTo>
                        <a:pt x="2344" y="2725"/>
                      </a:lnTo>
                      <a:lnTo>
                        <a:pt x="2418" y="2719"/>
                      </a:lnTo>
                      <a:lnTo>
                        <a:pt x="2492" y="2707"/>
                      </a:lnTo>
                      <a:lnTo>
                        <a:pt x="2565" y="2691"/>
                      </a:lnTo>
                      <a:lnTo>
                        <a:pt x="2635" y="2673"/>
                      </a:lnTo>
                      <a:lnTo>
                        <a:pt x="2701" y="2649"/>
                      </a:lnTo>
                      <a:lnTo>
                        <a:pt x="2768" y="2621"/>
                      </a:lnTo>
                      <a:lnTo>
                        <a:pt x="2828" y="2589"/>
                      </a:lnTo>
                      <a:lnTo>
                        <a:pt x="2886" y="2555"/>
                      </a:lnTo>
                      <a:lnTo>
                        <a:pt x="2943" y="2516"/>
                      </a:lnTo>
                      <a:lnTo>
                        <a:pt x="2995" y="2474"/>
                      </a:lnTo>
                      <a:lnTo>
                        <a:pt x="3044" y="2432"/>
                      </a:lnTo>
                      <a:lnTo>
                        <a:pt x="3089" y="2383"/>
                      </a:lnTo>
                      <a:lnTo>
                        <a:pt x="3131" y="2334"/>
                      </a:lnTo>
                      <a:lnTo>
                        <a:pt x="3167" y="2281"/>
                      </a:lnTo>
                      <a:lnTo>
                        <a:pt x="3198" y="2225"/>
                      </a:lnTo>
                      <a:lnTo>
                        <a:pt x="3264" y="2268"/>
                      </a:lnTo>
                      <a:lnTo>
                        <a:pt x="3334" y="2305"/>
                      </a:lnTo>
                      <a:lnTo>
                        <a:pt x="3408" y="2337"/>
                      </a:lnTo>
                      <a:lnTo>
                        <a:pt x="3485" y="2365"/>
                      </a:lnTo>
                      <a:lnTo>
                        <a:pt x="3566" y="2386"/>
                      </a:lnTo>
                      <a:lnTo>
                        <a:pt x="3646" y="2401"/>
                      </a:lnTo>
                      <a:lnTo>
                        <a:pt x="3733" y="2410"/>
                      </a:lnTo>
                      <a:lnTo>
                        <a:pt x="3821" y="2410"/>
                      </a:lnTo>
                      <a:lnTo>
                        <a:pt x="3912" y="2407"/>
                      </a:lnTo>
                      <a:lnTo>
                        <a:pt x="4003" y="2401"/>
                      </a:lnTo>
                      <a:lnTo>
                        <a:pt x="4090" y="2383"/>
                      </a:lnTo>
                      <a:lnTo>
                        <a:pt x="4174" y="2358"/>
                      </a:lnTo>
                      <a:lnTo>
                        <a:pt x="4251" y="2331"/>
                      </a:lnTo>
                      <a:lnTo>
                        <a:pt x="4328" y="2299"/>
                      </a:lnTo>
                      <a:lnTo>
                        <a:pt x="4398" y="2260"/>
                      </a:lnTo>
                      <a:lnTo>
                        <a:pt x="4461" y="2214"/>
                      </a:lnTo>
                      <a:lnTo>
                        <a:pt x="4520" y="2169"/>
                      </a:lnTo>
                      <a:lnTo>
                        <a:pt x="4573" y="2117"/>
                      </a:lnTo>
                      <a:lnTo>
                        <a:pt x="4619" y="2060"/>
                      </a:lnTo>
                      <a:lnTo>
                        <a:pt x="4658" y="2002"/>
                      </a:lnTo>
                      <a:lnTo>
                        <a:pt x="4689" y="1942"/>
                      </a:lnTo>
                      <a:lnTo>
                        <a:pt x="4699" y="1911"/>
                      </a:lnTo>
                      <a:lnTo>
                        <a:pt x="4710" y="1879"/>
                      </a:lnTo>
                      <a:lnTo>
                        <a:pt x="4716" y="1844"/>
                      </a:lnTo>
                      <a:lnTo>
                        <a:pt x="4724" y="1812"/>
                      </a:lnTo>
                      <a:lnTo>
                        <a:pt x="4727" y="1778"/>
                      </a:lnTo>
                      <a:lnTo>
                        <a:pt x="4727" y="1742"/>
                      </a:lnTo>
                      <a:lnTo>
                        <a:pt x="4727" y="1700"/>
                      </a:lnTo>
                      <a:lnTo>
                        <a:pt x="4724" y="1662"/>
                      </a:lnTo>
                      <a:lnTo>
                        <a:pt x="4713" y="1620"/>
                      </a:lnTo>
                      <a:lnTo>
                        <a:pt x="4703" y="1582"/>
                      </a:lnTo>
                      <a:lnTo>
                        <a:pt x="4689" y="1543"/>
                      </a:lnTo>
                      <a:lnTo>
                        <a:pt x="4671" y="1508"/>
                      </a:lnTo>
                      <a:lnTo>
                        <a:pt x="4650" y="1470"/>
                      </a:lnTo>
                      <a:lnTo>
                        <a:pt x="4626" y="1434"/>
                      </a:lnTo>
                      <a:lnTo>
                        <a:pt x="4601" y="1400"/>
                      </a:lnTo>
                      <a:lnTo>
                        <a:pt x="4573" y="1364"/>
                      </a:lnTo>
                      <a:lnTo>
                        <a:pt x="4541" y="1333"/>
                      </a:lnTo>
                      <a:lnTo>
                        <a:pt x="4507" y="1302"/>
                      </a:lnTo>
                      <a:lnTo>
                        <a:pt x="4471" y="1274"/>
                      </a:lnTo>
                      <a:lnTo>
                        <a:pt x="4429" y="1246"/>
                      </a:lnTo>
                      <a:lnTo>
                        <a:pt x="4392" y="1218"/>
                      </a:lnTo>
                      <a:lnTo>
                        <a:pt x="4346" y="1194"/>
                      </a:lnTo>
                      <a:lnTo>
                        <a:pt x="4322" y="1183"/>
                      </a:lnTo>
                      <a:lnTo>
                        <a:pt x="4265" y="1158"/>
                      </a:lnTo>
                      <a:lnTo>
                        <a:pt x="4205" y="1134"/>
                      </a:lnTo>
                      <a:lnTo>
                        <a:pt x="4143" y="1116"/>
                      </a:lnTo>
                      <a:lnTo>
                        <a:pt x="4080" y="1103"/>
                      </a:lnTo>
                      <a:lnTo>
                        <a:pt x="4014" y="1092"/>
                      </a:lnTo>
                      <a:lnTo>
                        <a:pt x="4017" y="1057"/>
                      </a:lnTo>
                      <a:lnTo>
                        <a:pt x="4014" y="980"/>
                      </a:lnTo>
                      <a:lnTo>
                        <a:pt x="3999" y="903"/>
                      </a:lnTo>
                      <a:lnTo>
                        <a:pt x="3982" y="826"/>
                      </a:lnTo>
                      <a:lnTo>
                        <a:pt x="3954" y="756"/>
                      </a:lnTo>
                      <a:lnTo>
                        <a:pt x="3923" y="686"/>
                      </a:lnTo>
                      <a:lnTo>
                        <a:pt x="3884" y="623"/>
                      </a:lnTo>
                      <a:lnTo>
                        <a:pt x="3839" y="564"/>
                      </a:lnTo>
                      <a:lnTo>
                        <a:pt x="3790" y="508"/>
                      </a:lnTo>
                      <a:lnTo>
                        <a:pt x="3733" y="459"/>
                      </a:lnTo>
                      <a:lnTo>
                        <a:pt x="3674" y="414"/>
                      </a:lnTo>
                      <a:lnTo>
                        <a:pt x="3608" y="372"/>
                      </a:lnTo>
                      <a:lnTo>
                        <a:pt x="3541" y="339"/>
                      </a:lnTo>
                      <a:lnTo>
                        <a:pt x="3467" y="315"/>
                      </a:lnTo>
                      <a:lnTo>
                        <a:pt x="3394" y="294"/>
                      </a:lnTo>
                      <a:lnTo>
                        <a:pt x="3318" y="284"/>
                      </a:lnTo>
                      <a:lnTo>
                        <a:pt x="3237" y="277"/>
                      </a:lnTo>
                      <a:lnTo>
                        <a:pt x="3173" y="281"/>
                      </a:lnTo>
                      <a:lnTo>
                        <a:pt x="3110" y="291"/>
                      </a:lnTo>
                      <a:lnTo>
                        <a:pt x="3052" y="305"/>
                      </a:lnTo>
                      <a:lnTo>
                        <a:pt x="2992" y="323"/>
                      </a:lnTo>
                      <a:lnTo>
                        <a:pt x="2932" y="347"/>
                      </a:lnTo>
                      <a:lnTo>
                        <a:pt x="2876" y="375"/>
                      </a:lnTo>
                      <a:lnTo>
                        <a:pt x="2824" y="406"/>
                      </a:lnTo>
                      <a:lnTo>
                        <a:pt x="2771" y="441"/>
                      </a:lnTo>
                      <a:lnTo>
                        <a:pt x="2732" y="393"/>
                      </a:lnTo>
                      <a:lnTo>
                        <a:pt x="2695" y="344"/>
                      </a:lnTo>
                      <a:lnTo>
                        <a:pt x="2652" y="298"/>
                      </a:lnTo>
                      <a:lnTo>
                        <a:pt x="2607" y="256"/>
                      </a:lnTo>
                      <a:lnTo>
                        <a:pt x="2558" y="218"/>
                      </a:lnTo>
                      <a:lnTo>
                        <a:pt x="2508" y="182"/>
                      </a:lnTo>
                      <a:lnTo>
                        <a:pt x="2456" y="148"/>
                      </a:lnTo>
                      <a:lnTo>
                        <a:pt x="2404" y="120"/>
                      </a:lnTo>
                      <a:lnTo>
                        <a:pt x="2351" y="91"/>
                      </a:lnTo>
                      <a:lnTo>
                        <a:pt x="2296" y="67"/>
                      </a:lnTo>
                      <a:lnTo>
                        <a:pt x="2236" y="46"/>
                      </a:lnTo>
                      <a:lnTo>
                        <a:pt x="2177" y="32"/>
                      </a:lnTo>
                      <a:lnTo>
                        <a:pt x="2117" y="18"/>
                      </a:lnTo>
                      <a:lnTo>
                        <a:pt x="2054" y="8"/>
                      </a:lnTo>
                      <a:lnTo>
                        <a:pt x="1994" y="4"/>
                      </a:lnTo>
                      <a:lnTo>
                        <a:pt x="1932" y="0"/>
                      </a:lnTo>
                      <a:close/>
                      <a:moveTo>
                        <a:pt x="991" y="952"/>
                      </a:moveTo>
                      <a:lnTo>
                        <a:pt x="998" y="907"/>
                      </a:lnTo>
                      <a:lnTo>
                        <a:pt x="1004" y="861"/>
                      </a:lnTo>
                      <a:lnTo>
                        <a:pt x="1012" y="819"/>
                      </a:lnTo>
                      <a:lnTo>
                        <a:pt x="1025" y="777"/>
                      </a:lnTo>
                      <a:lnTo>
                        <a:pt x="1053" y="693"/>
                      </a:lnTo>
                      <a:lnTo>
                        <a:pt x="1088" y="613"/>
                      </a:lnTo>
                      <a:lnTo>
                        <a:pt x="1131" y="536"/>
                      </a:lnTo>
                      <a:lnTo>
                        <a:pt x="1179" y="466"/>
                      </a:lnTo>
                      <a:lnTo>
                        <a:pt x="1231" y="399"/>
                      </a:lnTo>
                      <a:lnTo>
                        <a:pt x="1291" y="339"/>
                      </a:lnTo>
                      <a:lnTo>
                        <a:pt x="1358" y="287"/>
                      </a:lnTo>
                      <a:lnTo>
                        <a:pt x="1428" y="239"/>
                      </a:lnTo>
                      <a:lnTo>
                        <a:pt x="1505" y="196"/>
                      </a:lnTo>
                      <a:lnTo>
                        <a:pt x="1582" y="162"/>
                      </a:lnTo>
                      <a:lnTo>
                        <a:pt x="1666" y="133"/>
                      </a:lnTo>
                      <a:lnTo>
                        <a:pt x="1750" y="112"/>
                      </a:lnTo>
                      <a:lnTo>
                        <a:pt x="1796" y="106"/>
                      </a:lnTo>
                      <a:lnTo>
                        <a:pt x="1841" y="99"/>
                      </a:lnTo>
                      <a:lnTo>
                        <a:pt x="1887" y="96"/>
                      </a:lnTo>
                      <a:lnTo>
                        <a:pt x="1932" y="96"/>
                      </a:lnTo>
                      <a:lnTo>
                        <a:pt x="1991" y="99"/>
                      </a:lnTo>
                      <a:lnTo>
                        <a:pt x="2051" y="102"/>
                      </a:lnTo>
                      <a:lnTo>
                        <a:pt x="2106" y="112"/>
                      </a:lnTo>
                      <a:lnTo>
                        <a:pt x="2166" y="123"/>
                      </a:lnTo>
                      <a:lnTo>
                        <a:pt x="2222" y="141"/>
                      </a:lnTo>
                      <a:lnTo>
                        <a:pt x="2275" y="162"/>
                      </a:lnTo>
                      <a:lnTo>
                        <a:pt x="2330" y="182"/>
                      </a:lnTo>
                      <a:lnTo>
                        <a:pt x="2380" y="211"/>
                      </a:lnTo>
                      <a:lnTo>
                        <a:pt x="2432" y="239"/>
                      </a:lnTo>
                      <a:lnTo>
                        <a:pt x="2477" y="274"/>
                      </a:lnTo>
                      <a:lnTo>
                        <a:pt x="2526" y="308"/>
                      </a:lnTo>
                      <a:lnTo>
                        <a:pt x="2568" y="347"/>
                      </a:lnTo>
                      <a:lnTo>
                        <a:pt x="2610" y="386"/>
                      </a:lnTo>
                      <a:lnTo>
                        <a:pt x="2652" y="431"/>
                      </a:lnTo>
                      <a:lnTo>
                        <a:pt x="2687" y="477"/>
                      </a:lnTo>
                      <a:lnTo>
                        <a:pt x="2722" y="529"/>
                      </a:lnTo>
                      <a:lnTo>
                        <a:pt x="2750" y="574"/>
                      </a:lnTo>
                      <a:lnTo>
                        <a:pt x="2792" y="536"/>
                      </a:lnTo>
                      <a:lnTo>
                        <a:pt x="2841" y="501"/>
                      </a:lnTo>
                      <a:lnTo>
                        <a:pt x="2891" y="466"/>
                      </a:lnTo>
                      <a:lnTo>
                        <a:pt x="2946" y="438"/>
                      </a:lnTo>
                      <a:lnTo>
                        <a:pt x="2998" y="417"/>
                      </a:lnTo>
                      <a:lnTo>
                        <a:pt x="3058" y="396"/>
                      </a:lnTo>
                      <a:lnTo>
                        <a:pt x="3118" y="386"/>
                      </a:lnTo>
                      <a:lnTo>
                        <a:pt x="3177" y="375"/>
                      </a:lnTo>
                      <a:lnTo>
                        <a:pt x="3237" y="372"/>
                      </a:lnTo>
                      <a:lnTo>
                        <a:pt x="3306" y="378"/>
                      </a:lnTo>
                      <a:lnTo>
                        <a:pt x="3376" y="389"/>
                      </a:lnTo>
                      <a:lnTo>
                        <a:pt x="3439" y="403"/>
                      </a:lnTo>
                      <a:lnTo>
                        <a:pt x="3503" y="427"/>
                      </a:lnTo>
                      <a:lnTo>
                        <a:pt x="3563" y="456"/>
                      </a:lnTo>
                      <a:lnTo>
                        <a:pt x="3621" y="490"/>
                      </a:lnTo>
                      <a:lnTo>
                        <a:pt x="3674" y="529"/>
                      </a:lnTo>
                      <a:lnTo>
                        <a:pt x="3723" y="574"/>
                      </a:lnTo>
                      <a:lnTo>
                        <a:pt x="3765" y="623"/>
                      </a:lnTo>
                      <a:lnTo>
                        <a:pt x="3803" y="676"/>
                      </a:lnTo>
                      <a:lnTo>
                        <a:pt x="3839" y="732"/>
                      </a:lnTo>
                      <a:lnTo>
                        <a:pt x="3870" y="792"/>
                      </a:lnTo>
                      <a:lnTo>
                        <a:pt x="3891" y="854"/>
                      </a:lnTo>
                      <a:lnTo>
                        <a:pt x="3908" y="920"/>
                      </a:lnTo>
                      <a:lnTo>
                        <a:pt x="3919" y="991"/>
                      </a:lnTo>
                      <a:lnTo>
                        <a:pt x="3923" y="1061"/>
                      </a:lnTo>
                      <a:lnTo>
                        <a:pt x="3915" y="1169"/>
                      </a:lnTo>
                      <a:lnTo>
                        <a:pt x="3960" y="1176"/>
                      </a:lnTo>
                      <a:lnTo>
                        <a:pt x="4031" y="1186"/>
                      </a:lnTo>
                      <a:lnTo>
                        <a:pt x="4101" y="1200"/>
                      </a:lnTo>
                      <a:lnTo>
                        <a:pt x="4168" y="1221"/>
                      </a:lnTo>
                      <a:lnTo>
                        <a:pt x="4230" y="1246"/>
                      </a:lnTo>
                      <a:lnTo>
                        <a:pt x="4280" y="1267"/>
                      </a:lnTo>
                      <a:lnTo>
                        <a:pt x="4301" y="1277"/>
                      </a:lnTo>
                      <a:lnTo>
                        <a:pt x="4338" y="1298"/>
                      </a:lnTo>
                      <a:lnTo>
                        <a:pt x="4377" y="1322"/>
                      </a:lnTo>
                      <a:lnTo>
                        <a:pt x="4408" y="1348"/>
                      </a:lnTo>
                      <a:lnTo>
                        <a:pt x="4440" y="1372"/>
                      </a:lnTo>
                      <a:lnTo>
                        <a:pt x="4471" y="1397"/>
                      </a:lnTo>
                      <a:lnTo>
                        <a:pt x="4499" y="1424"/>
                      </a:lnTo>
                      <a:lnTo>
                        <a:pt x="4525" y="1452"/>
                      </a:lnTo>
                      <a:lnTo>
                        <a:pt x="4546" y="1484"/>
                      </a:lnTo>
                      <a:lnTo>
                        <a:pt x="4566" y="1515"/>
                      </a:lnTo>
                      <a:lnTo>
                        <a:pt x="4583" y="1543"/>
                      </a:lnTo>
                      <a:lnTo>
                        <a:pt x="4598" y="1578"/>
                      </a:lnTo>
                      <a:lnTo>
                        <a:pt x="4612" y="1609"/>
                      </a:lnTo>
                      <a:lnTo>
                        <a:pt x="4622" y="1641"/>
                      </a:lnTo>
                      <a:lnTo>
                        <a:pt x="4629" y="1676"/>
                      </a:lnTo>
                      <a:lnTo>
                        <a:pt x="4632" y="1708"/>
                      </a:lnTo>
                      <a:lnTo>
                        <a:pt x="4632" y="1742"/>
                      </a:lnTo>
                      <a:lnTo>
                        <a:pt x="4632" y="1770"/>
                      </a:lnTo>
                      <a:lnTo>
                        <a:pt x="4629" y="1802"/>
                      </a:lnTo>
                      <a:lnTo>
                        <a:pt x="4619" y="1858"/>
                      </a:lnTo>
                      <a:lnTo>
                        <a:pt x="4598" y="1914"/>
                      </a:lnTo>
                      <a:lnTo>
                        <a:pt x="4570" y="1966"/>
                      </a:lnTo>
                      <a:lnTo>
                        <a:pt x="4535" y="2015"/>
                      </a:lnTo>
                      <a:lnTo>
                        <a:pt x="4496" y="2065"/>
                      </a:lnTo>
                      <a:lnTo>
                        <a:pt x="4447" y="2110"/>
                      </a:lnTo>
                      <a:lnTo>
                        <a:pt x="4395" y="2148"/>
                      </a:lnTo>
                      <a:lnTo>
                        <a:pt x="4338" y="2187"/>
                      </a:lnTo>
                      <a:lnTo>
                        <a:pt x="4275" y="2219"/>
                      </a:lnTo>
                      <a:lnTo>
                        <a:pt x="4210" y="2250"/>
                      </a:lnTo>
                      <a:lnTo>
                        <a:pt x="4136" y="2274"/>
                      </a:lnTo>
                      <a:lnTo>
                        <a:pt x="4062" y="2292"/>
                      </a:lnTo>
                      <a:lnTo>
                        <a:pt x="3985" y="2305"/>
                      </a:lnTo>
                      <a:lnTo>
                        <a:pt x="3902" y="2316"/>
                      </a:lnTo>
                      <a:lnTo>
                        <a:pt x="3821" y="2316"/>
                      </a:lnTo>
                      <a:lnTo>
                        <a:pt x="3733" y="2316"/>
                      </a:lnTo>
                      <a:lnTo>
                        <a:pt x="3649" y="2305"/>
                      </a:lnTo>
                      <a:lnTo>
                        <a:pt x="3569" y="2289"/>
                      </a:lnTo>
                      <a:lnTo>
                        <a:pt x="3488" y="2268"/>
                      </a:lnTo>
                      <a:lnTo>
                        <a:pt x="3412" y="2239"/>
                      </a:lnTo>
                      <a:lnTo>
                        <a:pt x="3342" y="2208"/>
                      </a:lnTo>
                      <a:lnTo>
                        <a:pt x="3275" y="2169"/>
                      </a:lnTo>
                      <a:lnTo>
                        <a:pt x="3216" y="2123"/>
                      </a:lnTo>
                      <a:lnTo>
                        <a:pt x="3167" y="2086"/>
                      </a:lnTo>
                      <a:lnTo>
                        <a:pt x="3142" y="2141"/>
                      </a:lnTo>
                      <a:lnTo>
                        <a:pt x="3115" y="2198"/>
                      </a:lnTo>
                      <a:lnTo>
                        <a:pt x="3083" y="2250"/>
                      </a:lnTo>
                      <a:lnTo>
                        <a:pt x="3048" y="2299"/>
                      </a:lnTo>
                      <a:lnTo>
                        <a:pt x="3009" y="2344"/>
                      </a:lnTo>
                      <a:lnTo>
                        <a:pt x="2964" y="2386"/>
                      </a:lnTo>
                      <a:lnTo>
                        <a:pt x="2915" y="2428"/>
                      </a:lnTo>
                      <a:lnTo>
                        <a:pt x="2862" y="2463"/>
                      </a:lnTo>
                      <a:lnTo>
                        <a:pt x="2807" y="2498"/>
                      </a:lnTo>
                      <a:lnTo>
                        <a:pt x="2747" y="2529"/>
                      </a:lnTo>
                      <a:lnTo>
                        <a:pt x="2684" y="2555"/>
                      </a:lnTo>
                      <a:lnTo>
                        <a:pt x="2620" y="2579"/>
                      </a:lnTo>
                      <a:lnTo>
                        <a:pt x="2555" y="2600"/>
                      </a:lnTo>
                      <a:lnTo>
                        <a:pt x="2484" y="2613"/>
                      </a:lnTo>
                      <a:lnTo>
                        <a:pt x="2411" y="2624"/>
                      </a:lnTo>
                      <a:lnTo>
                        <a:pt x="2341" y="2631"/>
                      </a:lnTo>
                      <a:lnTo>
                        <a:pt x="2265" y="2634"/>
                      </a:lnTo>
                      <a:lnTo>
                        <a:pt x="2198" y="2631"/>
                      </a:lnTo>
                      <a:lnTo>
                        <a:pt x="2132" y="2624"/>
                      </a:lnTo>
                      <a:lnTo>
                        <a:pt x="2068" y="2617"/>
                      </a:lnTo>
                      <a:lnTo>
                        <a:pt x="2002" y="2603"/>
                      </a:lnTo>
                      <a:lnTo>
                        <a:pt x="1942" y="2586"/>
                      </a:lnTo>
                      <a:lnTo>
                        <a:pt x="1879" y="2568"/>
                      </a:lnTo>
                      <a:lnTo>
                        <a:pt x="1823" y="2543"/>
                      </a:lnTo>
                      <a:lnTo>
                        <a:pt x="1767" y="2519"/>
                      </a:lnTo>
                      <a:lnTo>
                        <a:pt x="1711" y="2491"/>
                      </a:lnTo>
                      <a:lnTo>
                        <a:pt x="1663" y="2456"/>
                      </a:lnTo>
                      <a:lnTo>
                        <a:pt x="1613" y="2425"/>
                      </a:lnTo>
                      <a:lnTo>
                        <a:pt x="1567" y="2386"/>
                      </a:lnTo>
                      <a:lnTo>
                        <a:pt x="1530" y="2344"/>
                      </a:lnTo>
                      <a:lnTo>
                        <a:pt x="1491" y="2302"/>
                      </a:lnTo>
                      <a:lnTo>
                        <a:pt x="1455" y="2260"/>
                      </a:lnTo>
                      <a:lnTo>
                        <a:pt x="1424" y="2211"/>
                      </a:lnTo>
                      <a:lnTo>
                        <a:pt x="1393" y="2159"/>
                      </a:lnTo>
                      <a:lnTo>
                        <a:pt x="1351" y="2204"/>
                      </a:lnTo>
                      <a:lnTo>
                        <a:pt x="1295" y="2256"/>
                      </a:lnTo>
                      <a:lnTo>
                        <a:pt x="1239" y="2302"/>
                      </a:lnTo>
                      <a:lnTo>
                        <a:pt x="1176" y="2341"/>
                      </a:lnTo>
                      <a:lnTo>
                        <a:pt x="1110" y="2376"/>
                      </a:lnTo>
                      <a:lnTo>
                        <a:pt x="1040" y="2401"/>
                      </a:lnTo>
                      <a:lnTo>
                        <a:pt x="970" y="2422"/>
                      </a:lnTo>
                      <a:lnTo>
                        <a:pt x="896" y="2432"/>
                      </a:lnTo>
                      <a:lnTo>
                        <a:pt x="819" y="2435"/>
                      </a:lnTo>
                      <a:lnTo>
                        <a:pt x="746" y="2432"/>
                      </a:lnTo>
                      <a:lnTo>
                        <a:pt x="676" y="2422"/>
                      </a:lnTo>
                      <a:lnTo>
                        <a:pt x="605" y="2401"/>
                      </a:lnTo>
                      <a:lnTo>
                        <a:pt x="539" y="2376"/>
                      </a:lnTo>
                      <a:lnTo>
                        <a:pt x="477" y="2347"/>
                      </a:lnTo>
                      <a:lnTo>
                        <a:pt x="417" y="2310"/>
                      </a:lnTo>
                      <a:lnTo>
                        <a:pt x="360" y="2268"/>
                      </a:lnTo>
                      <a:lnTo>
                        <a:pt x="308" y="2222"/>
                      </a:lnTo>
                      <a:lnTo>
                        <a:pt x="263" y="2169"/>
                      </a:lnTo>
                      <a:lnTo>
                        <a:pt x="221" y="2114"/>
                      </a:lnTo>
                      <a:lnTo>
                        <a:pt x="182" y="2054"/>
                      </a:lnTo>
                      <a:lnTo>
                        <a:pt x="154" y="1990"/>
                      </a:lnTo>
                      <a:lnTo>
                        <a:pt x="130" y="1924"/>
                      </a:lnTo>
                      <a:lnTo>
                        <a:pt x="109" y="1854"/>
                      </a:lnTo>
                      <a:lnTo>
                        <a:pt x="99" y="1784"/>
                      </a:lnTo>
                      <a:lnTo>
                        <a:pt x="95" y="1708"/>
                      </a:lnTo>
                      <a:lnTo>
                        <a:pt x="99" y="1638"/>
                      </a:lnTo>
                      <a:lnTo>
                        <a:pt x="109" y="1567"/>
                      </a:lnTo>
                      <a:lnTo>
                        <a:pt x="126" y="1497"/>
                      </a:lnTo>
                      <a:lnTo>
                        <a:pt x="151" y="1431"/>
                      </a:lnTo>
                      <a:lnTo>
                        <a:pt x="182" y="1368"/>
                      </a:lnTo>
                      <a:lnTo>
                        <a:pt x="217" y="1309"/>
                      </a:lnTo>
                      <a:lnTo>
                        <a:pt x="259" y="1249"/>
                      </a:lnTo>
                      <a:lnTo>
                        <a:pt x="308" y="1197"/>
                      </a:lnTo>
                      <a:lnTo>
                        <a:pt x="360" y="1148"/>
                      </a:lnTo>
                      <a:lnTo>
                        <a:pt x="420" y="1106"/>
                      </a:lnTo>
                      <a:lnTo>
                        <a:pt x="480" y="1071"/>
                      </a:lnTo>
                      <a:lnTo>
                        <a:pt x="543" y="1040"/>
                      </a:lnTo>
                      <a:lnTo>
                        <a:pt x="610" y="1015"/>
                      </a:lnTo>
                      <a:lnTo>
                        <a:pt x="679" y="998"/>
                      </a:lnTo>
                      <a:lnTo>
                        <a:pt x="749" y="987"/>
                      </a:lnTo>
                      <a:lnTo>
                        <a:pt x="822" y="983"/>
                      </a:lnTo>
                      <a:lnTo>
                        <a:pt x="983" y="1001"/>
                      </a:lnTo>
                      <a:lnTo>
                        <a:pt x="991" y="952"/>
                      </a:lnTo>
                      <a:close/>
                    </a:path>
                  </a:pathLst>
                </a:custGeom>
                <a:solidFill>
                  <a:srgbClr val="43B1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TW" altLang="en-US"/>
                </a:p>
              </p:txBody>
            </p:sp>
          </p:grpSp>
        </p:grpSp>
        <p:grpSp>
          <p:nvGrpSpPr>
            <p:cNvPr id="1167" name="群組 1166"/>
            <p:cNvGrpSpPr/>
            <p:nvPr/>
          </p:nvGrpSpPr>
          <p:grpSpPr>
            <a:xfrm>
              <a:off x="8290681" y="135445"/>
              <a:ext cx="776381" cy="765831"/>
              <a:chOff x="7367588" y="298450"/>
              <a:chExt cx="1401762" cy="1382713"/>
            </a:xfrm>
          </p:grpSpPr>
          <p:sp>
            <p:nvSpPr>
              <p:cNvPr id="156" name="Freeform 174"/>
              <p:cNvSpPr>
                <a:spLocks/>
              </p:cNvSpPr>
              <p:nvPr/>
            </p:nvSpPr>
            <p:spPr bwMode="auto">
              <a:xfrm>
                <a:off x="7658100" y="590550"/>
                <a:ext cx="827088" cy="827088"/>
              </a:xfrm>
              <a:custGeom>
                <a:avLst/>
                <a:gdLst>
                  <a:gd name="T0" fmla="*/ 3117 w 3126"/>
                  <a:gd name="T1" fmla="*/ 1723 h 3126"/>
                  <a:gd name="T2" fmla="*/ 3076 w 3126"/>
                  <a:gd name="T3" fmla="*/ 1954 h 3126"/>
                  <a:gd name="T4" fmla="*/ 3002 w 3126"/>
                  <a:gd name="T5" fmla="*/ 2171 h 3126"/>
                  <a:gd name="T6" fmla="*/ 2899 w 3126"/>
                  <a:gd name="T7" fmla="*/ 2373 h 3126"/>
                  <a:gd name="T8" fmla="*/ 2769 w 3126"/>
                  <a:gd name="T9" fmla="*/ 2557 h 3126"/>
                  <a:gd name="T10" fmla="*/ 2613 w 3126"/>
                  <a:gd name="T11" fmla="*/ 2720 h 3126"/>
                  <a:gd name="T12" fmla="*/ 2436 w 3126"/>
                  <a:gd name="T13" fmla="*/ 2859 h 3126"/>
                  <a:gd name="T14" fmla="*/ 2240 w 3126"/>
                  <a:gd name="T15" fmla="*/ 2971 h 3126"/>
                  <a:gd name="T16" fmla="*/ 2027 w 3126"/>
                  <a:gd name="T17" fmla="*/ 3055 h 3126"/>
                  <a:gd name="T18" fmla="*/ 1801 w 3126"/>
                  <a:gd name="T19" fmla="*/ 3108 h 3126"/>
                  <a:gd name="T20" fmla="*/ 1562 w 3126"/>
                  <a:gd name="T21" fmla="*/ 3126 h 3126"/>
                  <a:gd name="T22" fmla="*/ 1325 w 3126"/>
                  <a:gd name="T23" fmla="*/ 3108 h 3126"/>
                  <a:gd name="T24" fmla="*/ 1098 w 3126"/>
                  <a:gd name="T25" fmla="*/ 3055 h 3126"/>
                  <a:gd name="T26" fmla="*/ 886 w 3126"/>
                  <a:gd name="T27" fmla="*/ 2971 h 3126"/>
                  <a:gd name="T28" fmla="*/ 689 w 3126"/>
                  <a:gd name="T29" fmla="*/ 2859 h 3126"/>
                  <a:gd name="T30" fmla="*/ 512 w 3126"/>
                  <a:gd name="T31" fmla="*/ 2720 h 3126"/>
                  <a:gd name="T32" fmla="*/ 357 w 3126"/>
                  <a:gd name="T33" fmla="*/ 2557 h 3126"/>
                  <a:gd name="T34" fmla="*/ 226 w 3126"/>
                  <a:gd name="T35" fmla="*/ 2373 h 3126"/>
                  <a:gd name="T36" fmla="*/ 123 w 3126"/>
                  <a:gd name="T37" fmla="*/ 2171 h 3126"/>
                  <a:gd name="T38" fmla="*/ 49 w 3126"/>
                  <a:gd name="T39" fmla="*/ 1954 h 3126"/>
                  <a:gd name="T40" fmla="*/ 9 w 3126"/>
                  <a:gd name="T41" fmla="*/ 1723 h 3126"/>
                  <a:gd name="T42" fmla="*/ 2 w 3126"/>
                  <a:gd name="T43" fmla="*/ 1482 h 3126"/>
                  <a:gd name="T44" fmla="*/ 32 w 3126"/>
                  <a:gd name="T45" fmla="*/ 1248 h 3126"/>
                  <a:gd name="T46" fmla="*/ 95 w 3126"/>
                  <a:gd name="T47" fmla="*/ 1026 h 3126"/>
                  <a:gd name="T48" fmla="*/ 189 w 3126"/>
                  <a:gd name="T49" fmla="*/ 818 h 3126"/>
                  <a:gd name="T50" fmla="*/ 310 w 3126"/>
                  <a:gd name="T51" fmla="*/ 628 h 3126"/>
                  <a:gd name="T52" fmla="*/ 457 w 3126"/>
                  <a:gd name="T53" fmla="*/ 458 h 3126"/>
                  <a:gd name="T54" fmla="*/ 628 w 3126"/>
                  <a:gd name="T55" fmla="*/ 311 h 3126"/>
                  <a:gd name="T56" fmla="*/ 818 w 3126"/>
                  <a:gd name="T57" fmla="*/ 189 h 3126"/>
                  <a:gd name="T58" fmla="*/ 1025 w 3126"/>
                  <a:gd name="T59" fmla="*/ 95 h 3126"/>
                  <a:gd name="T60" fmla="*/ 1248 w 3126"/>
                  <a:gd name="T61" fmla="*/ 32 h 3126"/>
                  <a:gd name="T62" fmla="*/ 1482 w 3126"/>
                  <a:gd name="T63" fmla="*/ 2 h 3126"/>
                  <a:gd name="T64" fmla="*/ 1722 w 3126"/>
                  <a:gd name="T65" fmla="*/ 9 h 3126"/>
                  <a:gd name="T66" fmla="*/ 1953 w 3126"/>
                  <a:gd name="T67" fmla="*/ 50 h 3126"/>
                  <a:gd name="T68" fmla="*/ 2171 w 3126"/>
                  <a:gd name="T69" fmla="*/ 124 h 3126"/>
                  <a:gd name="T70" fmla="*/ 2373 w 3126"/>
                  <a:gd name="T71" fmla="*/ 227 h 3126"/>
                  <a:gd name="T72" fmla="*/ 2557 w 3126"/>
                  <a:gd name="T73" fmla="*/ 357 h 3126"/>
                  <a:gd name="T74" fmla="*/ 2720 w 3126"/>
                  <a:gd name="T75" fmla="*/ 513 h 3126"/>
                  <a:gd name="T76" fmla="*/ 2858 w 3126"/>
                  <a:gd name="T77" fmla="*/ 690 h 3126"/>
                  <a:gd name="T78" fmla="*/ 2971 w 3126"/>
                  <a:gd name="T79" fmla="*/ 886 h 3126"/>
                  <a:gd name="T80" fmla="*/ 3055 w 3126"/>
                  <a:gd name="T81" fmla="*/ 1099 h 3126"/>
                  <a:gd name="T82" fmla="*/ 3108 w 3126"/>
                  <a:gd name="T83" fmla="*/ 1325 h 3126"/>
                  <a:gd name="T84" fmla="*/ 3126 w 3126"/>
                  <a:gd name="T85" fmla="*/ 1563 h 3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26" h="3126">
                    <a:moveTo>
                      <a:pt x="3126" y="1563"/>
                    </a:moveTo>
                    <a:lnTo>
                      <a:pt x="3124" y="1643"/>
                    </a:lnTo>
                    <a:lnTo>
                      <a:pt x="3117" y="1723"/>
                    </a:lnTo>
                    <a:lnTo>
                      <a:pt x="3108" y="1801"/>
                    </a:lnTo>
                    <a:lnTo>
                      <a:pt x="3094" y="1878"/>
                    </a:lnTo>
                    <a:lnTo>
                      <a:pt x="3076" y="1954"/>
                    </a:lnTo>
                    <a:lnTo>
                      <a:pt x="3055" y="2028"/>
                    </a:lnTo>
                    <a:lnTo>
                      <a:pt x="3031" y="2101"/>
                    </a:lnTo>
                    <a:lnTo>
                      <a:pt x="3002" y="2171"/>
                    </a:lnTo>
                    <a:lnTo>
                      <a:pt x="2971" y="2240"/>
                    </a:lnTo>
                    <a:lnTo>
                      <a:pt x="2937" y="2308"/>
                    </a:lnTo>
                    <a:lnTo>
                      <a:pt x="2899" y="2373"/>
                    </a:lnTo>
                    <a:lnTo>
                      <a:pt x="2858" y="2437"/>
                    </a:lnTo>
                    <a:lnTo>
                      <a:pt x="2815" y="2498"/>
                    </a:lnTo>
                    <a:lnTo>
                      <a:pt x="2769" y="2557"/>
                    </a:lnTo>
                    <a:lnTo>
                      <a:pt x="2720" y="2614"/>
                    </a:lnTo>
                    <a:lnTo>
                      <a:pt x="2667" y="2668"/>
                    </a:lnTo>
                    <a:lnTo>
                      <a:pt x="2613" y="2720"/>
                    </a:lnTo>
                    <a:lnTo>
                      <a:pt x="2557" y="2769"/>
                    </a:lnTo>
                    <a:lnTo>
                      <a:pt x="2498" y="2816"/>
                    </a:lnTo>
                    <a:lnTo>
                      <a:pt x="2436" y="2859"/>
                    </a:lnTo>
                    <a:lnTo>
                      <a:pt x="2373" y="2900"/>
                    </a:lnTo>
                    <a:lnTo>
                      <a:pt x="2307" y="2937"/>
                    </a:lnTo>
                    <a:lnTo>
                      <a:pt x="2240" y="2971"/>
                    </a:lnTo>
                    <a:lnTo>
                      <a:pt x="2171" y="3003"/>
                    </a:lnTo>
                    <a:lnTo>
                      <a:pt x="2099" y="3031"/>
                    </a:lnTo>
                    <a:lnTo>
                      <a:pt x="2027" y="3055"/>
                    </a:lnTo>
                    <a:lnTo>
                      <a:pt x="1953" y="3077"/>
                    </a:lnTo>
                    <a:lnTo>
                      <a:pt x="1878" y="3094"/>
                    </a:lnTo>
                    <a:lnTo>
                      <a:pt x="1801" y="3108"/>
                    </a:lnTo>
                    <a:lnTo>
                      <a:pt x="1722" y="3117"/>
                    </a:lnTo>
                    <a:lnTo>
                      <a:pt x="1643" y="3124"/>
                    </a:lnTo>
                    <a:lnTo>
                      <a:pt x="1562" y="3126"/>
                    </a:lnTo>
                    <a:lnTo>
                      <a:pt x="1482" y="3124"/>
                    </a:lnTo>
                    <a:lnTo>
                      <a:pt x="1403" y="3117"/>
                    </a:lnTo>
                    <a:lnTo>
                      <a:pt x="1325" y="3108"/>
                    </a:lnTo>
                    <a:lnTo>
                      <a:pt x="1248" y="3094"/>
                    </a:lnTo>
                    <a:lnTo>
                      <a:pt x="1172" y="3077"/>
                    </a:lnTo>
                    <a:lnTo>
                      <a:pt x="1098" y="3055"/>
                    </a:lnTo>
                    <a:lnTo>
                      <a:pt x="1025" y="3031"/>
                    </a:lnTo>
                    <a:lnTo>
                      <a:pt x="955" y="3003"/>
                    </a:lnTo>
                    <a:lnTo>
                      <a:pt x="886" y="2971"/>
                    </a:lnTo>
                    <a:lnTo>
                      <a:pt x="818" y="2937"/>
                    </a:lnTo>
                    <a:lnTo>
                      <a:pt x="752" y="2900"/>
                    </a:lnTo>
                    <a:lnTo>
                      <a:pt x="689" y="2859"/>
                    </a:lnTo>
                    <a:lnTo>
                      <a:pt x="628" y="2816"/>
                    </a:lnTo>
                    <a:lnTo>
                      <a:pt x="569" y="2769"/>
                    </a:lnTo>
                    <a:lnTo>
                      <a:pt x="512" y="2720"/>
                    </a:lnTo>
                    <a:lnTo>
                      <a:pt x="457" y="2668"/>
                    </a:lnTo>
                    <a:lnTo>
                      <a:pt x="406" y="2614"/>
                    </a:lnTo>
                    <a:lnTo>
                      <a:pt x="357" y="2557"/>
                    </a:lnTo>
                    <a:lnTo>
                      <a:pt x="310" y="2498"/>
                    </a:lnTo>
                    <a:lnTo>
                      <a:pt x="267" y="2437"/>
                    </a:lnTo>
                    <a:lnTo>
                      <a:pt x="226" y="2373"/>
                    </a:lnTo>
                    <a:lnTo>
                      <a:pt x="189" y="2308"/>
                    </a:lnTo>
                    <a:lnTo>
                      <a:pt x="155" y="2240"/>
                    </a:lnTo>
                    <a:lnTo>
                      <a:pt x="123" y="2171"/>
                    </a:lnTo>
                    <a:lnTo>
                      <a:pt x="95" y="2101"/>
                    </a:lnTo>
                    <a:lnTo>
                      <a:pt x="70" y="2028"/>
                    </a:lnTo>
                    <a:lnTo>
                      <a:pt x="49" y="1954"/>
                    </a:lnTo>
                    <a:lnTo>
                      <a:pt x="32" y="1878"/>
                    </a:lnTo>
                    <a:lnTo>
                      <a:pt x="18" y="1801"/>
                    </a:lnTo>
                    <a:lnTo>
                      <a:pt x="9" y="1723"/>
                    </a:lnTo>
                    <a:lnTo>
                      <a:pt x="2" y="1643"/>
                    </a:lnTo>
                    <a:lnTo>
                      <a:pt x="0" y="1563"/>
                    </a:lnTo>
                    <a:lnTo>
                      <a:pt x="2" y="1482"/>
                    </a:lnTo>
                    <a:lnTo>
                      <a:pt x="9" y="1404"/>
                    </a:lnTo>
                    <a:lnTo>
                      <a:pt x="18" y="1325"/>
                    </a:lnTo>
                    <a:lnTo>
                      <a:pt x="32" y="1248"/>
                    </a:lnTo>
                    <a:lnTo>
                      <a:pt x="49" y="1172"/>
                    </a:lnTo>
                    <a:lnTo>
                      <a:pt x="70" y="1099"/>
                    </a:lnTo>
                    <a:lnTo>
                      <a:pt x="95" y="1026"/>
                    </a:lnTo>
                    <a:lnTo>
                      <a:pt x="123" y="955"/>
                    </a:lnTo>
                    <a:lnTo>
                      <a:pt x="155" y="886"/>
                    </a:lnTo>
                    <a:lnTo>
                      <a:pt x="189" y="818"/>
                    </a:lnTo>
                    <a:lnTo>
                      <a:pt x="226" y="752"/>
                    </a:lnTo>
                    <a:lnTo>
                      <a:pt x="267" y="690"/>
                    </a:lnTo>
                    <a:lnTo>
                      <a:pt x="310" y="628"/>
                    </a:lnTo>
                    <a:lnTo>
                      <a:pt x="357" y="569"/>
                    </a:lnTo>
                    <a:lnTo>
                      <a:pt x="406" y="513"/>
                    </a:lnTo>
                    <a:lnTo>
                      <a:pt x="457" y="458"/>
                    </a:lnTo>
                    <a:lnTo>
                      <a:pt x="512" y="406"/>
                    </a:lnTo>
                    <a:lnTo>
                      <a:pt x="569" y="357"/>
                    </a:lnTo>
                    <a:lnTo>
                      <a:pt x="628" y="311"/>
                    </a:lnTo>
                    <a:lnTo>
                      <a:pt x="689" y="267"/>
                    </a:lnTo>
                    <a:lnTo>
                      <a:pt x="752" y="227"/>
                    </a:lnTo>
                    <a:lnTo>
                      <a:pt x="818" y="189"/>
                    </a:lnTo>
                    <a:lnTo>
                      <a:pt x="886" y="155"/>
                    </a:lnTo>
                    <a:lnTo>
                      <a:pt x="955" y="124"/>
                    </a:lnTo>
                    <a:lnTo>
                      <a:pt x="1025" y="95"/>
                    </a:lnTo>
                    <a:lnTo>
                      <a:pt x="1098" y="70"/>
                    </a:lnTo>
                    <a:lnTo>
                      <a:pt x="1172" y="50"/>
                    </a:lnTo>
                    <a:lnTo>
                      <a:pt x="1248" y="32"/>
                    </a:lnTo>
                    <a:lnTo>
                      <a:pt x="1325" y="18"/>
                    </a:lnTo>
                    <a:lnTo>
                      <a:pt x="1403" y="9"/>
                    </a:lnTo>
                    <a:lnTo>
                      <a:pt x="1482" y="2"/>
                    </a:lnTo>
                    <a:lnTo>
                      <a:pt x="1562" y="0"/>
                    </a:lnTo>
                    <a:lnTo>
                      <a:pt x="1643" y="2"/>
                    </a:lnTo>
                    <a:lnTo>
                      <a:pt x="1722" y="9"/>
                    </a:lnTo>
                    <a:lnTo>
                      <a:pt x="1801" y="18"/>
                    </a:lnTo>
                    <a:lnTo>
                      <a:pt x="1878" y="32"/>
                    </a:lnTo>
                    <a:lnTo>
                      <a:pt x="1953" y="50"/>
                    </a:lnTo>
                    <a:lnTo>
                      <a:pt x="2027" y="70"/>
                    </a:lnTo>
                    <a:lnTo>
                      <a:pt x="2099" y="95"/>
                    </a:lnTo>
                    <a:lnTo>
                      <a:pt x="2171" y="124"/>
                    </a:lnTo>
                    <a:lnTo>
                      <a:pt x="2240" y="155"/>
                    </a:lnTo>
                    <a:lnTo>
                      <a:pt x="2307" y="189"/>
                    </a:lnTo>
                    <a:lnTo>
                      <a:pt x="2373" y="227"/>
                    </a:lnTo>
                    <a:lnTo>
                      <a:pt x="2436" y="267"/>
                    </a:lnTo>
                    <a:lnTo>
                      <a:pt x="2498" y="311"/>
                    </a:lnTo>
                    <a:lnTo>
                      <a:pt x="2557" y="357"/>
                    </a:lnTo>
                    <a:lnTo>
                      <a:pt x="2613" y="406"/>
                    </a:lnTo>
                    <a:lnTo>
                      <a:pt x="2667" y="458"/>
                    </a:lnTo>
                    <a:lnTo>
                      <a:pt x="2720" y="513"/>
                    </a:lnTo>
                    <a:lnTo>
                      <a:pt x="2769" y="569"/>
                    </a:lnTo>
                    <a:lnTo>
                      <a:pt x="2815" y="628"/>
                    </a:lnTo>
                    <a:lnTo>
                      <a:pt x="2858" y="690"/>
                    </a:lnTo>
                    <a:lnTo>
                      <a:pt x="2899" y="752"/>
                    </a:lnTo>
                    <a:lnTo>
                      <a:pt x="2937" y="818"/>
                    </a:lnTo>
                    <a:lnTo>
                      <a:pt x="2971" y="886"/>
                    </a:lnTo>
                    <a:lnTo>
                      <a:pt x="3002" y="955"/>
                    </a:lnTo>
                    <a:lnTo>
                      <a:pt x="3031" y="1026"/>
                    </a:lnTo>
                    <a:lnTo>
                      <a:pt x="3055" y="1099"/>
                    </a:lnTo>
                    <a:lnTo>
                      <a:pt x="3076" y="1172"/>
                    </a:lnTo>
                    <a:lnTo>
                      <a:pt x="3094" y="1248"/>
                    </a:lnTo>
                    <a:lnTo>
                      <a:pt x="3108" y="1325"/>
                    </a:lnTo>
                    <a:lnTo>
                      <a:pt x="3117" y="1404"/>
                    </a:lnTo>
                    <a:lnTo>
                      <a:pt x="3124" y="1482"/>
                    </a:lnTo>
                    <a:lnTo>
                      <a:pt x="3126" y="1563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57" name="Freeform 175"/>
              <p:cNvSpPr>
                <a:spLocks/>
              </p:cNvSpPr>
              <p:nvPr/>
            </p:nvSpPr>
            <p:spPr bwMode="auto">
              <a:xfrm>
                <a:off x="7686675" y="619125"/>
                <a:ext cx="768350" cy="768350"/>
              </a:xfrm>
              <a:custGeom>
                <a:avLst/>
                <a:gdLst>
                  <a:gd name="T0" fmla="*/ 2894 w 2902"/>
                  <a:gd name="T1" fmla="*/ 1600 h 2902"/>
                  <a:gd name="T2" fmla="*/ 2856 w 2902"/>
                  <a:gd name="T3" fmla="*/ 1814 h 2902"/>
                  <a:gd name="T4" fmla="*/ 2788 w 2902"/>
                  <a:gd name="T5" fmla="*/ 2016 h 2902"/>
                  <a:gd name="T6" fmla="*/ 2692 w 2902"/>
                  <a:gd name="T7" fmla="*/ 2204 h 2902"/>
                  <a:gd name="T8" fmla="*/ 2570 w 2902"/>
                  <a:gd name="T9" fmla="*/ 2374 h 2902"/>
                  <a:gd name="T10" fmla="*/ 2427 w 2902"/>
                  <a:gd name="T11" fmla="*/ 2526 h 2902"/>
                  <a:gd name="T12" fmla="*/ 2262 w 2902"/>
                  <a:gd name="T13" fmla="*/ 2655 h 2902"/>
                  <a:gd name="T14" fmla="*/ 2080 w 2902"/>
                  <a:gd name="T15" fmla="*/ 2759 h 2902"/>
                  <a:gd name="T16" fmla="*/ 1882 w 2902"/>
                  <a:gd name="T17" fmla="*/ 2837 h 2902"/>
                  <a:gd name="T18" fmla="*/ 1672 w 2902"/>
                  <a:gd name="T19" fmla="*/ 2886 h 2902"/>
                  <a:gd name="T20" fmla="*/ 1450 w 2902"/>
                  <a:gd name="T21" fmla="*/ 2902 h 2902"/>
                  <a:gd name="T22" fmla="*/ 1230 w 2902"/>
                  <a:gd name="T23" fmla="*/ 2886 h 2902"/>
                  <a:gd name="T24" fmla="*/ 1019 w 2902"/>
                  <a:gd name="T25" fmla="*/ 2837 h 2902"/>
                  <a:gd name="T26" fmla="*/ 822 w 2902"/>
                  <a:gd name="T27" fmla="*/ 2759 h 2902"/>
                  <a:gd name="T28" fmla="*/ 639 w 2902"/>
                  <a:gd name="T29" fmla="*/ 2655 h 2902"/>
                  <a:gd name="T30" fmla="*/ 475 w 2902"/>
                  <a:gd name="T31" fmla="*/ 2526 h 2902"/>
                  <a:gd name="T32" fmla="*/ 331 w 2902"/>
                  <a:gd name="T33" fmla="*/ 2374 h 2902"/>
                  <a:gd name="T34" fmla="*/ 210 w 2902"/>
                  <a:gd name="T35" fmla="*/ 2204 h 2902"/>
                  <a:gd name="T36" fmla="*/ 114 w 2902"/>
                  <a:gd name="T37" fmla="*/ 2016 h 2902"/>
                  <a:gd name="T38" fmla="*/ 46 w 2902"/>
                  <a:gd name="T39" fmla="*/ 1814 h 2902"/>
                  <a:gd name="T40" fmla="*/ 8 w 2902"/>
                  <a:gd name="T41" fmla="*/ 1600 h 2902"/>
                  <a:gd name="T42" fmla="*/ 2 w 2902"/>
                  <a:gd name="T43" fmla="*/ 1377 h 2902"/>
                  <a:gd name="T44" fmla="*/ 29 w 2902"/>
                  <a:gd name="T45" fmla="*/ 1158 h 2902"/>
                  <a:gd name="T46" fmla="*/ 87 w 2902"/>
                  <a:gd name="T47" fmla="*/ 953 h 2902"/>
                  <a:gd name="T48" fmla="*/ 175 w 2902"/>
                  <a:gd name="T49" fmla="*/ 760 h 2902"/>
                  <a:gd name="T50" fmla="*/ 288 w 2902"/>
                  <a:gd name="T51" fmla="*/ 583 h 2902"/>
                  <a:gd name="T52" fmla="*/ 425 w 2902"/>
                  <a:gd name="T53" fmla="*/ 425 h 2902"/>
                  <a:gd name="T54" fmla="*/ 583 w 2902"/>
                  <a:gd name="T55" fmla="*/ 289 h 2902"/>
                  <a:gd name="T56" fmla="*/ 759 w 2902"/>
                  <a:gd name="T57" fmla="*/ 175 h 2902"/>
                  <a:gd name="T58" fmla="*/ 952 w 2902"/>
                  <a:gd name="T59" fmla="*/ 88 h 2902"/>
                  <a:gd name="T60" fmla="*/ 1158 w 2902"/>
                  <a:gd name="T61" fmla="*/ 30 h 2902"/>
                  <a:gd name="T62" fmla="*/ 1376 w 2902"/>
                  <a:gd name="T63" fmla="*/ 2 h 2902"/>
                  <a:gd name="T64" fmla="*/ 1599 w 2902"/>
                  <a:gd name="T65" fmla="*/ 7 h 2902"/>
                  <a:gd name="T66" fmla="*/ 1814 w 2902"/>
                  <a:gd name="T67" fmla="*/ 46 h 2902"/>
                  <a:gd name="T68" fmla="*/ 2015 w 2902"/>
                  <a:gd name="T69" fmla="*/ 114 h 2902"/>
                  <a:gd name="T70" fmla="*/ 2203 w 2902"/>
                  <a:gd name="T71" fmla="*/ 210 h 2902"/>
                  <a:gd name="T72" fmla="*/ 2373 w 2902"/>
                  <a:gd name="T73" fmla="*/ 331 h 2902"/>
                  <a:gd name="T74" fmla="*/ 2525 w 2902"/>
                  <a:gd name="T75" fmla="*/ 475 h 2902"/>
                  <a:gd name="T76" fmla="*/ 2654 w 2902"/>
                  <a:gd name="T77" fmla="*/ 639 h 2902"/>
                  <a:gd name="T78" fmla="*/ 2759 w 2902"/>
                  <a:gd name="T79" fmla="*/ 822 h 2902"/>
                  <a:gd name="T80" fmla="*/ 2837 w 2902"/>
                  <a:gd name="T81" fmla="*/ 1020 h 2902"/>
                  <a:gd name="T82" fmla="*/ 2885 w 2902"/>
                  <a:gd name="T83" fmla="*/ 1230 h 2902"/>
                  <a:gd name="T84" fmla="*/ 2902 w 2902"/>
                  <a:gd name="T85" fmla="*/ 1451 h 2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02" h="2902">
                    <a:moveTo>
                      <a:pt x="2902" y="1451"/>
                    </a:moveTo>
                    <a:lnTo>
                      <a:pt x="2900" y="1526"/>
                    </a:lnTo>
                    <a:lnTo>
                      <a:pt x="2894" y="1600"/>
                    </a:lnTo>
                    <a:lnTo>
                      <a:pt x="2885" y="1672"/>
                    </a:lnTo>
                    <a:lnTo>
                      <a:pt x="2872" y="1743"/>
                    </a:lnTo>
                    <a:lnTo>
                      <a:pt x="2856" y="1814"/>
                    </a:lnTo>
                    <a:lnTo>
                      <a:pt x="2837" y="1883"/>
                    </a:lnTo>
                    <a:lnTo>
                      <a:pt x="2813" y="1950"/>
                    </a:lnTo>
                    <a:lnTo>
                      <a:pt x="2788" y="2016"/>
                    </a:lnTo>
                    <a:lnTo>
                      <a:pt x="2759" y="2080"/>
                    </a:lnTo>
                    <a:lnTo>
                      <a:pt x="2727" y="2143"/>
                    </a:lnTo>
                    <a:lnTo>
                      <a:pt x="2692" y="2204"/>
                    </a:lnTo>
                    <a:lnTo>
                      <a:pt x="2654" y="2262"/>
                    </a:lnTo>
                    <a:lnTo>
                      <a:pt x="2613" y="2319"/>
                    </a:lnTo>
                    <a:lnTo>
                      <a:pt x="2570" y="2374"/>
                    </a:lnTo>
                    <a:lnTo>
                      <a:pt x="2525" y="2427"/>
                    </a:lnTo>
                    <a:lnTo>
                      <a:pt x="2477" y="2478"/>
                    </a:lnTo>
                    <a:lnTo>
                      <a:pt x="2427" y="2526"/>
                    </a:lnTo>
                    <a:lnTo>
                      <a:pt x="2373" y="2570"/>
                    </a:lnTo>
                    <a:lnTo>
                      <a:pt x="2319" y="2614"/>
                    </a:lnTo>
                    <a:lnTo>
                      <a:pt x="2262" y="2655"/>
                    </a:lnTo>
                    <a:lnTo>
                      <a:pt x="2203" y="2692"/>
                    </a:lnTo>
                    <a:lnTo>
                      <a:pt x="2142" y="2727"/>
                    </a:lnTo>
                    <a:lnTo>
                      <a:pt x="2080" y="2759"/>
                    </a:lnTo>
                    <a:lnTo>
                      <a:pt x="2015" y="2788"/>
                    </a:lnTo>
                    <a:lnTo>
                      <a:pt x="1949" y="2815"/>
                    </a:lnTo>
                    <a:lnTo>
                      <a:pt x="1882" y="2837"/>
                    </a:lnTo>
                    <a:lnTo>
                      <a:pt x="1814" y="2857"/>
                    </a:lnTo>
                    <a:lnTo>
                      <a:pt x="1743" y="2873"/>
                    </a:lnTo>
                    <a:lnTo>
                      <a:pt x="1672" y="2886"/>
                    </a:lnTo>
                    <a:lnTo>
                      <a:pt x="1599" y="2894"/>
                    </a:lnTo>
                    <a:lnTo>
                      <a:pt x="1525" y="2901"/>
                    </a:lnTo>
                    <a:lnTo>
                      <a:pt x="1450" y="2902"/>
                    </a:lnTo>
                    <a:lnTo>
                      <a:pt x="1376" y="2901"/>
                    </a:lnTo>
                    <a:lnTo>
                      <a:pt x="1302" y="2894"/>
                    </a:lnTo>
                    <a:lnTo>
                      <a:pt x="1230" y="2886"/>
                    </a:lnTo>
                    <a:lnTo>
                      <a:pt x="1158" y="2873"/>
                    </a:lnTo>
                    <a:lnTo>
                      <a:pt x="1088" y="2857"/>
                    </a:lnTo>
                    <a:lnTo>
                      <a:pt x="1019" y="2837"/>
                    </a:lnTo>
                    <a:lnTo>
                      <a:pt x="952" y="2815"/>
                    </a:lnTo>
                    <a:lnTo>
                      <a:pt x="886" y="2788"/>
                    </a:lnTo>
                    <a:lnTo>
                      <a:pt x="822" y="2759"/>
                    </a:lnTo>
                    <a:lnTo>
                      <a:pt x="759" y="2727"/>
                    </a:lnTo>
                    <a:lnTo>
                      <a:pt x="698" y="2692"/>
                    </a:lnTo>
                    <a:lnTo>
                      <a:pt x="639" y="2655"/>
                    </a:lnTo>
                    <a:lnTo>
                      <a:pt x="583" y="2614"/>
                    </a:lnTo>
                    <a:lnTo>
                      <a:pt x="528" y="2570"/>
                    </a:lnTo>
                    <a:lnTo>
                      <a:pt x="475" y="2526"/>
                    </a:lnTo>
                    <a:lnTo>
                      <a:pt x="425" y="2478"/>
                    </a:lnTo>
                    <a:lnTo>
                      <a:pt x="376" y="2427"/>
                    </a:lnTo>
                    <a:lnTo>
                      <a:pt x="331" y="2374"/>
                    </a:lnTo>
                    <a:lnTo>
                      <a:pt x="288" y="2319"/>
                    </a:lnTo>
                    <a:lnTo>
                      <a:pt x="247" y="2262"/>
                    </a:lnTo>
                    <a:lnTo>
                      <a:pt x="210" y="2204"/>
                    </a:lnTo>
                    <a:lnTo>
                      <a:pt x="175" y="2143"/>
                    </a:lnTo>
                    <a:lnTo>
                      <a:pt x="143" y="2080"/>
                    </a:lnTo>
                    <a:lnTo>
                      <a:pt x="114" y="2016"/>
                    </a:lnTo>
                    <a:lnTo>
                      <a:pt x="87" y="1950"/>
                    </a:lnTo>
                    <a:lnTo>
                      <a:pt x="65" y="1883"/>
                    </a:lnTo>
                    <a:lnTo>
                      <a:pt x="46" y="1814"/>
                    </a:lnTo>
                    <a:lnTo>
                      <a:pt x="29" y="1743"/>
                    </a:lnTo>
                    <a:lnTo>
                      <a:pt x="16" y="1672"/>
                    </a:lnTo>
                    <a:lnTo>
                      <a:pt x="8" y="1600"/>
                    </a:lnTo>
                    <a:lnTo>
                      <a:pt x="2" y="1526"/>
                    </a:lnTo>
                    <a:lnTo>
                      <a:pt x="0" y="1451"/>
                    </a:lnTo>
                    <a:lnTo>
                      <a:pt x="2" y="1377"/>
                    </a:lnTo>
                    <a:lnTo>
                      <a:pt x="8" y="1302"/>
                    </a:lnTo>
                    <a:lnTo>
                      <a:pt x="16" y="1230"/>
                    </a:lnTo>
                    <a:lnTo>
                      <a:pt x="29" y="1158"/>
                    </a:lnTo>
                    <a:lnTo>
                      <a:pt x="46" y="1088"/>
                    </a:lnTo>
                    <a:lnTo>
                      <a:pt x="65" y="1020"/>
                    </a:lnTo>
                    <a:lnTo>
                      <a:pt x="87" y="953"/>
                    </a:lnTo>
                    <a:lnTo>
                      <a:pt x="114" y="887"/>
                    </a:lnTo>
                    <a:lnTo>
                      <a:pt x="143" y="822"/>
                    </a:lnTo>
                    <a:lnTo>
                      <a:pt x="175" y="760"/>
                    </a:lnTo>
                    <a:lnTo>
                      <a:pt x="210" y="699"/>
                    </a:lnTo>
                    <a:lnTo>
                      <a:pt x="247" y="639"/>
                    </a:lnTo>
                    <a:lnTo>
                      <a:pt x="288" y="583"/>
                    </a:lnTo>
                    <a:lnTo>
                      <a:pt x="331" y="529"/>
                    </a:lnTo>
                    <a:lnTo>
                      <a:pt x="376" y="475"/>
                    </a:lnTo>
                    <a:lnTo>
                      <a:pt x="425" y="425"/>
                    </a:lnTo>
                    <a:lnTo>
                      <a:pt x="475" y="377"/>
                    </a:lnTo>
                    <a:lnTo>
                      <a:pt x="528" y="331"/>
                    </a:lnTo>
                    <a:lnTo>
                      <a:pt x="583" y="289"/>
                    </a:lnTo>
                    <a:lnTo>
                      <a:pt x="639" y="248"/>
                    </a:lnTo>
                    <a:lnTo>
                      <a:pt x="698" y="210"/>
                    </a:lnTo>
                    <a:lnTo>
                      <a:pt x="759" y="175"/>
                    </a:lnTo>
                    <a:lnTo>
                      <a:pt x="822" y="143"/>
                    </a:lnTo>
                    <a:lnTo>
                      <a:pt x="886" y="114"/>
                    </a:lnTo>
                    <a:lnTo>
                      <a:pt x="952" y="88"/>
                    </a:lnTo>
                    <a:lnTo>
                      <a:pt x="1019" y="65"/>
                    </a:lnTo>
                    <a:lnTo>
                      <a:pt x="1088" y="46"/>
                    </a:lnTo>
                    <a:lnTo>
                      <a:pt x="1158" y="30"/>
                    </a:lnTo>
                    <a:lnTo>
                      <a:pt x="1230" y="17"/>
                    </a:lnTo>
                    <a:lnTo>
                      <a:pt x="1302" y="7"/>
                    </a:lnTo>
                    <a:lnTo>
                      <a:pt x="1376" y="2"/>
                    </a:lnTo>
                    <a:lnTo>
                      <a:pt x="1450" y="0"/>
                    </a:lnTo>
                    <a:lnTo>
                      <a:pt x="1525" y="2"/>
                    </a:lnTo>
                    <a:lnTo>
                      <a:pt x="1599" y="7"/>
                    </a:lnTo>
                    <a:lnTo>
                      <a:pt x="1672" y="17"/>
                    </a:lnTo>
                    <a:lnTo>
                      <a:pt x="1743" y="30"/>
                    </a:lnTo>
                    <a:lnTo>
                      <a:pt x="1814" y="46"/>
                    </a:lnTo>
                    <a:lnTo>
                      <a:pt x="1882" y="65"/>
                    </a:lnTo>
                    <a:lnTo>
                      <a:pt x="1949" y="88"/>
                    </a:lnTo>
                    <a:lnTo>
                      <a:pt x="2015" y="114"/>
                    </a:lnTo>
                    <a:lnTo>
                      <a:pt x="2080" y="143"/>
                    </a:lnTo>
                    <a:lnTo>
                      <a:pt x="2142" y="175"/>
                    </a:lnTo>
                    <a:lnTo>
                      <a:pt x="2203" y="210"/>
                    </a:lnTo>
                    <a:lnTo>
                      <a:pt x="2262" y="248"/>
                    </a:lnTo>
                    <a:lnTo>
                      <a:pt x="2319" y="289"/>
                    </a:lnTo>
                    <a:lnTo>
                      <a:pt x="2373" y="331"/>
                    </a:lnTo>
                    <a:lnTo>
                      <a:pt x="2427" y="377"/>
                    </a:lnTo>
                    <a:lnTo>
                      <a:pt x="2477" y="425"/>
                    </a:lnTo>
                    <a:lnTo>
                      <a:pt x="2525" y="475"/>
                    </a:lnTo>
                    <a:lnTo>
                      <a:pt x="2570" y="529"/>
                    </a:lnTo>
                    <a:lnTo>
                      <a:pt x="2613" y="583"/>
                    </a:lnTo>
                    <a:lnTo>
                      <a:pt x="2654" y="639"/>
                    </a:lnTo>
                    <a:lnTo>
                      <a:pt x="2692" y="699"/>
                    </a:lnTo>
                    <a:lnTo>
                      <a:pt x="2727" y="760"/>
                    </a:lnTo>
                    <a:lnTo>
                      <a:pt x="2759" y="822"/>
                    </a:lnTo>
                    <a:lnTo>
                      <a:pt x="2788" y="887"/>
                    </a:lnTo>
                    <a:lnTo>
                      <a:pt x="2813" y="953"/>
                    </a:lnTo>
                    <a:lnTo>
                      <a:pt x="2837" y="1020"/>
                    </a:lnTo>
                    <a:lnTo>
                      <a:pt x="2856" y="1088"/>
                    </a:lnTo>
                    <a:lnTo>
                      <a:pt x="2872" y="1158"/>
                    </a:lnTo>
                    <a:lnTo>
                      <a:pt x="2885" y="1230"/>
                    </a:lnTo>
                    <a:lnTo>
                      <a:pt x="2894" y="1302"/>
                    </a:lnTo>
                    <a:lnTo>
                      <a:pt x="2900" y="1377"/>
                    </a:lnTo>
                    <a:lnTo>
                      <a:pt x="2902" y="1451"/>
                    </a:lnTo>
                    <a:close/>
                  </a:path>
                </a:pathLst>
              </a:custGeom>
              <a:solidFill>
                <a:srgbClr val="EDA5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58" name="Freeform 176"/>
              <p:cNvSpPr>
                <a:spLocks/>
              </p:cNvSpPr>
              <p:nvPr/>
            </p:nvSpPr>
            <p:spPr bwMode="auto">
              <a:xfrm>
                <a:off x="7721600" y="655638"/>
                <a:ext cx="698500" cy="696913"/>
              </a:xfrm>
              <a:custGeom>
                <a:avLst/>
                <a:gdLst>
                  <a:gd name="T0" fmla="*/ 2630 w 2637"/>
                  <a:gd name="T1" fmla="*/ 1453 h 2637"/>
                  <a:gd name="T2" fmla="*/ 2595 w 2637"/>
                  <a:gd name="T3" fmla="*/ 1648 h 2637"/>
                  <a:gd name="T4" fmla="*/ 2533 w 2637"/>
                  <a:gd name="T5" fmla="*/ 1831 h 2637"/>
                  <a:gd name="T6" fmla="*/ 2446 w 2637"/>
                  <a:gd name="T7" fmla="*/ 2002 h 2637"/>
                  <a:gd name="T8" fmla="*/ 2336 w 2637"/>
                  <a:gd name="T9" fmla="*/ 2157 h 2637"/>
                  <a:gd name="T10" fmla="*/ 2205 w 2637"/>
                  <a:gd name="T11" fmla="*/ 2294 h 2637"/>
                  <a:gd name="T12" fmla="*/ 2056 w 2637"/>
                  <a:gd name="T13" fmla="*/ 2411 h 2637"/>
                  <a:gd name="T14" fmla="*/ 1890 w 2637"/>
                  <a:gd name="T15" fmla="*/ 2507 h 2637"/>
                  <a:gd name="T16" fmla="*/ 1711 w 2637"/>
                  <a:gd name="T17" fmla="*/ 2577 h 2637"/>
                  <a:gd name="T18" fmla="*/ 1520 w 2637"/>
                  <a:gd name="T19" fmla="*/ 2621 h 2637"/>
                  <a:gd name="T20" fmla="*/ 1318 w 2637"/>
                  <a:gd name="T21" fmla="*/ 2637 h 2637"/>
                  <a:gd name="T22" fmla="*/ 1118 w 2637"/>
                  <a:gd name="T23" fmla="*/ 2621 h 2637"/>
                  <a:gd name="T24" fmla="*/ 926 w 2637"/>
                  <a:gd name="T25" fmla="*/ 2577 h 2637"/>
                  <a:gd name="T26" fmla="*/ 747 w 2637"/>
                  <a:gd name="T27" fmla="*/ 2507 h 2637"/>
                  <a:gd name="T28" fmla="*/ 582 w 2637"/>
                  <a:gd name="T29" fmla="*/ 2411 h 2637"/>
                  <a:gd name="T30" fmla="*/ 433 w 2637"/>
                  <a:gd name="T31" fmla="*/ 2294 h 2637"/>
                  <a:gd name="T32" fmla="*/ 302 w 2637"/>
                  <a:gd name="T33" fmla="*/ 2157 h 2637"/>
                  <a:gd name="T34" fmla="*/ 191 w 2637"/>
                  <a:gd name="T35" fmla="*/ 2002 h 2637"/>
                  <a:gd name="T36" fmla="*/ 105 w 2637"/>
                  <a:gd name="T37" fmla="*/ 1831 h 2637"/>
                  <a:gd name="T38" fmla="*/ 42 w 2637"/>
                  <a:gd name="T39" fmla="*/ 1648 h 2637"/>
                  <a:gd name="T40" fmla="*/ 8 w 2637"/>
                  <a:gd name="T41" fmla="*/ 1453 h 2637"/>
                  <a:gd name="T42" fmla="*/ 2 w 2637"/>
                  <a:gd name="T43" fmla="*/ 1250 h 2637"/>
                  <a:gd name="T44" fmla="*/ 28 w 2637"/>
                  <a:gd name="T45" fmla="*/ 1052 h 2637"/>
                  <a:gd name="T46" fmla="*/ 80 w 2637"/>
                  <a:gd name="T47" fmla="*/ 864 h 2637"/>
                  <a:gd name="T48" fmla="*/ 160 w 2637"/>
                  <a:gd name="T49" fmla="*/ 690 h 2637"/>
                  <a:gd name="T50" fmla="*/ 262 w 2637"/>
                  <a:gd name="T51" fmla="*/ 530 h 2637"/>
                  <a:gd name="T52" fmla="*/ 387 w 2637"/>
                  <a:gd name="T53" fmla="*/ 386 h 2637"/>
                  <a:gd name="T54" fmla="*/ 530 w 2637"/>
                  <a:gd name="T55" fmla="*/ 261 h 2637"/>
                  <a:gd name="T56" fmla="*/ 691 w 2637"/>
                  <a:gd name="T57" fmla="*/ 159 h 2637"/>
                  <a:gd name="T58" fmla="*/ 865 w 2637"/>
                  <a:gd name="T59" fmla="*/ 80 h 2637"/>
                  <a:gd name="T60" fmla="*/ 1053 w 2637"/>
                  <a:gd name="T61" fmla="*/ 27 h 2637"/>
                  <a:gd name="T62" fmla="*/ 1251 w 2637"/>
                  <a:gd name="T63" fmla="*/ 1 h 2637"/>
                  <a:gd name="T64" fmla="*/ 1454 w 2637"/>
                  <a:gd name="T65" fmla="*/ 7 h 2637"/>
                  <a:gd name="T66" fmla="*/ 1648 w 2637"/>
                  <a:gd name="T67" fmla="*/ 42 h 2637"/>
                  <a:gd name="T68" fmla="*/ 1832 w 2637"/>
                  <a:gd name="T69" fmla="*/ 103 h 2637"/>
                  <a:gd name="T70" fmla="*/ 2003 w 2637"/>
                  <a:gd name="T71" fmla="*/ 191 h 2637"/>
                  <a:gd name="T72" fmla="*/ 2157 w 2637"/>
                  <a:gd name="T73" fmla="*/ 301 h 2637"/>
                  <a:gd name="T74" fmla="*/ 2295 w 2637"/>
                  <a:gd name="T75" fmla="*/ 432 h 2637"/>
                  <a:gd name="T76" fmla="*/ 2412 w 2637"/>
                  <a:gd name="T77" fmla="*/ 581 h 2637"/>
                  <a:gd name="T78" fmla="*/ 2507 w 2637"/>
                  <a:gd name="T79" fmla="*/ 746 h 2637"/>
                  <a:gd name="T80" fmla="*/ 2578 w 2637"/>
                  <a:gd name="T81" fmla="*/ 926 h 2637"/>
                  <a:gd name="T82" fmla="*/ 2622 w 2637"/>
                  <a:gd name="T83" fmla="*/ 1117 h 2637"/>
                  <a:gd name="T84" fmla="*/ 2637 w 2637"/>
                  <a:gd name="T85" fmla="*/ 1318 h 2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37" h="2637">
                    <a:moveTo>
                      <a:pt x="2637" y="1318"/>
                    </a:moveTo>
                    <a:lnTo>
                      <a:pt x="2636" y="1386"/>
                    </a:lnTo>
                    <a:lnTo>
                      <a:pt x="2630" y="1453"/>
                    </a:lnTo>
                    <a:lnTo>
                      <a:pt x="2622" y="1519"/>
                    </a:lnTo>
                    <a:lnTo>
                      <a:pt x="2610" y="1584"/>
                    </a:lnTo>
                    <a:lnTo>
                      <a:pt x="2595" y="1648"/>
                    </a:lnTo>
                    <a:lnTo>
                      <a:pt x="2578" y="1711"/>
                    </a:lnTo>
                    <a:lnTo>
                      <a:pt x="2557" y="1771"/>
                    </a:lnTo>
                    <a:lnTo>
                      <a:pt x="2533" y="1831"/>
                    </a:lnTo>
                    <a:lnTo>
                      <a:pt x="2507" y="1890"/>
                    </a:lnTo>
                    <a:lnTo>
                      <a:pt x="2478" y="1946"/>
                    </a:lnTo>
                    <a:lnTo>
                      <a:pt x="2446" y="2002"/>
                    </a:lnTo>
                    <a:lnTo>
                      <a:pt x="2412" y="2055"/>
                    </a:lnTo>
                    <a:lnTo>
                      <a:pt x="2374" y="2107"/>
                    </a:lnTo>
                    <a:lnTo>
                      <a:pt x="2336" y="2157"/>
                    </a:lnTo>
                    <a:lnTo>
                      <a:pt x="2295" y="2204"/>
                    </a:lnTo>
                    <a:lnTo>
                      <a:pt x="2251" y="2250"/>
                    </a:lnTo>
                    <a:lnTo>
                      <a:pt x="2205" y="2294"/>
                    </a:lnTo>
                    <a:lnTo>
                      <a:pt x="2157" y="2335"/>
                    </a:lnTo>
                    <a:lnTo>
                      <a:pt x="2107" y="2375"/>
                    </a:lnTo>
                    <a:lnTo>
                      <a:pt x="2056" y="2411"/>
                    </a:lnTo>
                    <a:lnTo>
                      <a:pt x="2003" y="2446"/>
                    </a:lnTo>
                    <a:lnTo>
                      <a:pt x="1947" y="2477"/>
                    </a:lnTo>
                    <a:lnTo>
                      <a:pt x="1890" y="2507"/>
                    </a:lnTo>
                    <a:lnTo>
                      <a:pt x="1832" y="2532"/>
                    </a:lnTo>
                    <a:lnTo>
                      <a:pt x="1772" y="2557"/>
                    </a:lnTo>
                    <a:lnTo>
                      <a:pt x="1711" y="2577"/>
                    </a:lnTo>
                    <a:lnTo>
                      <a:pt x="1648" y="2595"/>
                    </a:lnTo>
                    <a:lnTo>
                      <a:pt x="1585" y="2610"/>
                    </a:lnTo>
                    <a:lnTo>
                      <a:pt x="1520" y="2621"/>
                    </a:lnTo>
                    <a:lnTo>
                      <a:pt x="1454" y="2629"/>
                    </a:lnTo>
                    <a:lnTo>
                      <a:pt x="1387" y="2635"/>
                    </a:lnTo>
                    <a:lnTo>
                      <a:pt x="1318" y="2637"/>
                    </a:lnTo>
                    <a:lnTo>
                      <a:pt x="1251" y="2635"/>
                    </a:lnTo>
                    <a:lnTo>
                      <a:pt x="1184" y="2629"/>
                    </a:lnTo>
                    <a:lnTo>
                      <a:pt x="1118" y="2621"/>
                    </a:lnTo>
                    <a:lnTo>
                      <a:pt x="1053" y="2610"/>
                    </a:lnTo>
                    <a:lnTo>
                      <a:pt x="989" y="2595"/>
                    </a:lnTo>
                    <a:lnTo>
                      <a:pt x="926" y="2577"/>
                    </a:lnTo>
                    <a:lnTo>
                      <a:pt x="865" y="2557"/>
                    </a:lnTo>
                    <a:lnTo>
                      <a:pt x="806" y="2532"/>
                    </a:lnTo>
                    <a:lnTo>
                      <a:pt x="747" y="2507"/>
                    </a:lnTo>
                    <a:lnTo>
                      <a:pt x="691" y="2477"/>
                    </a:lnTo>
                    <a:lnTo>
                      <a:pt x="635" y="2446"/>
                    </a:lnTo>
                    <a:lnTo>
                      <a:pt x="582" y="2411"/>
                    </a:lnTo>
                    <a:lnTo>
                      <a:pt x="530" y="2375"/>
                    </a:lnTo>
                    <a:lnTo>
                      <a:pt x="481" y="2335"/>
                    </a:lnTo>
                    <a:lnTo>
                      <a:pt x="433" y="2294"/>
                    </a:lnTo>
                    <a:lnTo>
                      <a:pt x="387" y="2250"/>
                    </a:lnTo>
                    <a:lnTo>
                      <a:pt x="343" y="2204"/>
                    </a:lnTo>
                    <a:lnTo>
                      <a:pt x="302" y="2157"/>
                    </a:lnTo>
                    <a:lnTo>
                      <a:pt x="262" y="2107"/>
                    </a:lnTo>
                    <a:lnTo>
                      <a:pt x="226" y="2055"/>
                    </a:lnTo>
                    <a:lnTo>
                      <a:pt x="191" y="2002"/>
                    </a:lnTo>
                    <a:lnTo>
                      <a:pt x="160" y="1946"/>
                    </a:lnTo>
                    <a:lnTo>
                      <a:pt x="130" y="1890"/>
                    </a:lnTo>
                    <a:lnTo>
                      <a:pt x="105" y="1831"/>
                    </a:lnTo>
                    <a:lnTo>
                      <a:pt x="80" y="1771"/>
                    </a:lnTo>
                    <a:lnTo>
                      <a:pt x="60" y="1711"/>
                    </a:lnTo>
                    <a:lnTo>
                      <a:pt x="42" y="1648"/>
                    </a:lnTo>
                    <a:lnTo>
                      <a:pt x="28" y="1584"/>
                    </a:lnTo>
                    <a:lnTo>
                      <a:pt x="16" y="1519"/>
                    </a:lnTo>
                    <a:lnTo>
                      <a:pt x="8" y="1453"/>
                    </a:lnTo>
                    <a:lnTo>
                      <a:pt x="2" y="1386"/>
                    </a:lnTo>
                    <a:lnTo>
                      <a:pt x="0" y="1318"/>
                    </a:lnTo>
                    <a:lnTo>
                      <a:pt x="2" y="1250"/>
                    </a:lnTo>
                    <a:lnTo>
                      <a:pt x="8" y="1183"/>
                    </a:lnTo>
                    <a:lnTo>
                      <a:pt x="16" y="1117"/>
                    </a:lnTo>
                    <a:lnTo>
                      <a:pt x="28" y="1052"/>
                    </a:lnTo>
                    <a:lnTo>
                      <a:pt x="42" y="989"/>
                    </a:lnTo>
                    <a:lnTo>
                      <a:pt x="60" y="926"/>
                    </a:lnTo>
                    <a:lnTo>
                      <a:pt x="80" y="864"/>
                    </a:lnTo>
                    <a:lnTo>
                      <a:pt x="105" y="805"/>
                    </a:lnTo>
                    <a:lnTo>
                      <a:pt x="130" y="746"/>
                    </a:lnTo>
                    <a:lnTo>
                      <a:pt x="160" y="690"/>
                    </a:lnTo>
                    <a:lnTo>
                      <a:pt x="191" y="634"/>
                    </a:lnTo>
                    <a:lnTo>
                      <a:pt x="226" y="581"/>
                    </a:lnTo>
                    <a:lnTo>
                      <a:pt x="262" y="530"/>
                    </a:lnTo>
                    <a:lnTo>
                      <a:pt x="302" y="480"/>
                    </a:lnTo>
                    <a:lnTo>
                      <a:pt x="343" y="432"/>
                    </a:lnTo>
                    <a:lnTo>
                      <a:pt x="387" y="386"/>
                    </a:lnTo>
                    <a:lnTo>
                      <a:pt x="433" y="342"/>
                    </a:lnTo>
                    <a:lnTo>
                      <a:pt x="481" y="301"/>
                    </a:lnTo>
                    <a:lnTo>
                      <a:pt x="530" y="261"/>
                    </a:lnTo>
                    <a:lnTo>
                      <a:pt x="582" y="225"/>
                    </a:lnTo>
                    <a:lnTo>
                      <a:pt x="635" y="191"/>
                    </a:lnTo>
                    <a:lnTo>
                      <a:pt x="691" y="159"/>
                    </a:lnTo>
                    <a:lnTo>
                      <a:pt x="747" y="130"/>
                    </a:lnTo>
                    <a:lnTo>
                      <a:pt x="806" y="103"/>
                    </a:lnTo>
                    <a:lnTo>
                      <a:pt x="865" y="80"/>
                    </a:lnTo>
                    <a:lnTo>
                      <a:pt x="926" y="59"/>
                    </a:lnTo>
                    <a:lnTo>
                      <a:pt x="989" y="42"/>
                    </a:lnTo>
                    <a:lnTo>
                      <a:pt x="1053" y="27"/>
                    </a:lnTo>
                    <a:lnTo>
                      <a:pt x="1118" y="15"/>
                    </a:lnTo>
                    <a:lnTo>
                      <a:pt x="1184" y="7"/>
                    </a:lnTo>
                    <a:lnTo>
                      <a:pt x="1251" y="1"/>
                    </a:lnTo>
                    <a:lnTo>
                      <a:pt x="1318" y="0"/>
                    </a:lnTo>
                    <a:lnTo>
                      <a:pt x="1387" y="1"/>
                    </a:lnTo>
                    <a:lnTo>
                      <a:pt x="1454" y="7"/>
                    </a:lnTo>
                    <a:lnTo>
                      <a:pt x="1520" y="15"/>
                    </a:lnTo>
                    <a:lnTo>
                      <a:pt x="1585" y="27"/>
                    </a:lnTo>
                    <a:lnTo>
                      <a:pt x="1648" y="42"/>
                    </a:lnTo>
                    <a:lnTo>
                      <a:pt x="1711" y="59"/>
                    </a:lnTo>
                    <a:lnTo>
                      <a:pt x="1772" y="80"/>
                    </a:lnTo>
                    <a:lnTo>
                      <a:pt x="1832" y="103"/>
                    </a:lnTo>
                    <a:lnTo>
                      <a:pt x="1890" y="130"/>
                    </a:lnTo>
                    <a:lnTo>
                      <a:pt x="1947" y="159"/>
                    </a:lnTo>
                    <a:lnTo>
                      <a:pt x="2003" y="191"/>
                    </a:lnTo>
                    <a:lnTo>
                      <a:pt x="2056" y="225"/>
                    </a:lnTo>
                    <a:lnTo>
                      <a:pt x="2107" y="261"/>
                    </a:lnTo>
                    <a:lnTo>
                      <a:pt x="2157" y="301"/>
                    </a:lnTo>
                    <a:lnTo>
                      <a:pt x="2205" y="342"/>
                    </a:lnTo>
                    <a:lnTo>
                      <a:pt x="2251" y="386"/>
                    </a:lnTo>
                    <a:lnTo>
                      <a:pt x="2295" y="432"/>
                    </a:lnTo>
                    <a:lnTo>
                      <a:pt x="2336" y="480"/>
                    </a:lnTo>
                    <a:lnTo>
                      <a:pt x="2374" y="530"/>
                    </a:lnTo>
                    <a:lnTo>
                      <a:pt x="2412" y="581"/>
                    </a:lnTo>
                    <a:lnTo>
                      <a:pt x="2446" y="634"/>
                    </a:lnTo>
                    <a:lnTo>
                      <a:pt x="2478" y="690"/>
                    </a:lnTo>
                    <a:lnTo>
                      <a:pt x="2507" y="746"/>
                    </a:lnTo>
                    <a:lnTo>
                      <a:pt x="2533" y="805"/>
                    </a:lnTo>
                    <a:lnTo>
                      <a:pt x="2557" y="864"/>
                    </a:lnTo>
                    <a:lnTo>
                      <a:pt x="2578" y="926"/>
                    </a:lnTo>
                    <a:lnTo>
                      <a:pt x="2595" y="989"/>
                    </a:lnTo>
                    <a:lnTo>
                      <a:pt x="2610" y="1052"/>
                    </a:lnTo>
                    <a:lnTo>
                      <a:pt x="2622" y="1117"/>
                    </a:lnTo>
                    <a:lnTo>
                      <a:pt x="2630" y="1183"/>
                    </a:lnTo>
                    <a:lnTo>
                      <a:pt x="2636" y="1250"/>
                    </a:lnTo>
                    <a:lnTo>
                      <a:pt x="2637" y="1318"/>
                    </a:lnTo>
                    <a:close/>
                  </a:path>
                </a:pathLst>
              </a:custGeom>
              <a:solidFill>
                <a:srgbClr val="F2D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59" name="Freeform 177"/>
              <p:cNvSpPr>
                <a:spLocks/>
              </p:cNvSpPr>
              <p:nvPr/>
            </p:nvSpPr>
            <p:spPr bwMode="auto">
              <a:xfrm>
                <a:off x="7886700" y="1131888"/>
                <a:ext cx="355600" cy="138113"/>
              </a:xfrm>
              <a:custGeom>
                <a:avLst/>
                <a:gdLst>
                  <a:gd name="T0" fmla="*/ 1344 w 1345"/>
                  <a:gd name="T1" fmla="*/ 139 h 526"/>
                  <a:gd name="T2" fmla="*/ 1337 w 1345"/>
                  <a:gd name="T3" fmla="*/ 180 h 526"/>
                  <a:gd name="T4" fmla="*/ 1324 w 1345"/>
                  <a:gd name="T5" fmla="*/ 220 h 526"/>
                  <a:gd name="T6" fmla="*/ 1304 w 1345"/>
                  <a:gd name="T7" fmla="*/ 258 h 526"/>
                  <a:gd name="T8" fmla="*/ 1279 w 1345"/>
                  <a:gd name="T9" fmla="*/ 294 h 526"/>
                  <a:gd name="T10" fmla="*/ 1247 w 1345"/>
                  <a:gd name="T11" fmla="*/ 330 h 526"/>
                  <a:gd name="T12" fmla="*/ 1211 w 1345"/>
                  <a:gd name="T13" fmla="*/ 362 h 526"/>
                  <a:gd name="T14" fmla="*/ 1170 w 1345"/>
                  <a:gd name="T15" fmla="*/ 392 h 526"/>
                  <a:gd name="T16" fmla="*/ 1125 w 1345"/>
                  <a:gd name="T17" fmla="*/ 420 h 526"/>
                  <a:gd name="T18" fmla="*/ 1075 w 1345"/>
                  <a:gd name="T19" fmla="*/ 445 h 526"/>
                  <a:gd name="T20" fmla="*/ 1021 w 1345"/>
                  <a:gd name="T21" fmla="*/ 467 h 526"/>
                  <a:gd name="T22" fmla="*/ 964 w 1345"/>
                  <a:gd name="T23" fmla="*/ 485 h 526"/>
                  <a:gd name="T24" fmla="*/ 904 w 1345"/>
                  <a:gd name="T25" fmla="*/ 501 h 526"/>
                  <a:gd name="T26" fmla="*/ 841 w 1345"/>
                  <a:gd name="T27" fmla="*/ 513 h 526"/>
                  <a:gd name="T28" fmla="*/ 775 w 1345"/>
                  <a:gd name="T29" fmla="*/ 521 h 526"/>
                  <a:gd name="T30" fmla="*/ 707 w 1345"/>
                  <a:gd name="T31" fmla="*/ 525 h 526"/>
                  <a:gd name="T32" fmla="*/ 639 w 1345"/>
                  <a:gd name="T33" fmla="*/ 525 h 526"/>
                  <a:gd name="T34" fmla="*/ 571 w 1345"/>
                  <a:gd name="T35" fmla="*/ 521 h 526"/>
                  <a:gd name="T36" fmla="*/ 504 w 1345"/>
                  <a:gd name="T37" fmla="*/ 513 h 526"/>
                  <a:gd name="T38" fmla="*/ 442 w 1345"/>
                  <a:gd name="T39" fmla="*/ 501 h 526"/>
                  <a:gd name="T40" fmla="*/ 381 w 1345"/>
                  <a:gd name="T41" fmla="*/ 485 h 526"/>
                  <a:gd name="T42" fmla="*/ 324 w 1345"/>
                  <a:gd name="T43" fmla="*/ 467 h 526"/>
                  <a:gd name="T44" fmla="*/ 271 w 1345"/>
                  <a:gd name="T45" fmla="*/ 445 h 526"/>
                  <a:gd name="T46" fmla="*/ 221 w 1345"/>
                  <a:gd name="T47" fmla="*/ 420 h 526"/>
                  <a:gd name="T48" fmla="*/ 175 w 1345"/>
                  <a:gd name="T49" fmla="*/ 392 h 526"/>
                  <a:gd name="T50" fmla="*/ 134 w 1345"/>
                  <a:gd name="T51" fmla="*/ 362 h 526"/>
                  <a:gd name="T52" fmla="*/ 97 w 1345"/>
                  <a:gd name="T53" fmla="*/ 330 h 526"/>
                  <a:gd name="T54" fmla="*/ 66 w 1345"/>
                  <a:gd name="T55" fmla="*/ 294 h 526"/>
                  <a:gd name="T56" fmla="*/ 41 w 1345"/>
                  <a:gd name="T57" fmla="*/ 258 h 526"/>
                  <a:gd name="T58" fmla="*/ 22 w 1345"/>
                  <a:gd name="T59" fmla="*/ 220 h 526"/>
                  <a:gd name="T60" fmla="*/ 8 w 1345"/>
                  <a:gd name="T61" fmla="*/ 180 h 526"/>
                  <a:gd name="T62" fmla="*/ 1 w 1345"/>
                  <a:gd name="T63" fmla="*/ 139 h 526"/>
                  <a:gd name="T64" fmla="*/ 1 w 1345"/>
                  <a:gd name="T65" fmla="*/ 98 h 526"/>
                  <a:gd name="T66" fmla="*/ 8 w 1345"/>
                  <a:gd name="T67" fmla="*/ 64 h 526"/>
                  <a:gd name="T68" fmla="*/ 22 w 1345"/>
                  <a:gd name="T69" fmla="*/ 39 h 526"/>
                  <a:gd name="T70" fmla="*/ 41 w 1345"/>
                  <a:gd name="T71" fmla="*/ 20 h 526"/>
                  <a:gd name="T72" fmla="*/ 66 w 1345"/>
                  <a:gd name="T73" fmla="*/ 9 h 526"/>
                  <a:gd name="T74" fmla="*/ 97 w 1345"/>
                  <a:gd name="T75" fmla="*/ 2 h 526"/>
                  <a:gd name="T76" fmla="*/ 134 w 1345"/>
                  <a:gd name="T77" fmla="*/ 0 h 526"/>
                  <a:gd name="T78" fmla="*/ 175 w 1345"/>
                  <a:gd name="T79" fmla="*/ 2 h 526"/>
                  <a:gd name="T80" fmla="*/ 297 w 1345"/>
                  <a:gd name="T81" fmla="*/ 18 h 526"/>
                  <a:gd name="T82" fmla="*/ 472 w 1345"/>
                  <a:gd name="T83" fmla="*/ 46 h 526"/>
                  <a:gd name="T84" fmla="*/ 571 w 1345"/>
                  <a:gd name="T85" fmla="*/ 56 h 526"/>
                  <a:gd name="T86" fmla="*/ 639 w 1345"/>
                  <a:gd name="T87" fmla="*/ 59 h 526"/>
                  <a:gd name="T88" fmla="*/ 707 w 1345"/>
                  <a:gd name="T89" fmla="*/ 59 h 526"/>
                  <a:gd name="T90" fmla="*/ 775 w 1345"/>
                  <a:gd name="T91" fmla="*/ 56 h 526"/>
                  <a:gd name="T92" fmla="*/ 873 w 1345"/>
                  <a:gd name="T93" fmla="*/ 46 h 526"/>
                  <a:gd name="T94" fmla="*/ 1049 w 1345"/>
                  <a:gd name="T95" fmla="*/ 18 h 526"/>
                  <a:gd name="T96" fmla="*/ 1170 w 1345"/>
                  <a:gd name="T97" fmla="*/ 2 h 526"/>
                  <a:gd name="T98" fmla="*/ 1211 w 1345"/>
                  <a:gd name="T99" fmla="*/ 0 h 526"/>
                  <a:gd name="T100" fmla="*/ 1247 w 1345"/>
                  <a:gd name="T101" fmla="*/ 2 h 526"/>
                  <a:gd name="T102" fmla="*/ 1279 w 1345"/>
                  <a:gd name="T103" fmla="*/ 9 h 526"/>
                  <a:gd name="T104" fmla="*/ 1304 w 1345"/>
                  <a:gd name="T105" fmla="*/ 20 h 526"/>
                  <a:gd name="T106" fmla="*/ 1324 w 1345"/>
                  <a:gd name="T107" fmla="*/ 39 h 526"/>
                  <a:gd name="T108" fmla="*/ 1337 w 1345"/>
                  <a:gd name="T109" fmla="*/ 64 h 526"/>
                  <a:gd name="T110" fmla="*/ 1344 w 1345"/>
                  <a:gd name="T111" fmla="*/ 9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5" h="526">
                    <a:moveTo>
                      <a:pt x="1345" y="117"/>
                    </a:moveTo>
                    <a:lnTo>
                      <a:pt x="1344" y="139"/>
                    </a:lnTo>
                    <a:lnTo>
                      <a:pt x="1341" y="159"/>
                    </a:lnTo>
                    <a:lnTo>
                      <a:pt x="1337" y="180"/>
                    </a:lnTo>
                    <a:lnTo>
                      <a:pt x="1331" y="200"/>
                    </a:lnTo>
                    <a:lnTo>
                      <a:pt x="1324" y="220"/>
                    </a:lnTo>
                    <a:lnTo>
                      <a:pt x="1314" y="239"/>
                    </a:lnTo>
                    <a:lnTo>
                      <a:pt x="1304" y="258"/>
                    </a:lnTo>
                    <a:lnTo>
                      <a:pt x="1292" y="276"/>
                    </a:lnTo>
                    <a:lnTo>
                      <a:pt x="1279" y="294"/>
                    </a:lnTo>
                    <a:lnTo>
                      <a:pt x="1264" y="312"/>
                    </a:lnTo>
                    <a:lnTo>
                      <a:pt x="1247" y="330"/>
                    </a:lnTo>
                    <a:lnTo>
                      <a:pt x="1230" y="346"/>
                    </a:lnTo>
                    <a:lnTo>
                      <a:pt x="1211" y="362"/>
                    </a:lnTo>
                    <a:lnTo>
                      <a:pt x="1192" y="378"/>
                    </a:lnTo>
                    <a:lnTo>
                      <a:pt x="1170" y="392"/>
                    </a:lnTo>
                    <a:lnTo>
                      <a:pt x="1148" y="406"/>
                    </a:lnTo>
                    <a:lnTo>
                      <a:pt x="1125" y="420"/>
                    </a:lnTo>
                    <a:lnTo>
                      <a:pt x="1100" y="433"/>
                    </a:lnTo>
                    <a:lnTo>
                      <a:pt x="1075" y="445"/>
                    </a:lnTo>
                    <a:lnTo>
                      <a:pt x="1049" y="456"/>
                    </a:lnTo>
                    <a:lnTo>
                      <a:pt x="1021" y="467"/>
                    </a:lnTo>
                    <a:lnTo>
                      <a:pt x="994" y="477"/>
                    </a:lnTo>
                    <a:lnTo>
                      <a:pt x="964" y="485"/>
                    </a:lnTo>
                    <a:lnTo>
                      <a:pt x="934" y="494"/>
                    </a:lnTo>
                    <a:lnTo>
                      <a:pt x="904" y="501"/>
                    </a:lnTo>
                    <a:lnTo>
                      <a:pt x="873" y="508"/>
                    </a:lnTo>
                    <a:lnTo>
                      <a:pt x="841" y="513"/>
                    </a:lnTo>
                    <a:lnTo>
                      <a:pt x="808" y="517"/>
                    </a:lnTo>
                    <a:lnTo>
                      <a:pt x="775" y="521"/>
                    </a:lnTo>
                    <a:lnTo>
                      <a:pt x="741" y="524"/>
                    </a:lnTo>
                    <a:lnTo>
                      <a:pt x="707" y="525"/>
                    </a:lnTo>
                    <a:lnTo>
                      <a:pt x="673" y="526"/>
                    </a:lnTo>
                    <a:lnTo>
                      <a:pt x="639" y="525"/>
                    </a:lnTo>
                    <a:lnTo>
                      <a:pt x="604" y="524"/>
                    </a:lnTo>
                    <a:lnTo>
                      <a:pt x="571" y="521"/>
                    </a:lnTo>
                    <a:lnTo>
                      <a:pt x="537" y="517"/>
                    </a:lnTo>
                    <a:lnTo>
                      <a:pt x="504" y="513"/>
                    </a:lnTo>
                    <a:lnTo>
                      <a:pt x="472" y="508"/>
                    </a:lnTo>
                    <a:lnTo>
                      <a:pt x="442" y="501"/>
                    </a:lnTo>
                    <a:lnTo>
                      <a:pt x="411" y="494"/>
                    </a:lnTo>
                    <a:lnTo>
                      <a:pt x="381" y="485"/>
                    </a:lnTo>
                    <a:lnTo>
                      <a:pt x="352" y="477"/>
                    </a:lnTo>
                    <a:lnTo>
                      <a:pt x="324" y="467"/>
                    </a:lnTo>
                    <a:lnTo>
                      <a:pt x="297" y="456"/>
                    </a:lnTo>
                    <a:lnTo>
                      <a:pt x="271" y="445"/>
                    </a:lnTo>
                    <a:lnTo>
                      <a:pt x="245" y="433"/>
                    </a:lnTo>
                    <a:lnTo>
                      <a:pt x="221" y="420"/>
                    </a:lnTo>
                    <a:lnTo>
                      <a:pt x="198" y="406"/>
                    </a:lnTo>
                    <a:lnTo>
                      <a:pt x="175" y="392"/>
                    </a:lnTo>
                    <a:lnTo>
                      <a:pt x="154" y="378"/>
                    </a:lnTo>
                    <a:lnTo>
                      <a:pt x="134" y="362"/>
                    </a:lnTo>
                    <a:lnTo>
                      <a:pt x="115" y="346"/>
                    </a:lnTo>
                    <a:lnTo>
                      <a:pt x="97" y="330"/>
                    </a:lnTo>
                    <a:lnTo>
                      <a:pt x="81" y="312"/>
                    </a:lnTo>
                    <a:lnTo>
                      <a:pt x="66" y="294"/>
                    </a:lnTo>
                    <a:lnTo>
                      <a:pt x="54" y="276"/>
                    </a:lnTo>
                    <a:lnTo>
                      <a:pt x="41" y="258"/>
                    </a:lnTo>
                    <a:lnTo>
                      <a:pt x="31" y="239"/>
                    </a:lnTo>
                    <a:lnTo>
                      <a:pt x="22" y="220"/>
                    </a:lnTo>
                    <a:lnTo>
                      <a:pt x="14" y="200"/>
                    </a:lnTo>
                    <a:lnTo>
                      <a:pt x="8" y="180"/>
                    </a:lnTo>
                    <a:lnTo>
                      <a:pt x="4" y="159"/>
                    </a:lnTo>
                    <a:lnTo>
                      <a:pt x="1" y="139"/>
                    </a:lnTo>
                    <a:lnTo>
                      <a:pt x="0" y="117"/>
                    </a:lnTo>
                    <a:lnTo>
                      <a:pt x="1" y="98"/>
                    </a:lnTo>
                    <a:lnTo>
                      <a:pt x="4" y="80"/>
                    </a:lnTo>
                    <a:lnTo>
                      <a:pt x="8" y="64"/>
                    </a:lnTo>
                    <a:lnTo>
                      <a:pt x="14" y="50"/>
                    </a:lnTo>
                    <a:lnTo>
                      <a:pt x="22" y="39"/>
                    </a:lnTo>
                    <a:lnTo>
                      <a:pt x="31" y="29"/>
                    </a:lnTo>
                    <a:lnTo>
                      <a:pt x="41" y="20"/>
                    </a:lnTo>
                    <a:lnTo>
                      <a:pt x="54" y="14"/>
                    </a:lnTo>
                    <a:lnTo>
                      <a:pt x="66" y="9"/>
                    </a:lnTo>
                    <a:lnTo>
                      <a:pt x="81" y="4"/>
                    </a:lnTo>
                    <a:lnTo>
                      <a:pt x="97" y="2"/>
                    </a:lnTo>
                    <a:lnTo>
                      <a:pt x="115" y="0"/>
                    </a:lnTo>
                    <a:lnTo>
                      <a:pt x="134" y="0"/>
                    </a:lnTo>
                    <a:lnTo>
                      <a:pt x="154" y="0"/>
                    </a:lnTo>
                    <a:lnTo>
                      <a:pt x="175" y="2"/>
                    </a:lnTo>
                    <a:lnTo>
                      <a:pt x="198" y="4"/>
                    </a:lnTo>
                    <a:lnTo>
                      <a:pt x="297" y="18"/>
                    </a:lnTo>
                    <a:lnTo>
                      <a:pt x="411" y="36"/>
                    </a:lnTo>
                    <a:lnTo>
                      <a:pt x="472" y="46"/>
                    </a:lnTo>
                    <a:lnTo>
                      <a:pt x="537" y="52"/>
                    </a:lnTo>
                    <a:lnTo>
                      <a:pt x="571" y="56"/>
                    </a:lnTo>
                    <a:lnTo>
                      <a:pt x="604" y="58"/>
                    </a:lnTo>
                    <a:lnTo>
                      <a:pt x="639" y="59"/>
                    </a:lnTo>
                    <a:lnTo>
                      <a:pt x="673" y="60"/>
                    </a:lnTo>
                    <a:lnTo>
                      <a:pt x="707" y="59"/>
                    </a:lnTo>
                    <a:lnTo>
                      <a:pt x="741" y="58"/>
                    </a:lnTo>
                    <a:lnTo>
                      <a:pt x="775" y="56"/>
                    </a:lnTo>
                    <a:lnTo>
                      <a:pt x="808" y="52"/>
                    </a:lnTo>
                    <a:lnTo>
                      <a:pt x="873" y="46"/>
                    </a:lnTo>
                    <a:lnTo>
                      <a:pt x="934" y="36"/>
                    </a:lnTo>
                    <a:lnTo>
                      <a:pt x="1049" y="18"/>
                    </a:lnTo>
                    <a:lnTo>
                      <a:pt x="1148" y="4"/>
                    </a:lnTo>
                    <a:lnTo>
                      <a:pt x="1170" y="2"/>
                    </a:lnTo>
                    <a:lnTo>
                      <a:pt x="1192" y="0"/>
                    </a:lnTo>
                    <a:lnTo>
                      <a:pt x="1211" y="0"/>
                    </a:lnTo>
                    <a:lnTo>
                      <a:pt x="1230" y="0"/>
                    </a:lnTo>
                    <a:lnTo>
                      <a:pt x="1247" y="2"/>
                    </a:lnTo>
                    <a:lnTo>
                      <a:pt x="1264" y="4"/>
                    </a:lnTo>
                    <a:lnTo>
                      <a:pt x="1279" y="9"/>
                    </a:lnTo>
                    <a:lnTo>
                      <a:pt x="1292" y="14"/>
                    </a:lnTo>
                    <a:lnTo>
                      <a:pt x="1304" y="20"/>
                    </a:lnTo>
                    <a:lnTo>
                      <a:pt x="1314" y="29"/>
                    </a:lnTo>
                    <a:lnTo>
                      <a:pt x="1324" y="39"/>
                    </a:lnTo>
                    <a:lnTo>
                      <a:pt x="1331" y="50"/>
                    </a:lnTo>
                    <a:lnTo>
                      <a:pt x="1337" y="64"/>
                    </a:lnTo>
                    <a:lnTo>
                      <a:pt x="1341" y="80"/>
                    </a:lnTo>
                    <a:lnTo>
                      <a:pt x="1344" y="98"/>
                    </a:lnTo>
                    <a:lnTo>
                      <a:pt x="1345" y="117"/>
                    </a:lnTo>
                    <a:close/>
                  </a:path>
                </a:pathLst>
              </a:custGeom>
              <a:solidFill>
                <a:srgbClr val="3B2E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2" name="Freeform 178"/>
              <p:cNvSpPr>
                <a:spLocks/>
              </p:cNvSpPr>
              <p:nvPr/>
            </p:nvSpPr>
            <p:spPr bwMode="auto">
              <a:xfrm>
                <a:off x="7902575" y="1133475"/>
                <a:ext cx="323850" cy="136525"/>
              </a:xfrm>
              <a:custGeom>
                <a:avLst/>
                <a:gdLst>
                  <a:gd name="T0" fmla="*/ 1221 w 1221"/>
                  <a:gd name="T1" fmla="*/ 136 h 516"/>
                  <a:gd name="T2" fmla="*/ 1215 w 1221"/>
                  <a:gd name="T3" fmla="*/ 177 h 516"/>
                  <a:gd name="T4" fmla="*/ 1202 w 1221"/>
                  <a:gd name="T5" fmla="*/ 215 h 516"/>
                  <a:gd name="T6" fmla="*/ 1185 w 1221"/>
                  <a:gd name="T7" fmla="*/ 253 h 516"/>
                  <a:gd name="T8" fmla="*/ 1162 w 1221"/>
                  <a:gd name="T9" fmla="*/ 289 h 516"/>
                  <a:gd name="T10" fmla="*/ 1133 w 1221"/>
                  <a:gd name="T11" fmla="*/ 323 h 516"/>
                  <a:gd name="T12" fmla="*/ 1100 w 1221"/>
                  <a:gd name="T13" fmla="*/ 355 h 516"/>
                  <a:gd name="T14" fmla="*/ 1063 w 1221"/>
                  <a:gd name="T15" fmla="*/ 385 h 516"/>
                  <a:gd name="T16" fmla="*/ 1022 w 1221"/>
                  <a:gd name="T17" fmla="*/ 411 h 516"/>
                  <a:gd name="T18" fmla="*/ 976 w 1221"/>
                  <a:gd name="T19" fmla="*/ 436 h 516"/>
                  <a:gd name="T20" fmla="*/ 927 w 1221"/>
                  <a:gd name="T21" fmla="*/ 458 h 516"/>
                  <a:gd name="T22" fmla="*/ 876 w 1221"/>
                  <a:gd name="T23" fmla="*/ 476 h 516"/>
                  <a:gd name="T24" fmla="*/ 821 w 1221"/>
                  <a:gd name="T25" fmla="*/ 491 h 516"/>
                  <a:gd name="T26" fmla="*/ 763 w 1221"/>
                  <a:gd name="T27" fmla="*/ 503 h 516"/>
                  <a:gd name="T28" fmla="*/ 704 w 1221"/>
                  <a:gd name="T29" fmla="*/ 511 h 516"/>
                  <a:gd name="T30" fmla="*/ 642 w 1221"/>
                  <a:gd name="T31" fmla="*/ 515 h 516"/>
                  <a:gd name="T32" fmla="*/ 579 w 1221"/>
                  <a:gd name="T33" fmla="*/ 515 h 516"/>
                  <a:gd name="T34" fmla="*/ 518 w 1221"/>
                  <a:gd name="T35" fmla="*/ 511 h 516"/>
                  <a:gd name="T36" fmla="*/ 458 w 1221"/>
                  <a:gd name="T37" fmla="*/ 503 h 516"/>
                  <a:gd name="T38" fmla="*/ 401 w 1221"/>
                  <a:gd name="T39" fmla="*/ 491 h 516"/>
                  <a:gd name="T40" fmla="*/ 345 w 1221"/>
                  <a:gd name="T41" fmla="*/ 476 h 516"/>
                  <a:gd name="T42" fmla="*/ 294 w 1221"/>
                  <a:gd name="T43" fmla="*/ 458 h 516"/>
                  <a:gd name="T44" fmla="*/ 245 w 1221"/>
                  <a:gd name="T45" fmla="*/ 436 h 516"/>
                  <a:gd name="T46" fmla="*/ 199 w 1221"/>
                  <a:gd name="T47" fmla="*/ 411 h 516"/>
                  <a:gd name="T48" fmla="*/ 159 w 1221"/>
                  <a:gd name="T49" fmla="*/ 385 h 516"/>
                  <a:gd name="T50" fmla="*/ 121 w 1221"/>
                  <a:gd name="T51" fmla="*/ 355 h 516"/>
                  <a:gd name="T52" fmla="*/ 89 w 1221"/>
                  <a:gd name="T53" fmla="*/ 323 h 516"/>
                  <a:gd name="T54" fmla="*/ 60 w 1221"/>
                  <a:gd name="T55" fmla="*/ 289 h 516"/>
                  <a:gd name="T56" fmla="*/ 36 w 1221"/>
                  <a:gd name="T57" fmla="*/ 253 h 516"/>
                  <a:gd name="T58" fmla="*/ 19 w 1221"/>
                  <a:gd name="T59" fmla="*/ 215 h 516"/>
                  <a:gd name="T60" fmla="*/ 7 w 1221"/>
                  <a:gd name="T61" fmla="*/ 177 h 516"/>
                  <a:gd name="T62" fmla="*/ 0 w 1221"/>
                  <a:gd name="T63" fmla="*/ 136 h 516"/>
                  <a:gd name="T64" fmla="*/ 0 w 1221"/>
                  <a:gd name="T65" fmla="*/ 96 h 516"/>
                  <a:gd name="T66" fmla="*/ 7 w 1221"/>
                  <a:gd name="T67" fmla="*/ 63 h 516"/>
                  <a:gd name="T68" fmla="*/ 19 w 1221"/>
                  <a:gd name="T69" fmla="*/ 38 h 516"/>
                  <a:gd name="T70" fmla="*/ 36 w 1221"/>
                  <a:gd name="T71" fmla="*/ 20 h 516"/>
                  <a:gd name="T72" fmla="*/ 60 w 1221"/>
                  <a:gd name="T73" fmla="*/ 8 h 516"/>
                  <a:gd name="T74" fmla="*/ 89 w 1221"/>
                  <a:gd name="T75" fmla="*/ 2 h 516"/>
                  <a:gd name="T76" fmla="*/ 121 w 1221"/>
                  <a:gd name="T77" fmla="*/ 0 h 516"/>
                  <a:gd name="T78" fmla="*/ 159 w 1221"/>
                  <a:gd name="T79" fmla="*/ 2 h 516"/>
                  <a:gd name="T80" fmla="*/ 269 w 1221"/>
                  <a:gd name="T81" fmla="*/ 18 h 516"/>
                  <a:gd name="T82" fmla="*/ 429 w 1221"/>
                  <a:gd name="T83" fmla="*/ 45 h 516"/>
                  <a:gd name="T84" fmla="*/ 518 w 1221"/>
                  <a:gd name="T85" fmla="*/ 54 h 516"/>
                  <a:gd name="T86" fmla="*/ 579 w 1221"/>
                  <a:gd name="T87" fmla="*/ 57 h 516"/>
                  <a:gd name="T88" fmla="*/ 642 w 1221"/>
                  <a:gd name="T89" fmla="*/ 57 h 516"/>
                  <a:gd name="T90" fmla="*/ 704 w 1221"/>
                  <a:gd name="T91" fmla="*/ 54 h 516"/>
                  <a:gd name="T92" fmla="*/ 792 w 1221"/>
                  <a:gd name="T93" fmla="*/ 45 h 516"/>
                  <a:gd name="T94" fmla="*/ 953 w 1221"/>
                  <a:gd name="T95" fmla="*/ 18 h 516"/>
                  <a:gd name="T96" fmla="*/ 1063 w 1221"/>
                  <a:gd name="T97" fmla="*/ 2 h 516"/>
                  <a:gd name="T98" fmla="*/ 1100 w 1221"/>
                  <a:gd name="T99" fmla="*/ 0 h 516"/>
                  <a:gd name="T100" fmla="*/ 1133 w 1221"/>
                  <a:gd name="T101" fmla="*/ 2 h 516"/>
                  <a:gd name="T102" fmla="*/ 1162 w 1221"/>
                  <a:gd name="T103" fmla="*/ 8 h 516"/>
                  <a:gd name="T104" fmla="*/ 1185 w 1221"/>
                  <a:gd name="T105" fmla="*/ 20 h 516"/>
                  <a:gd name="T106" fmla="*/ 1202 w 1221"/>
                  <a:gd name="T107" fmla="*/ 38 h 516"/>
                  <a:gd name="T108" fmla="*/ 1215 w 1221"/>
                  <a:gd name="T109" fmla="*/ 63 h 516"/>
                  <a:gd name="T110" fmla="*/ 1221 w 1221"/>
                  <a:gd name="T111" fmla="*/ 96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21" h="516">
                    <a:moveTo>
                      <a:pt x="1221" y="115"/>
                    </a:moveTo>
                    <a:lnTo>
                      <a:pt x="1221" y="136"/>
                    </a:lnTo>
                    <a:lnTo>
                      <a:pt x="1218" y="156"/>
                    </a:lnTo>
                    <a:lnTo>
                      <a:pt x="1215" y="177"/>
                    </a:lnTo>
                    <a:lnTo>
                      <a:pt x="1210" y="196"/>
                    </a:lnTo>
                    <a:lnTo>
                      <a:pt x="1202" y="215"/>
                    </a:lnTo>
                    <a:lnTo>
                      <a:pt x="1195" y="234"/>
                    </a:lnTo>
                    <a:lnTo>
                      <a:pt x="1185" y="253"/>
                    </a:lnTo>
                    <a:lnTo>
                      <a:pt x="1173" y="272"/>
                    </a:lnTo>
                    <a:lnTo>
                      <a:pt x="1162" y="289"/>
                    </a:lnTo>
                    <a:lnTo>
                      <a:pt x="1148" y="306"/>
                    </a:lnTo>
                    <a:lnTo>
                      <a:pt x="1133" y="323"/>
                    </a:lnTo>
                    <a:lnTo>
                      <a:pt x="1117" y="339"/>
                    </a:lnTo>
                    <a:lnTo>
                      <a:pt x="1100" y="355"/>
                    </a:lnTo>
                    <a:lnTo>
                      <a:pt x="1082" y="370"/>
                    </a:lnTo>
                    <a:lnTo>
                      <a:pt x="1063" y="385"/>
                    </a:lnTo>
                    <a:lnTo>
                      <a:pt x="1042" y="398"/>
                    </a:lnTo>
                    <a:lnTo>
                      <a:pt x="1022" y="411"/>
                    </a:lnTo>
                    <a:lnTo>
                      <a:pt x="1000" y="424"/>
                    </a:lnTo>
                    <a:lnTo>
                      <a:pt x="976" y="436"/>
                    </a:lnTo>
                    <a:lnTo>
                      <a:pt x="953" y="447"/>
                    </a:lnTo>
                    <a:lnTo>
                      <a:pt x="927" y="458"/>
                    </a:lnTo>
                    <a:lnTo>
                      <a:pt x="902" y="468"/>
                    </a:lnTo>
                    <a:lnTo>
                      <a:pt x="876" y="476"/>
                    </a:lnTo>
                    <a:lnTo>
                      <a:pt x="848" y="484"/>
                    </a:lnTo>
                    <a:lnTo>
                      <a:pt x="821" y="491"/>
                    </a:lnTo>
                    <a:lnTo>
                      <a:pt x="792" y="498"/>
                    </a:lnTo>
                    <a:lnTo>
                      <a:pt x="763" y="503"/>
                    </a:lnTo>
                    <a:lnTo>
                      <a:pt x="734" y="507"/>
                    </a:lnTo>
                    <a:lnTo>
                      <a:pt x="704" y="511"/>
                    </a:lnTo>
                    <a:lnTo>
                      <a:pt x="674" y="514"/>
                    </a:lnTo>
                    <a:lnTo>
                      <a:pt x="642" y="515"/>
                    </a:lnTo>
                    <a:lnTo>
                      <a:pt x="611" y="516"/>
                    </a:lnTo>
                    <a:lnTo>
                      <a:pt x="579" y="515"/>
                    </a:lnTo>
                    <a:lnTo>
                      <a:pt x="548" y="514"/>
                    </a:lnTo>
                    <a:lnTo>
                      <a:pt x="518" y="511"/>
                    </a:lnTo>
                    <a:lnTo>
                      <a:pt x="487" y="507"/>
                    </a:lnTo>
                    <a:lnTo>
                      <a:pt x="458" y="503"/>
                    </a:lnTo>
                    <a:lnTo>
                      <a:pt x="429" y="498"/>
                    </a:lnTo>
                    <a:lnTo>
                      <a:pt x="401" y="491"/>
                    </a:lnTo>
                    <a:lnTo>
                      <a:pt x="373" y="484"/>
                    </a:lnTo>
                    <a:lnTo>
                      <a:pt x="345" y="476"/>
                    </a:lnTo>
                    <a:lnTo>
                      <a:pt x="320" y="468"/>
                    </a:lnTo>
                    <a:lnTo>
                      <a:pt x="294" y="458"/>
                    </a:lnTo>
                    <a:lnTo>
                      <a:pt x="269" y="447"/>
                    </a:lnTo>
                    <a:lnTo>
                      <a:pt x="245" y="436"/>
                    </a:lnTo>
                    <a:lnTo>
                      <a:pt x="222" y="424"/>
                    </a:lnTo>
                    <a:lnTo>
                      <a:pt x="199" y="411"/>
                    </a:lnTo>
                    <a:lnTo>
                      <a:pt x="179" y="398"/>
                    </a:lnTo>
                    <a:lnTo>
                      <a:pt x="159" y="385"/>
                    </a:lnTo>
                    <a:lnTo>
                      <a:pt x="139" y="370"/>
                    </a:lnTo>
                    <a:lnTo>
                      <a:pt x="121" y="355"/>
                    </a:lnTo>
                    <a:lnTo>
                      <a:pt x="104" y="339"/>
                    </a:lnTo>
                    <a:lnTo>
                      <a:pt x="89" y="323"/>
                    </a:lnTo>
                    <a:lnTo>
                      <a:pt x="74" y="306"/>
                    </a:lnTo>
                    <a:lnTo>
                      <a:pt x="60" y="289"/>
                    </a:lnTo>
                    <a:lnTo>
                      <a:pt x="48" y="272"/>
                    </a:lnTo>
                    <a:lnTo>
                      <a:pt x="36" y="253"/>
                    </a:lnTo>
                    <a:lnTo>
                      <a:pt x="27" y="234"/>
                    </a:lnTo>
                    <a:lnTo>
                      <a:pt x="19" y="215"/>
                    </a:lnTo>
                    <a:lnTo>
                      <a:pt x="12" y="196"/>
                    </a:lnTo>
                    <a:lnTo>
                      <a:pt x="7" y="177"/>
                    </a:lnTo>
                    <a:lnTo>
                      <a:pt x="3" y="156"/>
                    </a:lnTo>
                    <a:lnTo>
                      <a:pt x="0" y="136"/>
                    </a:lnTo>
                    <a:lnTo>
                      <a:pt x="0" y="115"/>
                    </a:lnTo>
                    <a:lnTo>
                      <a:pt x="0" y="96"/>
                    </a:lnTo>
                    <a:lnTo>
                      <a:pt x="3" y="79"/>
                    </a:lnTo>
                    <a:lnTo>
                      <a:pt x="7" y="63"/>
                    </a:lnTo>
                    <a:lnTo>
                      <a:pt x="12" y="49"/>
                    </a:lnTo>
                    <a:lnTo>
                      <a:pt x="19" y="38"/>
                    </a:lnTo>
                    <a:lnTo>
                      <a:pt x="27" y="28"/>
                    </a:lnTo>
                    <a:lnTo>
                      <a:pt x="36" y="20"/>
                    </a:lnTo>
                    <a:lnTo>
                      <a:pt x="48" y="13"/>
                    </a:lnTo>
                    <a:lnTo>
                      <a:pt x="60" y="8"/>
                    </a:lnTo>
                    <a:lnTo>
                      <a:pt x="74" y="4"/>
                    </a:lnTo>
                    <a:lnTo>
                      <a:pt x="89" y="2"/>
                    </a:lnTo>
                    <a:lnTo>
                      <a:pt x="104" y="0"/>
                    </a:lnTo>
                    <a:lnTo>
                      <a:pt x="121" y="0"/>
                    </a:lnTo>
                    <a:lnTo>
                      <a:pt x="139" y="0"/>
                    </a:lnTo>
                    <a:lnTo>
                      <a:pt x="159" y="2"/>
                    </a:lnTo>
                    <a:lnTo>
                      <a:pt x="179" y="4"/>
                    </a:lnTo>
                    <a:lnTo>
                      <a:pt x="269" y="18"/>
                    </a:lnTo>
                    <a:lnTo>
                      <a:pt x="373" y="36"/>
                    </a:lnTo>
                    <a:lnTo>
                      <a:pt x="429" y="45"/>
                    </a:lnTo>
                    <a:lnTo>
                      <a:pt x="487" y="52"/>
                    </a:lnTo>
                    <a:lnTo>
                      <a:pt x="518" y="54"/>
                    </a:lnTo>
                    <a:lnTo>
                      <a:pt x="548" y="56"/>
                    </a:lnTo>
                    <a:lnTo>
                      <a:pt x="579" y="57"/>
                    </a:lnTo>
                    <a:lnTo>
                      <a:pt x="611" y="58"/>
                    </a:lnTo>
                    <a:lnTo>
                      <a:pt x="642" y="57"/>
                    </a:lnTo>
                    <a:lnTo>
                      <a:pt x="674" y="56"/>
                    </a:lnTo>
                    <a:lnTo>
                      <a:pt x="704" y="54"/>
                    </a:lnTo>
                    <a:lnTo>
                      <a:pt x="734" y="52"/>
                    </a:lnTo>
                    <a:lnTo>
                      <a:pt x="792" y="45"/>
                    </a:lnTo>
                    <a:lnTo>
                      <a:pt x="848" y="36"/>
                    </a:lnTo>
                    <a:lnTo>
                      <a:pt x="953" y="18"/>
                    </a:lnTo>
                    <a:lnTo>
                      <a:pt x="1042" y="4"/>
                    </a:lnTo>
                    <a:lnTo>
                      <a:pt x="1063" y="2"/>
                    </a:lnTo>
                    <a:lnTo>
                      <a:pt x="1082" y="0"/>
                    </a:lnTo>
                    <a:lnTo>
                      <a:pt x="1100" y="0"/>
                    </a:lnTo>
                    <a:lnTo>
                      <a:pt x="1117" y="0"/>
                    </a:lnTo>
                    <a:lnTo>
                      <a:pt x="1133" y="2"/>
                    </a:lnTo>
                    <a:lnTo>
                      <a:pt x="1148" y="4"/>
                    </a:lnTo>
                    <a:lnTo>
                      <a:pt x="1162" y="8"/>
                    </a:lnTo>
                    <a:lnTo>
                      <a:pt x="1173" y="13"/>
                    </a:lnTo>
                    <a:lnTo>
                      <a:pt x="1185" y="20"/>
                    </a:lnTo>
                    <a:lnTo>
                      <a:pt x="1195" y="28"/>
                    </a:lnTo>
                    <a:lnTo>
                      <a:pt x="1202" y="38"/>
                    </a:lnTo>
                    <a:lnTo>
                      <a:pt x="1210" y="49"/>
                    </a:lnTo>
                    <a:lnTo>
                      <a:pt x="1215" y="63"/>
                    </a:lnTo>
                    <a:lnTo>
                      <a:pt x="1218" y="79"/>
                    </a:lnTo>
                    <a:lnTo>
                      <a:pt x="1221" y="96"/>
                    </a:lnTo>
                    <a:lnTo>
                      <a:pt x="1221" y="115"/>
                    </a:lnTo>
                    <a:close/>
                  </a:path>
                </a:pathLst>
              </a:custGeom>
              <a:solidFill>
                <a:srgbClr val="604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3" name="Freeform 179"/>
              <p:cNvSpPr>
                <a:spLocks/>
              </p:cNvSpPr>
              <p:nvPr/>
            </p:nvSpPr>
            <p:spPr bwMode="auto">
              <a:xfrm>
                <a:off x="7924800" y="1193800"/>
                <a:ext cx="279400" cy="74613"/>
              </a:xfrm>
              <a:custGeom>
                <a:avLst/>
                <a:gdLst>
                  <a:gd name="T0" fmla="*/ 569 w 1055"/>
                  <a:gd name="T1" fmla="*/ 280 h 280"/>
                  <a:gd name="T2" fmla="*/ 650 w 1055"/>
                  <a:gd name="T3" fmla="*/ 273 h 280"/>
                  <a:gd name="T4" fmla="*/ 728 w 1055"/>
                  <a:gd name="T5" fmla="*/ 259 h 280"/>
                  <a:gd name="T6" fmla="*/ 802 w 1055"/>
                  <a:gd name="T7" fmla="*/ 239 h 280"/>
                  <a:gd name="T8" fmla="*/ 869 w 1055"/>
                  <a:gd name="T9" fmla="*/ 212 h 280"/>
                  <a:gd name="T10" fmla="*/ 931 w 1055"/>
                  <a:gd name="T11" fmla="*/ 181 h 280"/>
                  <a:gd name="T12" fmla="*/ 986 w 1055"/>
                  <a:gd name="T13" fmla="*/ 145 h 280"/>
                  <a:gd name="T14" fmla="*/ 1034 w 1055"/>
                  <a:gd name="T15" fmla="*/ 104 h 280"/>
                  <a:gd name="T16" fmla="*/ 1033 w 1055"/>
                  <a:gd name="T17" fmla="*/ 73 h 280"/>
                  <a:gd name="T18" fmla="*/ 985 w 1055"/>
                  <a:gd name="T19" fmla="*/ 56 h 280"/>
                  <a:gd name="T20" fmla="*/ 928 w 1055"/>
                  <a:gd name="T21" fmla="*/ 41 h 280"/>
                  <a:gd name="T22" fmla="*/ 867 w 1055"/>
                  <a:gd name="T23" fmla="*/ 28 h 280"/>
                  <a:gd name="T24" fmla="*/ 800 w 1055"/>
                  <a:gd name="T25" fmla="*/ 17 h 280"/>
                  <a:gd name="T26" fmla="*/ 726 w 1055"/>
                  <a:gd name="T27" fmla="*/ 8 h 280"/>
                  <a:gd name="T28" fmla="*/ 649 w 1055"/>
                  <a:gd name="T29" fmla="*/ 3 h 280"/>
                  <a:gd name="T30" fmla="*/ 569 w 1055"/>
                  <a:gd name="T31" fmla="*/ 0 h 280"/>
                  <a:gd name="T32" fmla="*/ 486 w 1055"/>
                  <a:gd name="T33" fmla="*/ 0 h 280"/>
                  <a:gd name="T34" fmla="*/ 406 w 1055"/>
                  <a:gd name="T35" fmla="*/ 3 h 280"/>
                  <a:gd name="T36" fmla="*/ 329 w 1055"/>
                  <a:gd name="T37" fmla="*/ 8 h 280"/>
                  <a:gd name="T38" fmla="*/ 256 w 1055"/>
                  <a:gd name="T39" fmla="*/ 17 h 280"/>
                  <a:gd name="T40" fmla="*/ 189 w 1055"/>
                  <a:gd name="T41" fmla="*/ 28 h 280"/>
                  <a:gd name="T42" fmla="*/ 127 w 1055"/>
                  <a:gd name="T43" fmla="*/ 41 h 280"/>
                  <a:gd name="T44" fmla="*/ 71 w 1055"/>
                  <a:gd name="T45" fmla="*/ 56 h 280"/>
                  <a:gd name="T46" fmla="*/ 23 w 1055"/>
                  <a:gd name="T47" fmla="*/ 73 h 280"/>
                  <a:gd name="T48" fmla="*/ 11 w 1055"/>
                  <a:gd name="T49" fmla="*/ 94 h 280"/>
                  <a:gd name="T50" fmla="*/ 33 w 1055"/>
                  <a:gd name="T51" fmla="*/ 115 h 280"/>
                  <a:gd name="T52" fmla="*/ 70 w 1055"/>
                  <a:gd name="T53" fmla="*/ 145 h 280"/>
                  <a:gd name="T54" fmla="*/ 125 w 1055"/>
                  <a:gd name="T55" fmla="*/ 181 h 280"/>
                  <a:gd name="T56" fmla="*/ 187 w 1055"/>
                  <a:gd name="T57" fmla="*/ 212 h 280"/>
                  <a:gd name="T58" fmla="*/ 254 w 1055"/>
                  <a:gd name="T59" fmla="*/ 239 h 280"/>
                  <a:gd name="T60" fmla="*/ 327 w 1055"/>
                  <a:gd name="T61" fmla="*/ 259 h 280"/>
                  <a:gd name="T62" fmla="*/ 405 w 1055"/>
                  <a:gd name="T63" fmla="*/ 273 h 280"/>
                  <a:gd name="T64" fmla="*/ 486 w 1055"/>
                  <a:gd name="T65" fmla="*/ 28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5" h="280">
                    <a:moveTo>
                      <a:pt x="528" y="280"/>
                    </a:moveTo>
                    <a:lnTo>
                      <a:pt x="569" y="280"/>
                    </a:lnTo>
                    <a:lnTo>
                      <a:pt x="611" y="277"/>
                    </a:lnTo>
                    <a:lnTo>
                      <a:pt x="650" y="273"/>
                    </a:lnTo>
                    <a:lnTo>
                      <a:pt x="690" y="266"/>
                    </a:lnTo>
                    <a:lnTo>
                      <a:pt x="728" y="259"/>
                    </a:lnTo>
                    <a:lnTo>
                      <a:pt x="765" y="249"/>
                    </a:lnTo>
                    <a:lnTo>
                      <a:pt x="802" y="239"/>
                    </a:lnTo>
                    <a:lnTo>
                      <a:pt x="836" y="226"/>
                    </a:lnTo>
                    <a:lnTo>
                      <a:pt x="869" y="212"/>
                    </a:lnTo>
                    <a:lnTo>
                      <a:pt x="901" y="197"/>
                    </a:lnTo>
                    <a:lnTo>
                      <a:pt x="931" y="181"/>
                    </a:lnTo>
                    <a:lnTo>
                      <a:pt x="959" y="164"/>
                    </a:lnTo>
                    <a:lnTo>
                      <a:pt x="986" y="145"/>
                    </a:lnTo>
                    <a:lnTo>
                      <a:pt x="1011" y="126"/>
                    </a:lnTo>
                    <a:lnTo>
                      <a:pt x="1034" y="104"/>
                    </a:lnTo>
                    <a:lnTo>
                      <a:pt x="1055" y="83"/>
                    </a:lnTo>
                    <a:lnTo>
                      <a:pt x="1033" y="73"/>
                    </a:lnTo>
                    <a:lnTo>
                      <a:pt x="1009" y="65"/>
                    </a:lnTo>
                    <a:lnTo>
                      <a:pt x="985" y="56"/>
                    </a:lnTo>
                    <a:lnTo>
                      <a:pt x="957" y="49"/>
                    </a:lnTo>
                    <a:lnTo>
                      <a:pt x="928" y="41"/>
                    </a:lnTo>
                    <a:lnTo>
                      <a:pt x="899" y="34"/>
                    </a:lnTo>
                    <a:lnTo>
                      <a:pt x="867" y="28"/>
                    </a:lnTo>
                    <a:lnTo>
                      <a:pt x="834" y="22"/>
                    </a:lnTo>
                    <a:lnTo>
                      <a:pt x="800" y="17"/>
                    </a:lnTo>
                    <a:lnTo>
                      <a:pt x="763" y="13"/>
                    </a:lnTo>
                    <a:lnTo>
                      <a:pt x="726" y="8"/>
                    </a:lnTo>
                    <a:lnTo>
                      <a:pt x="689" y="5"/>
                    </a:lnTo>
                    <a:lnTo>
                      <a:pt x="649" y="3"/>
                    </a:lnTo>
                    <a:lnTo>
                      <a:pt x="610" y="1"/>
                    </a:lnTo>
                    <a:lnTo>
                      <a:pt x="569" y="0"/>
                    </a:lnTo>
                    <a:lnTo>
                      <a:pt x="528" y="0"/>
                    </a:lnTo>
                    <a:lnTo>
                      <a:pt x="486" y="0"/>
                    </a:lnTo>
                    <a:lnTo>
                      <a:pt x="446" y="1"/>
                    </a:lnTo>
                    <a:lnTo>
                      <a:pt x="406" y="3"/>
                    </a:lnTo>
                    <a:lnTo>
                      <a:pt x="367" y="5"/>
                    </a:lnTo>
                    <a:lnTo>
                      <a:pt x="329" y="8"/>
                    </a:lnTo>
                    <a:lnTo>
                      <a:pt x="292" y="13"/>
                    </a:lnTo>
                    <a:lnTo>
                      <a:pt x="256" y="17"/>
                    </a:lnTo>
                    <a:lnTo>
                      <a:pt x="222" y="22"/>
                    </a:lnTo>
                    <a:lnTo>
                      <a:pt x="189" y="28"/>
                    </a:lnTo>
                    <a:lnTo>
                      <a:pt x="157" y="34"/>
                    </a:lnTo>
                    <a:lnTo>
                      <a:pt x="127" y="41"/>
                    </a:lnTo>
                    <a:lnTo>
                      <a:pt x="98" y="49"/>
                    </a:lnTo>
                    <a:lnTo>
                      <a:pt x="71" y="56"/>
                    </a:lnTo>
                    <a:lnTo>
                      <a:pt x="46" y="65"/>
                    </a:lnTo>
                    <a:lnTo>
                      <a:pt x="23" y="73"/>
                    </a:lnTo>
                    <a:lnTo>
                      <a:pt x="0" y="83"/>
                    </a:lnTo>
                    <a:lnTo>
                      <a:pt x="11" y="94"/>
                    </a:lnTo>
                    <a:lnTo>
                      <a:pt x="22" y="104"/>
                    </a:lnTo>
                    <a:lnTo>
                      <a:pt x="33" y="115"/>
                    </a:lnTo>
                    <a:lnTo>
                      <a:pt x="45" y="126"/>
                    </a:lnTo>
                    <a:lnTo>
                      <a:pt x="70" y="145"/>
                    </a:lnTo>
                    <a:lnTo>
                      <a:pt x="96" y="164"/>
                    </a:lnTo>
                    <a:lnTo>
                      <a:pt x="125" y="181"/>
                    </a:lnTo>
                    <a:lnTo>
                      <a:pt x="155" y="197"/>
                    </a:lnTo>
                    <a:lnTo>
                      <a:pt x="187" y="212"/>
                    </a:lnTo>
                    <a:lnTo>
                      <a:pt x="220" y="226"/>
                    </a:lnTo>
                    <a:lnTo>
                      <a:pt x="254" y="239"/>
                    </a:lnTo>
                    <a:lnTo>
                      <a:pt x="290" y="249"/>
                    </a:lnTo>
                    <a:lnTo>
                      <a:pt x="327" y="259"/>
                    </a:lnTo>
                    <a:lnTo>
                      <a:pt x="366" y="266"/>
                    </a:lnTo>
                    <a:lnTo>
                      <a:pt x="405" y="273"/>
                    </a:lnTo>
                    <a:lnTo>
                      <a:pt x="445" y="277"/>
                    </a:lnTo>
                    <a:lnTo>
                      <a:pt x="486" y="280"/>
                    </a:lnTo>
                    <a:lnTo>
                      <a:pt x="528" y="280"/>
                    </a:lnTo>
                    <a:close/>
                  </a:path>
                </a:pathLst>
              </a:custGeom>
              <a:solidFill>
                <a:srgbClr val="CF6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4" name="Freeform 180"/>
              <p:cNvSpPr>
                <a:spLocks/>
              </p:cNvSpPr>
              <p:nvPr/>
            </p:nvSpPr>
            <p:spPr bwMode="auto">
              <a:xfrm>
                <a:off x="7778750" y="930275"/>
                <a:ext cx="227013" cy="55563"/>
              </a:xfrm>
              <a:custGeom>
                <a:avLst/>
                <a:gdLst>
                  <a:gd name="T0" fmla="*/ 850 w 852"/>
                  <a:gd name="T1" fmla="*/ 192 h 207"/>
                  <a:gd name="T2" fmla="*/ 850 w 852"/>
                  <a:gd name="T3" fmla="*/ 192 h 207"/>
                  <a:gd name="T4" fmla="*/ 817 w 852"/>
                  <a:gd name="T5" fmla="*/ 153 h 207"/>
                  <a:gd name="T6" fmla="*/ 783 w 852"/>
                  <a:gd name="T7" fmla="*/ 118 h 207"/>
                  <a:gd name="T8" fmla="*/ 745 w 852"/>
                  <a:gd name="T9" fmla="*/ 87 h 207"/>
                  <a:gd name="T10" fmla="*/ 707 w 852"/>
                  <a:gd name="T11" fmla="*/ 61 h 207"/>
                  <a:gd name="T12" fmla="*/ 667 w 852"/>
                  <a:gd name="T13" fmla="*/ 40 h 207"/>
                  <a:gd name="T14" fmla="*/ 625 w 852"/>
                  <a:gd name="T15" fmla="*/ 23 h 207"/>
                  <a:gd name="T16" fmla="*/ 581 w 852"/>
                  <a:gd name="T17" fmla="*/ 10 h 207"/>
                  <a:gd name="T18" fmla="*/ 536 w 852"/>
                  <a:gd name="T19" fmla="*/ 2 h 207"/>
                  <a:gd name="T20" fmla="*/ 485 w 852"/>
                  <a:gd name="T21" fmla="*/ 0 h 207"/>
                  <a:gd name="T22" fmla="*/ 436 w 852"/>
                  <a:gd name="T23" fmla="*/ 2 h 207"/>
                  <a:gd name="T24" fmla="*/ 387 w 852"/>
                  <a:gd name="T25" fmla="*/ 9 h 207"/>
                  <a:gd name="T26" fmla="*/ 341 w 852"/>
                  <a:gd name="T27" fmla="*/ 20 h 207"/>
                  <a:gd name="T28" fmla="*/ 295 w 852"/>
                  <a:gd name="T29" fmla="*/ 32 h 207"/>
                  <a:gd name="T30" fmla="*/ 251 w 852"/>
                  <a:gd name="T31" fmla="*/ 48 h 207"/>
                  <a:gd name="T32" fmla="*/ 170 w 852"/>
                  <a:gd name="T33" fmla="*/ 85 h 207"/>
                  <a:gd name="T34" fmla="*/ 102 w 852"/>
                  <a:gd name="T35" fmla="*/ 123 h 207"/>
                  <a:gd name="T36" fmla="*/ 50 w 852"/>
                  <a:gd name="T37" fmla="*/ 157 h 207"/>
                  <a:gd name="T38" fmla="*/ 3 w 852"/>
                  <a:gd name="T39" fmla="*/ 191 h 207"/>
                  <a:gd name="T40" fmla="*/ 0 w 852"/>
                  <a:gd name="T41" fmla="*/ 196 h 207"/>
                  <a:gd name="T42" fmla="*/ 2 w 852"/>
                  <a:gd name="T43" fmla="*/ 203 h 207"/>
                  <a:gd name="T44" fmla="*/ 7 w 852"/>
                  <a:gd name="T45" fmla="*/ 206 h 207"/>
                  <a:gd name="T46" fmla="*/ 13 w 852"/>
                  <a:gd name="T47" fmla="*/ 205 h 207"/>
                  <a:gd name="T48" fmla="*/ 38 w 852"/>
                  <a:gd name="T49" fmla="*/ 191 h 207"/>
                  <a:gd name="T50" fmla="*/ 105 w 852"/>
                  <a:gd name="T51" fmla="*/ 158 h 207"/>
                  <a:gd name="T52" fmla="*/ 150 w 852"/>
                  <a:gd name="T53" fmla="*/ 138 h 207"/>
                  <a:gd name="T54" fmla="*/ 202 w 852"/>
                  <a:gd name="T55" fmla="*/ 117 h 207"/>
                  <a:gd name="T56" fmla="*/ 261 w 852"/>
                  <a:gd name="T57" fmla="*/ 96 h 207"/>
                  <a:gd name="T58" fmla="*/ 322 w 852"/>
                  <a:gd name="T59" fmla="*/ 79 h 207"/>
                  <a:gd name="T60" fmla="*/ 404 w 852"/>
                  <a:gd name="T61" fmla="*/ 63 h 207"/>
                  <a:gd name="T62" fmla="*/ 482 w 852"/>
                  <a:gd name="T63" fmla="*/ 56 h 207"/>
                  <a:gd name="T64" fmla="*/ 518 w 852"/>
                  <a:gd name="T65" fmla="*/ 56 h 207"/>
                  <a:gd name="T66" fmla="*/ 554 w 852"/>
                  <a:gd name="T67" fmla="*/ 58 h 207"/>
                  <a:gd name="T68" fmla="*/ 589 w 852"/>
                  <a:gd name="T69" fmla="*/ 62 h 207"/>
                  <a:gd name="T70" fmla="*/ 621 w 852"/>
                  <a:gd name="T71" fmla="*/ 70 h 207"/>
                  <a:gd name="T72" fmla="*/ 653 w 852"/>
                  <a:gd name="T73" fmla="*/ 78 h 207"/>
                  <a:gd name="T74" fmla="*/ 683 w 852"/>
                  <a:gd name="T75" fmla="*/ 90 h 207"/>
                  <a:gd name="T76" fmla="*/ 712 w 852"/>
                  <a:gd name="T77" fmla="*/ 103 h 207"/>
                  <a:gd name="T78" fmla="*/ 740 w 852"/>
                  <a:gd name="T79" fmla="*/ 119 h 207"/>
                  <a:gd name="T80" fmla="*/ 766 w 852"/>
                  <a:gd name="T81" fmla="*/ 137 h 207"/>
                  <a:gd name="T82" fmla="*/ 791 w 852"/>
                  <a:gd name="T83" fmla="*/ 157 h 207"/>
                  <a:gd name="T84" fmla="*/ 815 w 852"/>
                  <a:gd name="T85" fmla="*/ 179 h 207"/>
                  <a:gd name="T86" fmla="*/ 837 w 852"/>
                  <a:gd name="T87" fmla="*/ 204 h 207"/>
                  <a:gd name="T88" fmla="*/ 842 w 852"/>
                  <a:gd name="T89" fmla="*/ 207 h 207"/>
                  <a:gd name="T90" fmla="*/ 849 w 852"/>
                  <a:gd name="T91" fmla="*/ 205 h 207"/>
                  <a:gd name="T92" fmla="*/ 852 w 852"/>
                  <a:gd name="T93" fmla="*/ 198 h 207"/>
                  <a:gd name="T94" fmla="*/ 850 w 852"/>
                  <a:gd name="T95" fmla="*/ 19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2" h="207">
                    <a:moveTo>
                      <a:pt x="850" y="192"/>
                    </a:moveTo>
                    <a:lnTo>
                      <a:pt x="850" y="192"/>
                    </a:lnTo>
                    <a:lnTo>
                      <a:pt x="850" y="192"/>
                    </a:lnTo>
                    <a:lnTo>
                      <a:pt x="850" y="192"/>
                    </a:lnTo>
                    <a:lnTo>
                      <a:pt x="834" y="172"/>
                    </a:lnTo>
                    <a:lnTo>
                      <a:pt x="817" y="153"/>
                    </a:lnTo>
                    <a:lnTo>
                      <a:pt x="800" y="135"/>
                    </a:lnTo>
                    <a:lnTo>
                      <a:pt x="783" y="118"/>
                    </a:lnTo>
                    <a:lnTo>
                      <a:pt x="765" y="102"/>
                    </a:lnTo>
                    <a:lnTo>
                      <a:pt x="745" y="87"/>
                    </a:lnTo>
                    <a:lnTo>
                      <a:pt x="726" y="74"/>
                    </a:lnTo>
                    <a:lnTo>
                      <a:pt x="707" y="61"/>
                    </a:lnTo>
                    <a:lnTo>
                      <a:pt x="687" y="49"/>
                    </a:lnTo>
                    <a:lnTo>
                      <a:pt x="667" y="40"/>
                    </a:lnTo>
                    <a:lnTo>
                      <a:pt x="646" y="30"/>
                    </a:lnTo>
                    <a:lnTo>
                      <a:pt x="625" y="23"/>
                    </a:lnTo>
                    <a:lnTo>
                      <a:pt x="604" y="16"/>
                    </a:lnTo>
                    <a:lnTo>
                      <a:pt x="581" y="10"/>
                    </a:lnTo>
                    <a:lnTo>
                      <a:pt x="559" y="6"/>
                    </a:lnTo>
                    <a:lnTo>
                      <a:pt x="536" y="2"/>
                    </a:lnTo>
                    <a:lnTo>
                      <a:pt x="511" y="0"/>
                    </a:lnTo>
                    <a:lnTo>
                      <a:pt x="485" y="0"/>
                    </a:lnTo>
                    <a:lnTo>
                      <a:pt x="461" y="0"/>
                    </a:lnTo>
                    <a:lnTo>
                      <a:pt x="436" y="2"/>
                    </a:lnTo>
                    <a:lnTo>
                      <a:pt x="412" y="5"/>
                    </a:lnTo>
                    <a:lnTo>
                      <a:pt x="387" y="9"/>
                    </a:lnTo>
                    <a:lnTo>
                      <a:pt x="364" y="13"/>
                    </a:lnTo>
                    <a:lnTo>
                      <a:pt x="341" y="20"/>
                    </a:lnTo>
                    <a:lnTo>
                      <a:pt x="317" y="26"/>
                    </a:lnTo>
                    <a:lnTo>
                      <a:pt x="295" y="32"/>
                    </a:lnTo>
                    <a:lnTo>
                      <a:pt x="272" y="41"/>
                    </a:lnTo>
                    <a:lnTo>
                      <a:pt x="251" y="48"/>
                    </a:lnTo>
                    <a:lnTo>
                      <a:pt x="209" y="66"/>
                    </a:lnTo>
                    <a:lnTo>
                      <a:pt x="170" y="85"/>
                    </a:lnTo>
                    <a:lnTo>
                      <a:pt x="135" y="104"/>
                    </a:lnTo>
                    <a:lnTo>
                      <a:pt x="102" y="123"/>
                    </a:lnTo>
                    <a:lnTo>
                      <a:pt x="74" y="141"/>
                    </a:lnTo>
                    <a:lnTo>
                      <a:pt x="50" y="157"/>
                    </a:lnTo>
                    <a:lnTo>
                      <a:pt x="15" y="182"/>
                    </a:lnTo>
                    <a:lnTo>
                      <a:pt x="3" y="191"/>
                    </a:lnTo>
                    <a:lnTo>
                      <a:pt x="1" y="194"/>
                    </a:lnTo>
                    <a:lnTo>
                      <a:pt x="0" y="196"/>
                    </a:lnTo>
                    <a:lnTo>
                      <a:pt x="1" y="200"/>
                    </a:lnTo>
                    <a:lnTo>
                      <a:pt x="2" y="203"/>
                    </a:lnTo>
                    <a:lnTo>
                      <a:pt x="4" y="205"/>
                    </a:lnTo>
                    <a:lnTo>
                      <a:pt x="7" y="206"/>
                    </a:lnTo>
                    <a:lnTo>
                      <a:pt x="10" y="207"/>
                    </a:lnTo>
                    <a:lnTo>
                      <a:pt x="13" y="205"/>
                    </a:lnTo>
                    <a:lnTo>
                      <a:pt x="20" y="202"/>
                    </a:lnTo>
                    <a:lnTo>
                      <a:pt x="38" y="191"/>
                    </a:lnTo>
                    <a:lnTo>
                      <a:pt x="67" y="176"/>
                    </a:lnTo>
                    <a:lnTo>
                      <a:pt x="105" y="158"/>
                    </a:lnTo>
                    <a:lnTo>
                      <a:pt x="126" y="147"/>
                    </a:lnTo>
                    <a:lnTo>
                      <a:pt x="150" y="138"/>
                    </a:lnTo>
                    <a:lnTo>
                      <a:pt x="175" y="127"/>
                    </a:lnTo>
                    <a:lnTo>
                      <a:pt x="202" y="117"/>
                    </a:lnTo>
                    <a:lnTo>
                      <a:pt x="231" y="107"/>
                    </a:lnTo>
                    <a:lnTo>
                      <a:pt x="261" y="96"/>
                    </a:lnTo>
                    <a:lnTo>
                      <a:pt x="290" y="88"/>
                    </a:lnTo>
                    <a:lnTo>
                      <a:pt x="322" y="79"/>
                    </a:lnTo>
                    <a:lnTo>
                      <a:pt x="364" y="71"/>
                    </a:lnTo>
                    <a:lnTo>
                      <a:pt x="404" y="63"/>
                    </a:lnTo>
                    <a:lnTo>
                      <a:pt x="444" y="59"/>
                    </a:lnTo>
                    <a:lnTo>
                      <a:pt x="482" y="56"/>
                    </a:lnTo>
                    <a:lnTo>
                      <a:pt x="500" y="56"/>
                    </a:lnTo>
                    <a:lnTo>
                      <a:pt x="518" y="56"/>
                    </a:lnTo>
                    <a:lnTo>
                      <a:pt x="537" y="57"/>
                    </a:lnTo>
                    <a:lnTo>
                      <a:pt x="554" y="58"/>
                    </a:lnTo>
                    <a:lnTo>
                      <a:pt x="572" y="60"/>
                    </a:lnTo>
                    <a:lnTo>
                      <a:pt x="589" y="62"/>
                    </a:lnTo>
                    <a:lnTo>
                      <a:pt x="605" y="65"/>
                    </a:lnTo>
                    <a:lnTo>
                      <a:pt x="621" y="70"/>
                    </a:lnTo>
                    <a:lnTo>
                      <a:pt x="637" y="74"/>
                    </a:lnTo>
                    <a:lnTo>
                      <a:pt x="653" y="78"/>
                    </a:lnTo>
                    <a:lnTo>
                      <a:pt x="668" y="83"/>
                    </a:lnTo>
                    <a:lnTo>
                      <a:pt x="683" y="90"/>
                    </a:lnTo>
                    <a:lnTo>
                      <a:pt x="698" y="96"/>
                    </a:lnTo>
                    <a:lnTo>
                      <a:pt x="712" y="103"/>
                    </a:lnTo>
                    <a:lnTo>
                      <a:pt x="726" y="110"/>
                    </a:lnTo>
                    <a:lnTo>
                      <a:pt x="740" y="119"/>
                    </a:lnTo>
                    <a:lnTo>
                      <a:pt x="753" y="127"/>
                    </a:lnTo>
                    <a:lnTo>
                      <a:pt x="766" y="137"/>
                    </a:lnTo>
                    <a:lnTo>
                      <a:pt x="779" y="146"/>
                    </a:lnTo>
                    <a:lnTo>
                      <a:pt x="791" y="157"/>
                    </a:lnTo>
                    <a:lnTo>
                      <a:pt x="803" y="168"/>
                    </a:lnTo>
                    <a:lnTo>
                      <a:pt x="815" y="179"/>
                    </a:lnTo>
                    <a:lnTo>
                      <a:pt x="825" y="191"/>
                    </a:lnTo>
                    <a:lnTo>
                      <a:pt x="837" y="204"/>
                    </a:lnTo>
                    <a:lnTo>
                      <a:pt x="839" y="206"/>
                    </a:lnTo>
                    <a:lnTo>
                      <a:pt x="842" y="207"/>
                    </a:lnTo>
                    <a:lnTo>
                      <a:pt x="846" y="206"/>
                    </a:lnTo>
                    <a:lnTo>
                      <a:pt x="849" y="205"/>
                    </a:lnTo>
                    <a:lnTo>
                      <a:pt x="851" y="202"/>
                    </a:lnTo>
                    <a:lnTo>
                      <a:pt x="852" y="198"/>
                    </a:lnTo>
                    <a:lnTo>
                      <a:pt x="852" y="195"/>
                    </a:lnTo>
                    <a:lnTo>
                      <a:pt x="850" y="192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5" name="Freeform 181"/>
              <p:cNvSpPr>
                <a:spLocks/>
              </p:cNvSpPr>
              <p:nvPr/>
            </p:nvSpPr>
            <p:spPr bwMode="auto">
              <a:xfrm>
                <a:off x="8147050" y="930275"/>
                <a:ext cx="225425" cy="55563"/>
              </a:xfrm>
              <a:custGeom>
                <a:avLst/>
                <a:gdLst>
                  <a:gd name="T0" fmla="*/ 2 w 853"/>
                  <a:gd name="T1" fmla="*/ 192 h 207"/>
                  <a:gd name="T2" fmla="*/ 2 w 853"/>
                  <a:gd name="T3" fmla="*/ 192 h 207"/>
                  <a:gd name="T4" fmla="*/ 35 w 853"/>
                  <a:gd name="T5" fmla="*/ 153 h 207"/>
                  <a:gd name="T6" fmla="*/ 69 w 853"/>
                  <a:gd name="T7" fmla="*/ 118 h 207"/>
                  <a:gd name="T8" fmla="*/ 107 w 853"/>
                  <a:gd name="T9" fmla="*/ 87 h 207"/>
                  <a:gd name="T10" fmla="*/ 145 w 853"/>
                  <a:gd name="T11" fmla="*/ 61 h 207"/>
                  <a:gd name="T12" fmla="*/ 186 w 853"/>
                  <a:gd name="T13" fmla="*/ 40 h 207"/>
                  <a:gd name="T14" fmla="*/ 227 w 853"/>
                  <a:gd name="T15" fmla="*/ 23 h 207"/>
                  <a:gd name="T16" fmla="*/ 271 w 853"/>
                  <a:gd name="T17" fmla="*/ 10 h 207"/>
                  <a:gd name="T18" fmla="*/ 317 w 853"/>
                  <a:gd name="T19" fmla="*/ 2 h 207"/>
                  <a:gd name="T20" fmla="*/ 367 w 853"/>
                  <a:gd name="T21" fmla="*/ 0 h 207"/>
                  <a:gd name="T22" fmla="*/ 416 w 853"/>
                  <a:gd name="T23" fmla="*/ 2 h 207"/>
                  <a:gd name="T24" fmla="*/ 465 w 853"/>
                  <a:gd name="T25" fmla="*/ 9 h 207"/>
                  <a:gd name="T26" fmla="*/ 512 w 853"/>
                  <a:gd name="T27" fmla="*/ 20 h 207"/>
                  <a:gd name="T28" fmla="*/ 557 w 853"/>
                  <a:gd name="T29" fmla="*/ 32 h 207"/>
                  <a:gd name="T30" fmla="*/ 602 w 853"/>
                  <a:gd name="T31" fmla="*/ 48 h 207"/>
                  <a:gd name="T32" fmla="*/ 682 w 853"/>
                  <a:gd name="T33" fmla="*/ 85 h 207"/>
                  <a:gd name="T34" fmla="*/ 750 w 853"/>
                  <a:gd name="T35" fmla="*/ 123 h 207"/>
                  <a:gd name="T36" fmla="*/ 803 w 853"/>
                  <a:gd name="T37" fmla="*/ 157 h 207"/>
                  <a:gd name="T38" fmla="*/ 849 w 853"/>
                  <a:gd name="T39" fmla="*/ 191 h 207"/>
                  <a:gd name="T40" fmla="*/ 853 w 853"/>
                  <a:gd name="T41" fmla="*/ 196 h 207"/>
                  <a:gd name="T42" fmla="*/ 851 w 853"/>
                  <a:gd name="T43" fmla="*/ 203 h 207"/>
                  <a:gd name="T44" fmla="*/ 845 w 853"/>
                  <a:gd name="T45" fmla="*/ 206 h 207"/>
                  <a:gd name="T46" fmla="*/ 840 w 853"/>
                  <a:gd name="T47" fmla="*/ 205 h 207"/>
                  <a:gd name="T48" fmla="*/ 814 w 853"/>
                  <a:gd name="T49" fmla="*/ 191 h 207"/>
                  <a:gd name="T50" fmla="*/ 748 w 853"/>
                  <a:gd name="T51" fmla="*/ 158 h 207"/>
                  <a:gd name="T52" fmla="*/ 650 w 853"/>
                  <a:gd name="T53" fmla="*/ 117 h 207"/>
                  <a:gd name="T54" fmla="*/ 593 w 853"/>
                  <a:gd name="T55" fmla="*/ 96 h 207"/>
                  <a:gd name="T56" fmla="*/ 530 w 853"/>
                  <a:gd name="T57" fmla="*/ 79 h 207"/>
                  <a:gd name="T58" fmla="*/ 448 w 853"/>
                  <a:gd name="T59" fmla="*/ 63 h 207"/>
                  <a:gd name="T60" fmla="*/ 370 w 853"/>
                  <a:gd name="T61" fmla="*/ 56 h 207"/>
                  <a:gd name="T62" fmla="*/ 334 w 853"/>
                  <a:gd name="T63" fmla="*/ 56 h 207"/>
                  <a:gd name="T64" fmla="*/ 298 w 853"/>
                  <a:gd name="T65" fmla="*/ 58 h 207"/>
                  <a:gd name="T66" fmla="*/ 264 w 853"/>
                  <a:gd name="T67" fmla="*/ 62 h 207"/>
                  <a:gd name="T68" fmla="*/ 231 w 853"/>
                  <a:gd name="T69" fmla="*/ 70 h 207"/>
                  <a:gd name="T70" fmla="*/ 199 w 853"/>
                  <a:gd name="T71" fmla="*/ 78 h 207"/>
                  <a:gd name="T72" fmla="*/ 170 w 853"/>
                  <a:gd name="T73" fmla="*/ 90 h 207"/>
                  <a:gd name="T74" fmla="*/ 140 w 853"/>
                  <a:gd name="T75" fmla="*/ 103 h 207"/>
                  <a:gd name="T76" fmla="*/ 113 w 853"/>
                  <a:gd name="T77" fmla="*/ 119 h 207"/>
                  <a:gd name="T78" fmla="*/ 86 w 853"/>
                  <a:gd name="T79" fmla="*/ 137 h 207"/>
                  <a:gd name="T80" fmla="*/ 61 w 853"/>
                  <a:gd name="T81" fmla="*/ 157 h 207"/>
                  <a:gd name="T82" fmla="*/ 37 w 853"/>
                  <a:gd name="T83" fmla="*/ 179 h 207"/>
                  <a:gd name="T84" fmla="*/ 16 w 853"/>
                  <a:gd name="T85" fmla="*/ 204 h 207"/>
                  <a:gd name="T86" fmla="*/ 10 w 853"/>
                  <a:gd name="T87" fmla="*/ 207 h 207"/>
                  <a:gd name="T88" fmla="*/ 3 w 853"/>
                  <a:gd name="T89" fmla="*/ 205 h 207"/>
                  <a:gd name="T90" fmla="*/ 0 w 853"/>
                  <a:gd name="T91" fmla="*/ 198 h 207"/>
                  <a:gd name="T92" fmla="*/ 2 w 853"/>
                  <a:gd name="T93" fmla="*/ 19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53" h="207">
                    <a:moveTo>
                      <a:pt x="2" y="192"/>
                    </a:moveTo>
                    <a:lnTo>
                      <a:pt x="2" y="192"/>
                    </a:lnTo>
                    <a:lnTo>
                      <a:pt x="2" y="192"/>
                    </a:lnTo>
                    <a:lnTo>
                      <a:pt x="2" y="192"/>
                    </a:lnTo>
                    <a:lnTo>
                      <a:pt x="18" y="172"/>
                    </a:lnTo>
                    <a:lnTo>
                      <a:pt x="35" y="153"/>
                    </a:lnTo>
                    <a:lnTo>
                      <a:pt x="52" y="135"/>
                    </a:lnTo>
                    <a:lnTo>
                      <a:pt x="69" y="118"/>
                    </a:lnTo>
                    <a:lnTo>
                      <a:pt x="87" y="102"/>
                    </a:lnTo>
                    <a:lnTo>
                      <a:pt x="107" y="87"/>
                    </a:lnTo>
                    <a:lnTo>
                      <a:pt x="126" y="74"/>
                    </a:lnTo>
                    <a:lnTo>
                      <a:pt x="145" y="61"/>
                    </a:lnTo>
                    <a:lnTo>
                      <a:pt x="165" y="49"/>
                    </a:lnTo>
                    <a:lnTo>
                      <a:pt x="186" y="40"/>
                    </a:lnTo>
                    <a:lnTo>
                      <a:pt x="206" y="30"/>
                    </a:lnTo>
                    <a:lnTo>
                      <a:pt x="227" y="23"/>
                    </a:lnTo>
                    <a:lnTo>
                      <a:pt x="248" y="16"/>
                    </a:lnTo>
                    <a:lnTo>
                      <a:pt x="271" y="10"/>
                    </a:lnTo>
                    <a:lnTo>
                      <a:pt x="293" y="6"/>
                    </a:lnTo>
                    <a:lnTo>
                      <a:pt x="317" y="2"/>
                    </a:lnTo>
                    <a:lnTo>
                      <a:pt x="341" y="0"/>
                    </a:lnTo>
                    <a:lnTo>
                      <a:pt x="367" y="0"/>
                    </a:lnTo>
                    <a:lnTo>
                      <a:pt x="391" y="0"/>
                    </a:lnTo>
                    <a:lnTo>
                      <a:pt x="416" y="2"/>
                    </a:lnTo>
                    <a:lnTo>
                      <a:pt x="440" y="5"/>
                    </a:lnTo>
                    <a:lnTo>
                      <a:pt x="465" y="9"/>
                    </a:lnTo>
                    <a:lnTo>
                      <a:pt x="488" y="13"/>
                    </a:lnTo>
                    <a:lnTo>
                      <a:pt x="512" y="20"/>
                    </a:lnTo>
                    <a:lnTo>
                      <a:pt x="535" y="26"/>
                    </a:lnTo>
                    <a:lnTo>
                      <a:pt x="557" y="32"/>
                    </a:lnTo>
                    <a:lnTo>
                      <a:pt x="580" y="41"/>
                    </a:lnTo>
                    <a:lnTo>
                      <a:pt x="602" y="48"/>
                    </a:lnTo>
                    <a:lnTo>
                      <a:pt x="644" y="66"/>
                    </a:lnTo>
                    <a:lnTo>
                      <a:pt x="682" y="85"/>
                    </a:lnTo>
                    <a:lnTo>
                      <a:pt x="717" y="104"/>
                    </a:lnTo>
                    <a:lnTo>
                      <a:pt x="750" y="123"/>
                    </a:lnTo>
                    <a:lnTo>
                      <a:pt x="778" y="141"/>
                    </a:lnTo>
                    <a:lnTo>
                      <a:pt x="803" y="157"/>
                    </a:lnTo>
                    <a:lnTo>
                      <a:pt x="837" y="182"/>
                    </a:lnTo>
                    <a:lnTo>
                      <a:pt x="849" y="191"/>
                    </a:lnTo>
                    <a:lnTo>
                      <a:pt x="852" y="194"/>
                    </a:lnTo>
                    <a:lnTo>
                      <a:pt x="853" y="196"/>
                    </a:lnTo>
                    <a:lnTo>
                      <a:pt x="853" y="200"/>
                    </a:lnTo>
                    <a:lnTo>
                      <a:pt x="851" y="203"/>
                    </a:lnTo>
                    <a:lnTo>
                      <a:pt x="848" y="205"/>
                    </a:lnTo>
                    <a:lnTo>
                      <a:pt x="845" y="206"/>
                    </a:lnTo>
                    <a:lnTo>
                      <a:pt x="842" y="207"/>
                    </a:lnTo>
                    <a:lnTo>
                      <a:pt x="840" y="205"/>
                    </a:lnTo>
                    <a:lnTo>
                      <a:pt x="832" y="202"/>
                    </a:lnTo>
                    <a:lnTo>
                      <a:pt x="814" y="191"/>
                    </a:lnTo>
                    <a:lnTo>
                      <a:pt x="785" y="176"/>
                    </a:lnTo>
                    <a:lnTo>
                      <a:pt x="748" y="158"/>
                    </a:lnTo>
                    <a:lnTo>
                      <a:pt x="702" y="138"/>
                    </a:lnTo>
                    <a:lnTo>
                      <a:pt x="650" y="117"/>
                    </a:lnTo>
                    <a:lnTo>
                      <a:pt x="621" y="107"/>
                    </a:lnTo>
                    <a:lnTo>
                      <a:pt x="593" y="96"/>
                    </a:lnTo>
                    <a:lnTo>
                      <a:pt x="562" y="88"/>
                    </a:lnTo>
                    <a:lnTo>
                      <a:pt x="530" y="79"/>
                    </a:lnTo>
                    <a:lnTo>
                      <a:pt x="488" y="71"/>
                    </a:lnTo>
                    <a:lnTo>
                      <a:pt x="448" y="63"/>
                    </a:lnTo>
                    <a:lnTo>
                      <a:pt x="408" y="59"/>
                    </a:lnTo>
                    <a:lnTo>
                      <a:pt x="370" y="56"/>
                    </a:lnTo>
                    <a:lnTo>
                      <a:pt x="352" y="56"/>
                    </a:lnTo>
                    <a:lnTo>
                      <a:pt x="334" y="56"/>
                    </a:lnTo>
                    <a:lnTo>
                      <a:pt x="316" y="57"/>
                    </a:lnTo>
                    <a:lnTo>
                      <a:pt x="298" y="58"/>
                    </a:lnTo>
                    <a:lnTo>
                      <a:pt x="280" y="60"/>
                    </a:lnTo>
                    <a:lnTo>
                      <a:pt x="264" y="62"/>
                    </a:lnTo>
                    <a:lnTo>
                      <a:pt x="247" y="65"/>
                    </a:lnTo>
                    <a:lnTo>
                      <a:pt x="231" y="70"/>
                    </a:lnTo>
                    <a:lnTo>
                      <a:pt x="215" y="74"/>
                    </a:lnTo>
                    <a:lnTo>
                      <a:pt x="199" y="78"/>
                    </a:lnTo>
                    <a:lnTo>
                      <a:pt x="184" y="83"/>
                    </a:lnTo>
                    <a:lnTo>
                      <a:pt x="170" y="90"/>
                    </a:lnTo>
                    <a:lnTo>
                      <a:pt x="155" y="96"/>
                    </a:lnTo>
                    <a:lnTo>
                      <a:pt x="140" y="103"/>
                    </a:lnTo>
                    <a:lnTo>
                      <a:pt x="126" y="110"/>
                    </a:lnTo>
                    <a:lnTo>
                      <a:pt x="113" y="119"/>
                    </a:lnTo>
                    <a:lnTo>
                      <a:pt x="99" y="127"/>
                    </a:lnTo>
                    <a:lnTo>
                      <a:pt x="86" y="137"/>
                    </a:lnTo>
                    <a:lnTo>
                      <a:pt x="74" y="146"/>
                    </a:lnTo>
                    <a:lnTo>
                      <a:pt x="61" y="157"/>
                    </a:lnTo>
                    <a:lnTo>
                      <a:pt x="49" y="168"/>
                    </a:lnTo>
                    <a:lnTo>
                      <a:pt x="37" y="179"/>
                    </a:lnTo>
                    <a:lnTo>
                      <a:pt x="27" y="191"/>
                    </a:lnTo>
                    <a:lnTo>
                      <a:pt x="16" y="204"/>
                    </a:lnTo>
                    <a:lnTo>
                      <a:pt x="13" y="206"/>
                    </a:lnTo>
                    <a:lnTo>
                      <a:pt x="10" y="207"/>
                    </a:lnTo>
                    <a:lnTo>
                      <a:pt x="7" y="206"/>
                    </a:lnTo>
                    <a:lnTo>
                      <a:pt x="3" y="205"/>
                    </a:lnTo>
                    <a:lnTo>
                      <a:pt x="1" y="202"/>
                    </a:lnTo>
                    <a:lnTo>
                      <a:pt x="0" y="198"/>
                    </a:lnTo>
                    <a:lnTo>
                      <a:pt x="0" y="195"/>
                    </a:lnTo>
                    <a:lnTo>
                      <a:pt x="2" y="192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6" name="Freeform 182"/>
              <p:cNvSpPr>
                <a:spLocks/>
              </p:cNvSpPr>
              <p:nvPr/>
            </p:nvSpPr>
            <p:spPr bwMode="auto">
              <a:xfrm>
                <a:off x="8040688" y="298450"/>
                <a:ext cx="100013" cy="217488"/>
              </a:xfrm>
              <a:custGeom>
                <a:avLst/>
                <a:gdLst>
                  <a:gd name="T0" fmla="*/ 284 w 379"/>
                  <a:gd name="T1" fmla="*/ 269 h 823"/>
                  <a:gd name="T2" fmla="*/ 309 w 379"/>
                  <a:gd name="T3" fmla="*/ 299 h 823"/>
                  <a:gd name="T4" fmla="*/ 332 w 379"/>
                  <a:gd name="T5" fmla="*/ 335 h 823"/>
                  <a:gd name="T6" fmla="*/ 351 w 379"/>
                  <a:gd name="T7" fmla="*/ 373 h 823"/>
                  <a:gd name="T8" fmla="*/ 365 w 379"/>
                  <a:gd name="T9" fmla="*/ 415 h 823"/>
                  <a:gd name="T10" fmla="*/ 374 w 379"/>
                  <a:gd name="T11" fmla="*/ 458 h 823"/>
                  <a:gd name="T12" fmla="*/ 379 w 379"/>
                  <a:gd name="T13" fmla="*/ 504 h 823"/>
                  <a:gd name="T14" fmla="*/ 377 w 379"/>
                  <a:gd name="T15" fmla="*/ 550 h 823"/>
                  <a:gd name="T16" fmla="*/ 367 w 379"/>
                  <a:gd name="T17" fmla="*/ 609 h 823"/>
                  <a:gd name="T18" fmla="*/ 353 w 379"/>
                  <a:gd name="T19" fmla="*/ 660 h 823"/>
                  <a:gd name="T20" fmla="*/ 342 w 379"/>
                  <a:gd name="T21" fmla="*/ 692 h 823"/>
                  <a:gd name="T22" fmla="*/ 328 w 379"/>
                  <a:gd name="T23" fmla="*/ 722 h 823"/>
                  <a:gd name="T24" fmla="*/ 312 w 379"/>
                  <a:gd name="T25" fmla="*/ 749 h 823"/>
                  <a:gd name="T26" fmla="*/ 294 w 379"/>
                  <a:gd name="T27" fmla="*/ 775 h 823"/>
                  <a:gd name="T28" fmla="*/ 273 w 379"/>
                  <a:gd name="T29" fmla="*/ 798 h 823"/>
                  <a:gd name="T30" fmla="*/ 257 w 379"/>
                  <a:gd name="T31" fmla="*/ 813 h 823"/>
                  <a:gd name="T32" fmla="*/ 246 w 379"/>
                  <a:gd name="T33" fmla="*/ 820 h 823"/>
                  <a:gd name="T34" fmla="*/ 231 w 379"/>
                  <a:gd name="T35" fmla="*/ 822 h 823"/>
                  <a:gd name="T36" fmla="*/ 218 w 379"/>
                  <a:gd name="T37" fmla="*/ 820 h 823"/>
                  <a:gd name="T38" fmla="*/ 209 w 379"/>
                  <a:gd name="T39" fmla="*/ 812 h 823"/>
                  <a:gd name="T40" fmla="*/ 204 w 379"/>
                  <a:gd name="T41" fmla="*/ 803 h 823"/>
                  <a:gd name="T42" fmla="*/ 200 w 379"/>
                  <a:gd name="T43" fmla="*/ 791 h 823"/>
                  <a:gd name="T44" fmla="*/ 195 w 379"/>
                  <a:gd name="T45" fmla="*/ 771 h 823"/>
                  <a:gd name="T46" fmla="*/ 194 w 379"/>
                  <a:gd name="T47" fmla="*/ 741 h 823"/>
                  <a:gd name="T48" fmla="*/ 190 w 379"/>
                  <a:gd name="T49" fmla="*/ 710 h 823"/>
                  <a:gd name="T50" fmla="*/ 179 w 379"/>
                  <a:gd name="T51" fmla="*/ 676 h 823"/>
                  <a:gd name="T52" fmla="*/ 165 w 379"/>
                  <a:gd name="T53" fmla="*/ 642 h 823"/>
                  <a:gd name="T54" fmla="*/ 147 w 379"/>
                  <a:gd name="T55" fmla="*/ 613 h 823"/>
                  <a:gd name="T56" fmla="*/ 126 w 379"/>
                  <a:gd name="T57" fmla="*/ 593 h 823"/>
                  <a:gd name="T58" fmla="*/ 107 w 379"/>
                  <a:gd name="T59" fmla="*/ 574 h 823"/>
                  <a:gd name="T60" fmla="*/ 89 w 379"/>
                  <a:gd name="T61" fmla="*/ 554 h 823"/>
                  <a:gd name="T62" fmla="*/ 72 w 379"/>
                  <a:gd name="T63" fmla="*/ 532 h 823"/>
                  <a:gd name="T64" fmla="*/ 49 w 379"/>
                  <a:gd name="T65" fmla="*/ 495 h 823"/>
                  <a:gd name="T66" fmla="*/ 25 w 379"/>
                  <a:gd name="T67" fmla="*/ 438 h 823"/>
                  <a:gd name="T68" fmla="*/ 7 w 379"/>
                  <a:gd name="T69" fmla="*/ 380 h 823"/>
                  <a:gd name="T70" fmla="*/ 0 w 379"/>
                  <a:gd name="T71" fmla="*/ 327 h 823"/>
                  <a:gd name="T72" fmla="*/ 1 w 379"/>
                  <a:gd name="T73" fmla="*/ 273 h 823"/>
                  <a:gd name="T74" fmla="*/ 9 w 379"/>
                  <a:gd name="T75" fmla="*/ 218 h 823"/>
                  <a:gd name="T76" fmla="*/ 24 w 379"/>
                  <a:gd name="T77" fmla="*/ 167 h 823"/>
                  <a:gd name="T78" fmla="*/ 44 w 379"/>
                  <a:gd name="T79" fmla="*/ 118 h 823"/>
                  <a:gd name="T80" fmla="*/ 70 w 379"/>
                  <a:gd name="T81" fmla="*/ 75 h 823"/>
                  <a:gd name="T82" fmla="*/ 100 w 379"/>
                  <a:gd name="T83" fmla="*/ 36 h 823"/>
                  <a:gd name="T84" fmla="*/ 130 w 379"/>
                  <a:gd name="T85" fmla="*/ 10 h 823"/>
                  <a:gd name="T86" fmla="*/ 147 w 379"/>
                  <a:gd name="T87" fmla="*/ 0 h 823"/>
                  <a:gd name="T88" fmla="*/ 159 w 379"/>
                  <a:gd name="T89" fmla="*/ 2 h 823"/>
                  <a:gd name="T90" fmla="*/ 172 w 379"/>
                  <a:gd name="T91" fmla="*/ 17 h 823"/>
                  <a:gd name="T92" fmla="*/ 180 w 379"/>
                  <a:gd name="T93" fmla="*/ 42 h 823"/>
                  <a:gd name="T94" fmla="*/ 185 w 379"/>
                  <a:gd name="T95" fmla="*/ 80 h 823"/>
                  <a:gd name="T96" fmla="*/ 187 w 379"/>
                  <a:gd name="T97" fmla="*/ 115 h 823"/>
                  <a:gd name="T98" fmla="*/ 192 w 379"/>
                  <a:gd name="T99" fmla="*/ 140 h 823"/>
                  <a:gd name="T100" fmla="*/ 198 w 379"/>
                  <a:gd name="T101" fmla="*/ 163 h 823"/>
                  <a:gd name="T102" fmla="*/ 208 w 379"/>
                  <a:gd name="T103" fmla="*/ 184 h 823"/>
                  <a:gd name="T104" fmla="*/ 219 w 379"/>
                  <a:gd name="T105" fmla="*/ 204 h 823"/>
                  <a:gd name="T106" fmla="*/ 231 w 379"/>
                  <a:gd name="T107" fmla="*/ 222 h 823"/>
                  <a:gd name="T108" fmla="*/ 245 w 379"/>
                  <a:gd name="T109" fmla="*/ 237 h 823"/>
                  <a:gd name="T110" fmla="*/ 261 w 379"/>
                  <a:gd name="T111" fmla="*/ 249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9" h="823">
                    <a:moveTo>
                      <a:pt x="270" y="255"/>
                    </a:moveTo>
                    <a:lnTo>
                      <a:pt x="284" y="269"/>
                    </a:lnTo>
                    <a:lnTo>
                      <a:pt x="298" y="283"/>
                    </a:lnTo>
                    <a:lnTo>
                      <a:pt x="309" y="299"/>
                    </a:lnTo>
                    <a:lnTo>
                      <a:pt x="321" y="317"/>
                    </a:lnTo>
                    <a:lnTo>
                      <a:pt x="332" y="335"/>
                    </a:lnTo>
                    <a:lnTo>
                      <a:pt x="342" y="353"/>
                    </a:lnTo>
                    <a:lnTo>
                      <a:pt x="351" y="373"/>
                    </a:lnTo>
                    <a:lnTo>
                      <a:pt x="358" y="393"/>
                    </a:lnTo>
                    <a:lnTo>
                      <a:pt x="365" y="415"/>
                    </a:lnTo>
                    <a:lnTo>
                      <a:pt x="370" y="436"/>
                    </a:lnTo>
                    <a:lnTo>
                      <a:pt x="374" y="458"/>
                    </a:lnTo>
                    <a:lnTo>
                      <a:pt x="377" y="481"/>
                    </a:lnTo>
                    <a:lnTo>
                      <a:pt x="379" y="504"/>
                    </a:lnTo>
                    <a:lnTo>
                      <a:pt x="379" y="526"/>
                    </a:lnTo>
                    <a:lnTo>
                      <a:pt x="377" y="550"/>
                    </a:lnTo>
                    <a:lnTo>
                      <a:pt x="375" y="573"/>
                    </a:lnTo>
                    <a:lnTo>
                      <a:pt x="367" y="609"/>
                    </a:lnTo>
                    <a:lnTo>
                      <a:pt x="358" y="644"/>
                    </a:lnTo>
                    <a:lnTo>
                      <a:pt x="353" y="660"/>
                    </a:lnTo>
                    <a:lnTo>
                      <a:pt x="348" y="676"/>
                    </a:lnTo>
                    <a:lnTo>
                      <a:pt x="342" y="692"/>
                    </a:lnTo>
                    <a:lnTo>
                      <a:pt x="336" y="707"/>
                    </a:lnTo>
                    <a:lnTo>
                      <a:pt x="328" y="722"/>
                    </a:lnTo>
                    <a:lnTo>
                      <a:pt x="321" y="735"/>
                    </a:lnTo>
                    <a:lnTo>
                      <a:pt x="312" y="749"/>
                    </a:lnTo>
                    <a:lnTo>
                      <a:pt x="304" y="762"/>
                    </a:lnTo>
                    <a:lnTo>
                      <a:pt x="294" y="775"/>
                    </a:lnTo>
                    <a:lnTo>
                      <a:pt x="284" y="787"/>
                    </a:lnTo>
                    <a:lnTo>
                      <a:pt x="273" y="798"/>
                    </a:lnTo>
                    <a:lnTo>
                      <a:pt x="260" y="809"/>
                    </a:lnTo>
                    <a:lnTo>
                      <a:pt x="257" y="813"/>
                    </a:lnTo>
                    <a:lnTo>
                      <a:pt x="252" y="816"/>
                    </a:lnTo>
                    <a:lnTo>
                      <a:pt x="246" y="820"/>
                    </a:lnTo>
                    <a:lnTo>
                      <a:pt x="242" y="821"/>
                    </a:lnTo>
                    <a:lnTo>
                      <a:pt x="231" y="822"/>
                    </a:lnTo>
                    <a:lnTo>
                      <a:pt x="223" y="823"/>
                    </a:lnTo>
                    <a:lnTo>
                      <a:pt x="218" y="820"/>
                    </a:lnTo>
                    <a:lnTo>
                      <a:pt x="213" y="816"/>
                    </a:lnTo>
                    <a:lnTo>
                      <a:pt x="209" y="812"/>
                    </a:lnTo>
                    <a:lnTo>
                      <a:pt x="206" y="807"/>
                    </a:lnTo>
                    <a:lnTo>
                      <a:pt x="204" y="803"/>
                    </a:lnTo>
                    <a:lnTo>
                      <a:pt x="201" y="796"/>
                    </a:lnTo>
                    <a:lnTo>
                      <a:pt x="200" y="791"/>
                    </a:lnTo>
                    <a:lnTo>
                      <a:pt x="197" y="784"/>
                    </a:lnTo>
                    <a:lnTo>
                      <a:pt x="195" y="771"/>
                    </a:lnTo>
                    <a:lnTo>
                      <a:pt x="194" y="757"/>
                    </a:lnTo>
                    <a:lnTo>
                      <a:pt x="194" y="741"/>
                    </a:lnTo>
                    <a:lnTo>
                      <a:pt x="194" y="726"/>
                    </a:lnTo>
                    <a:lnTo>
                      <a:pt x="190" y="710"/>
                    </a:lnTo>
                    <a:lnTo>
                      <a:pt x="185" y="693"/>
                    </a:lnTo>
                    <a:lnTo>
                      <a:pt x="179" y="676"/>
                    </a:lnTo>
                    <a:lnTo>
                      <a:pt x="173" y="659"/>
                    </a:lnTo>
                    <a:lnTo>
                      <a:pt x="165" y="642"/>
                    </a:lnTo>
                    <a:lnTo>
                      <a:pt x="157" y="627"/>
                    </a:lnTo>
                    <a:lnTo>
                      <a:pt x="147" y="613"/>
                    </a:lnTo>
                    <a:lnTo>
                      <a:pt x="137" y="601"/>
                    </a:lnTo>
                    <a:lnTo>
                      <a:pt x="126" y="593"/>
                    </a:lnTo>
                    <a:lnTo>
                      <a:pt x="116" y="584"/>
                    </a:lnTo>
                    <a:lnTo>
                      <a:pt x="107" y="574"/>
                    </a:lnTo>
                    <a:lnTo>
                      <a:pt x="97" y="565"/>
                    </a:lnTo>
                    <a:lnTo>
                      <a:pt x="89" y="554"/>
                    </a:lnTo>
                    <a:lnTo>
                      <a:pt x="80" y="544"/>
                    </a:lnTo>
                    <a:lnTo>
                      <a:pt x="72" y="532"/>
                    </a:lnTo>
                    <a:lnTo>
                      <a:pt x="64" y="520"/>
                    </a:lnTo>
                    <a:lnTo>
                      <a:pt x="49" y="495"/>
                    </a:lnTo>
                    <a:lnTo>
                      <a:pt x="36" y="467"/>
                    </a:lnTo>
                    <a:lnTo>
                      <a:pt x="25" y="438"/>
                    </a:lnTo>
                    <a:lnTo>
                      <a:pt x="13" y="407"/>
                    </a:lnTo>
                    <a:lnTo>
                      <a:pt x="7" y="380"/>
                    </a:lnTo>
                    <a:lnTo>
                      <a:pt x="2" y="354"/>
                    </a:lnTo>
                    <a:lnTo>
                      <a:pt x="0" y="327"/>
                    </a:lnTo>
                    <a:lnTo>
                      <a:pt x="0" y="299"/>
                    </a:lnTo>
                    <a:lnTo>
                      <a:pt x="1" y="273"/>
                    </a:lnTo>
                    <a:lnTo>
                      <a:pt x="4" y="246"/>
                    </a:lnTo>
                    <a:lnTo>
                      <a:pt x="9" y="218"/>
                    </a:lnTo>
                    <a:lnTo>
                      <a:pt x="15" y="193"/>
                    </a:lnTo>
                    <a:lnTo>
                      <a:pt x="24" y="167"/>
                    </a:lnTo>
                    <a:lnTo>
                      <a:pt x="33" y="143"/>
                    </a:lnTo>
                    <a:lnTo>
                      <a:pt x="44" y="118"/>
                    </a:lnTo>
                    <a:lnTo>
                      <a:pt x="56" y="96"/>
                    </a:lnTo>
                    <a:lnTo>
                      <a:pt x="70" y="75"/>
                    </a:lnTo>
                    <a:lnTo>
                      <a:pt x="84" y="54"/>
                    </a:lnTo>
                    <a:lnTo>
                      <a:pt x="100" y="36"/>
                    </a:lnTo>
                    <a:lnTo>
                      <a:pt x="117" y="19"/>
                    </a:lnTo>
                    <a:lnTo>
                      <a:pt x="130" y="10"/>
                    </a:lnTo>
                    <a:lnTo>
                      <a:pt x="142" y="2"/>
                    </a:lnTo>
                    <a:lnTo>
                      <a:pt x="147" y="0"/>
                    </a:lnTo>
                    <a:lnTo>
                      <a:pt x="153" y="0"/>
                    </a:lnTo>
                    <a:lnTo>
                      <a:pt x="159" y="2"/>
                    </a:lnTo>
                    <a:lnTo>
                      <a:pt x="165" y="5"/>
                    </a:lnTo>
                    <a:lnTo>
                      <a:pt x="172" y="17"/>
                    </a:lnTo>
                    <a:lnTo>
                      <a:pt x="176" y="29"/>
                    </a:lnTo>
                    <a:lnTo>
                      <a:pt x="180" y="42"/>
                    </a:lnTo>
                    <a:lnTo>
                      <a:pt x="182" y="54"/>
                    </a:lnTo>
                    <a:lnTo>
                      <a:pt x="185" y="80"/>
                    </a:lnTo>
                    <a:lnTo>
                      <a:pt x="185" y="102"/>
                    </a:lnTo>
                    <a:lnTo>
                      <a:pt x="187" y="115"/>
                    </a:lnTo>
                    <a:lnTo>
                      <a:pt x="189" y="128"/>
                    </a:lnTo>
                    <a:lnTo>
                      <a:pt x="192" y="140"/>
                    </a:lnTo>
                    <a:lnTo>
                      <a:pt x="195" y="151"/>
                    </a:lnTo>
                    <a:lnTo>
                      <a:pt x="198" y="163"/>
                    </a:lnTo>
                    <a:lnTo>
                      <a:pt x="203" y="174"/>
                    </a:lnTo>
                    <a:lnTo>
                      <a:pt x="208" y="184"/>
                    </a:lnTo>
                    <a:lnTo>
                      <a:pt x="213" y="194"/>
                    </a:lnTo>
                    <a:lnTo>
                      <a:pt x="219" y="204"/>
                    </a:lnTo>
                    <a:lnTo>
                      <a:pt x="225" y="213"/>
                    </a:lnTo>
                    <a:lnTo>
                      <a:pt x="231" y="222"/>
                    </a:lnTo>
                    <a:lnTo>
                      <a:pt x="238" y="229"/>
                    </a:lnTo>
                    <a:lnTo>
                      <a:pt x="245" y="237"/>
                    </a:lnTo>
                    <a:lnTo>
                      <a:pt x="253" y="243"/>
                    </a:lnTo>
                    <a:lnTo>
                      <a:pt x="261" y="249"/>
                    </a:lnTo>
                    <a:lnTo>
                      <a:pt x="270" y="255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7" name="Freeform 183"/>
              <p:cNvSpPr>
                <a:spLocks/>
              </p:cNvSpPr>
              <p:nvPr/>
            </p:nvSpPr>
            <p:spPr bwMode="auto">
              <a:xfrm>
                <a:off x="7516813" y="558800"/>
                <a:ext cx="185738" cy="125413"/>
              </a:xfrm>
              <a:custGeom>
                <a:avLst/>
                <a:gdLst>
                  <a:gd name="T0" fmla="*/ 299 w 705"/>
                  <a:gd name="T1" fmla="*/ 73 h 473"/>
                  <a:gd name="T2" fmla="*/ 339 w 705"/>
                  <a:gd name="T3" fmla="*/ 72 h 473"/>
                  <a:gd name="T4" fmla="*/ 380 w 705"/>
                  <a:gd name="T5" fmla="*/ 77 h 473"/>
                  <a:gd name="T6" fmla="*/ 421 w 705"/>
                  <a:gd name="T7" fmla="*/ 87 h 473"/>
                  <a:gd name="T8" fmla="*/ 463 w 705"/>
                  <a:gd name="T9" fmla="*/ 102 h 473"/>
                  <a:gd name="T10" fmla="*/ 503 w 705"/>
                  <a:gd name="T11" fmla="*/ 122 h 473"/>
                  <a:gd name="T12" fmla="*/ 541 w 705"/>
                  <a:gd name="T13" fmla="*/ 147 h 473"/>
                  <a:gd name="T14" fmla="*/ 577 w 705"/>
                  <a:gd name="T15" fmla="*/ 177 h 473"/>
                  <a:gd name="T16" fmla="*/ 615 w 705"/>
                  <a:gd name="T17" fmla="*/ 223 h 473"/>
                  <a:gd name="T18" fmla="*/ 646 w 705"/>
                  <a:gd name="T19" fmla="*/ 265 h 473"/>
                  <a:gd name="T20" fmla="*/ 664 w 705"/>
                  <a:gd name="T21" fmla="*/ 294 h 473"/>
                  <a:gd name="T22" fmla="*/ 679 w 705"/>
                  <a:gd name="T23" fmla="*/ 323 h 473"/>
                  <a:gd name="T24" fmla="*/ 690 w 705"/>
                  <a:gd name="T25" fmla="*/ 353 h 473"/>
                  <a:gd name="T26" fmla="*/ 698 w 705"/>
                  <a:gd name="T27" fmla="*/ 383 h 473"/>
                  <a:gd name="T28" fmla="*/ 703 w 705"/>
                  <a:gd name="T29" fmla="*/ 414 h 473"/>
                  <a:gd name="T30" fmla="*/ 705 w 705"/>
                  <a:gd name="T31" fmla="*/ 437 h 473"/>
                  <a:gd name="T32" fmla="*/ 704 w 705"/>
                  <a:gd name="T33" fmla="*/ 448 h 473"/>
                  <a:gd name="T34" fmla="*/ 696 w 705"/>
                  <a:gd name="T35" fmla="*/ 462 h 473"/>
                  <a:gd name="T36" fmla="*/ 685 w 705"/>
                  <a:gd name="T37" fmla="*/ 471 h 473"/>
                  <a:gd name="T38" fmla="*/ 674 w 705"/>
                  <a:gd name="T39" fmla="*/ 473 h 473"/>
                  <a:gd name="T40" fmla="*/ 663 w 705"/>
                  <a:gd name="T41" fmla="*/ 472 h 473"/>
                  <a:gd name="T42" fmla="*/ 651 w 705"/>
                  <a:gd name="T43" fmla="*/ 468 h 473"/>
                  <a:gd name="T44" fmla="*/ 633 w 705"/>
                  <a:gd name="T45" fmla="*/ 458 h 473"/>
                  <a:gd name="T46" fmla="*/ 610 w 705"/>
                  <a:gd name="T47" fmla="*/ 440 h 473"/>
                  <a:gd name="T48" fmla="*/ 582 w 705"/>
                  <a:gd name="T49" fmla="*/ 424 h 473"/>
                  <a:gd name="T50" fmla="*/ 549 w 705"/>
                  <a:gd name="T51" fmla="*/ 410 h 473"/>
                  <a:gd name="T52" fmla="*/ 514 w 705"/>
                  <a:gd name="T53" fmla="*/ 401 h 473"/>
                  <a:gd name="T54" fmla="*/ 480 w 705"/>
                  <a:gd name="T55" fmla="*/ 396 h 473"/>
                  <a:gd name="T56" fmla="*/ 452 w 705"/>
                  <a:gd name="T57" fmla="*/ 399 h 473"/>
                  <a:gd name="T58" fmla="*/ 425 w 705"/>
                  <a:gd name="T59" fmla="*/ 404 h 473"/>
                  <a:gd name="T60" fmla="*/ 398 w 705"/>
                  <a:gd name="T61" fmla="*/ 405 h 473"/>
                  <a:gd name="T62" fmla="*/ 370 w 705"/>
                  <a:gd name="T63" fmla="*/ 404 h 473"/>
                  <a:gd name="T64" fmla="*/ 326 w 705"/>
                  <a:gd name="T65" fmla="*/ 397 h 473"/>
                  <a:gd name="T66" fmla="*/ 267 w 705"/>
                  <a:gd name="T67" fmla="*/ 381 h 473"/>
                  <a:gd name="T68" fmla="*/ 211 w 705"/>
                  <a:gd name="T69" fmla="*/ 359 h 473"/>
                  <a:gd name="T70" fmla="*/ 165 w 705"/>
                  <a:gd name="T71" fmla="*/ 330 h 473"/>
                  <a:gd name="T72" fmla="*/ 124 w 705"/>
                  <a:gd name="T73" fmla="*/ 295 h 473"/>
                  <a:gd name="T74" fmla="*/ 88 w 705"/>
                  <a:gd name="T75" fmla="*/ 256 h 473"/>
                  <a:gd name="T76" fmla="*/ 56 w 705"/>
                  <a:gd name="T77" fmla="*/ 212 h 473"/>
                  <a:gd name="T78" fmla="*/ 31 w 705"/>
                  <a:gd name="T79" fmla="*/ 165 h 473"/>
                  <a:gd name="T80" fmla="*/ 13 w 705"/>
                  <a:gd name="T81" fmla="*/ 117 h 473"/>
                  <a:gd name="T82" fmla="*/ 5 w 705"/>
                  <a:gd name="T83" fmla="*/ 81 h 473"/>
                  <a:gd name="T84" fmla="*/ 1 w 705"/>
                  <a:gd name="T85" fmla="*/ 57 h 473"/>
                  <a:gd name="T86" fmla="*/ 1 w 705"/>
                  <a:gd name="T87" fmla="*/ 30 h 473"/>
                  <a:gd name="T88" fmla="*/ 5 w 705"/>
                  <a:gd name="T89" fmla="*/ 10 h 473"/>
                  <a:gd name="T90" fmla="*/ 13 w 705"/>
                  <a:gd name="T91" fmla="*/ 2 h 473"/>
                  <a:gd name="T92" fmla="*/ 32 w 705"/>
                  <a:gd name="T93" fmla="*/ 2 h 473"/>
                  <a:gd name="T94" fmla="*/ 57 w 705"/>
                  <a:gd name="T95" fmla="*/ 10 h 473"/>
                  <a:gd name="T96" fmla="*/ 89 w 705"/>
                  <a:gd name="T97" fmla="*/ 32 h 473"/>
                  <a:gd name="T98" fmla="*/ 119 w 705"/>
                  <a:gd name="T99" fmla="*/ 52 h 473"/>
                  <a:gd name="T100" fmla="*/ 141 w 705"/>
                  <a:gd name="T101" fmla="*/ 64 h 473"/>
                  <a:gd name="T102" fmla="*/ 163 w 705"/>
                  <a:gd name="T103" fmla="*/ 72 h 473"/>
                  <a:gd name="T104" fmla="*/ 186 w 705"/>
                  <a:gd name="T105" fmla="*/ 79 h 473"/>
                  <a:gd name="T106" fmla="*/ 207 w 705"/>
                  <a:gd name="T107" fmla="*/ 83 h 473"/>
                  <a:gd name="T108" fmla="*/ 228 w 705"/>
                  <a:gd name="T109" fmla="*/ 84 h 473"/>
                  <a:gd name="T110" fmla="*/ 250 w 705"/>
                  <a:gd name="T111" fmla="*/ 83 h 473"/>
                  <a:gd name="T112" fmla="*/ 270 w 705"/>
                  <a:gd name="T113" fmla="*/ 79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05" h="473">
                    <a:moveTo>
                      <a:pt x="279" y="75"/>
                    </a:moveTo>
                    <a:lnTo>
                      <a:pt x="299" y="73"/>
                    </a:lnTo>
                    <a:lnTo>
                      <a:pt x="319" y="72"/>
                    </a:lnTo>
                    <a:lnTo>
                      <a:pt x="339" y="72"/>
                    </a:lnTo>
                    <a:lnTo>
                      <a:pt x="359" y="74"/>
                    </a:lnTo>
                    <a:lnTo>
                      <a:pt x="380" y="77"/>
                    </a:lnTo>
                    <a:lnTo>
                      <a:pt x="401" y="81"/>
                    </a:lnTo>
                    <a:lnTo>
                      <a:pt x="421" y="87"/>
                    </a:lnTo>
                    <a:lnTo>
                      <a:pt x="443" y="94"/>
                    </a:lnTo>
                    <a:lnTo>
                      <a:pt x="463" y="102"/>
                    </a:lnTo>
                    <a:lnTo>
                      <a:pt x="483" y="112"/>
                    </a:lnTo>
                    <a:lnTo>
                      <a:pt x="503" y="122"/>
                    </a:lnTo>
                    <a:lnTo>
                      <a:pt x="522" y="134"/>
                    </a:lnTo>
                    <a:lnTo>
                      <a:pt x="541" y="147"/>
                    </a:lnTo>
                    <a:lnTo>
                      <a:pt x="559" y="162"/>
                    </a:lnTo>
                    <a:lnTo>
                      <a:pt x="577" y="177"/>
                    </a:lnTo>
                    <a:lnTo>
                      <a:pt x="593" y="194"/>
                    </a:lnTo>
                    <a:lnTo>
                      <a:pt x="615" y="223"/>
                    </a:lnTo>
                    <a:lnTo>
                      <a:pt x="636" y="251"/>
                    </a:lnTo>
                    <a:lnTo>
                      <a:pt x="646" y="265"/>
                    </a:lnTo>
                    <a:lnTo>
                      <a:pt x="656" y="279"/>
                    </a:lnTo>
                    <a:lnTo>
                      <a:pt x="664" y="294"/>
                    </a:lnTo>
                    <a:lnTo>
                      <a:pt x="672" y="309"/>
                    </a:lnTo>
                    <a:lnTo>
                      <a:pt x="679" y="323"/>
                    </a:lnTo>
                    <a:lnTo>
                      <a:pt x="684" y="338"/>
                    </a:lnTo>
                    <a:lnTo>
                      <a:pt x="690" y="353"/>
                    </a:lnTo>
                    <a:lnTo>
                      <a:pt x="695" y="369"/>
                    </a:lnTo>
                    <a:lnTo>
                      <a:pt x="698" y="383"/>
                    </a:lnTo>
                    <a:lnTo>
                      <a:pt x="701" y="399"/>
                    </a:lnTo>
                    <a:lnTo>
                      <a:pt x="703" y="414"/>
                    </a:lnTo>
                    <a:lnTo>
                      <a:pt x="704" y="430"/>
                    </a:lnTo>
                    <a:lnTo>
                      <a:pt x="705" y="437"/>
                    </a:lnTo>
                    <a:lnTo>
                      <a:pt x="705" y="443"/>
                    </a:lnTo>
                    <a:lnTo>
                      <a:pt x="704" y="448"/>
                    </a:lnTo>
                    <a:lnTo>
                      <a:pt x="701" y="454"/>
                    </a:lnTo>
                    <a:lnTo>
                      <a:pt x="696" y="462"/>
                    </a:lnTo>
                    <a:lnTo>
                      <a:pt x="691" y="469"/>
                    </a:lnTo>
                    <a:lnTo>
                      <a:pt x="685" y="471"/>
                    </a:lnTo>
                    <a:lnTo>
                      <a:pt x="679" y="472"/>
                    </a:lnTo>
                    <a:lnTo>
                      <a:pt x="674" y="473"/>
                    </a:lnTo>
                    <a:lnTo>
                      <a:pt x="668" y="473"/>
                    </a:lnTo>
                    <a:lnTo>
                      <a:pt x="663" y="472"/>
                    </a:lnTo>
                    <a:lnTo>
                      <a:pt x="657" y="470"/>
                    </a:lnTo>
                    <a:lnTo>
                      <a:pt x="651" y="468"/>
                    </a:lnTo>
                    <a:lnTo>
                      <a:pt x="645" y="464"/>
                    </a:lnTo>
                    <a:lnTo>
                      <a:pt x="633" y="458"/>
                    </a:lnTo>
                    <a:lnTo>
                      <a:pt x="622" y="450"/>
                    </a:lnTo>
                    <a:lnTo>
                      <a:pt x="610" y="440"/>
                    </a:lnTo>
                    <a:lnTo>
                      <a:pt x="597" y="430"/>
                    </a:lnTo>
                    <a:lnTo>
                      <a:pt x="582" y="424"/>
                    </a:lnTo>
                    <a:lnTo>
                      <a:pt x="566" y="417"/>
                    </a:lnTo>
                    <a:lnTo>
                      <a:pt x="549" y="410"/>
                    </a:lnTo>
                    <a:lnTo>
                      <a:pt x="531" y="405"/>
                    </a:lnTo>
                    <a:lnTo>
                      <a:pt x="514" y="401"/>
                    </a:lnTo>
                    <a:lnTo>
                      <a:pt x="497" y="397"/>
                    </a:lnTo>
                    <a:lnTo>
                      <a:pt x="480" y="396"/>
                    </a:lnTo>
                    <a:lnTo>
                      <a:pt x="465" y="396"/>
                    </a:lnTo>
                    <a:lnTo>
                      <a:pt x="452" y="399"/>
                    </a:lnTo>
                    <a:lnTo>
                      <a:pt x="438" y="402"/>
                    </a:lnTo>
                    <a:lnTo>
                      <a:pt x="425" y="404"/>
                    </a:lnTo>
                    <a:lnTo>
                      <a:pt x="412" y="405"/>
                    </a:lnTo>
                    <a:lnTo>
                      <a:pt x="398" y="405"/>
                    </a:lnTo>
                    <a:lnTo>
                      <a:pt x="384" y="405"/>
                    </a:lnTo>
                    <a:lnTo>
                      <a:pt x="370" y="404"/>
                    </a:lnTo>
                    <a:lnTo>
                      <a:pt x="355" y="402"/>
                    </a:lnTo>
                    <a:lnTo>
                      <a:pt x="326" y="397"/>
                    </a:lnTo>
                    <a:lnTo>
                      <a:pt x="297" y="390"/>
                    </a:lnTo>
                    <a:lnTo>
                      <a:pt x="267" y="381"/>
                    </a:lnTo>
                    <a:lnTo>
                      <a:pt x="236" y="371"/>
                    </a:lnTo>
                    <a:lnTo>
                      <a:pt x="211" y="359"/>
                    </a:lnTo>
                    <a:lnTo>
                      <a:pt x="188" y="345"/>
                    </a:lnTo>
                    <a:lnTo>
                      <a:pt x="165" y="330"/>
                    </a:lnTo>
                    <a:lnTo>
                      <a:pt x="144" y="313"/>
                    </a:lnTo>
                    <a:lnTo>
                      <a:pt x="124" y="295"/>
                    </a:lnTo>
                    <a:lnTo>
                      <a:pt x="105" y="276"/>
                    </a:lnTo>
                    <a:lnTo>
                      <a:pt x="88" y="256"/>
                    </a:lnTo>
                    <a:lnTo>
                      <a:pt x="71" y="234"/>
                    </a:lnTo>
                    <a:lnTo>
                      <a:pt x="56" y="212"/>
                    </a:lnTo>
                    <a:lnTo>
                      <a:pt x="43" y="188"/>
                    </a:lnTo>
                    <a:lnTo>
                      <a:pt x="31" y="165"/>
                    </a:lnTo>
                    <a:lnTo>
                      <a:pt x="21" y="142"/>
                    </a:lnTo>
                    <a:lnTo>
                      <a:pt x="13" y="117"/>
                    </a:lnTo>
                    <a:lnTo>
                      <a:pt x="7" y="94"/>
                    </a:lnTo>
                    <a:lnTo>
                      <a:pt x="5" y="81"/>
                    </a:lnTo>
                    <a:lnTo>
                      <a:pt x="2" y="69"/>
                    </a:lnTo>
                    <a:lnTo>
                      <a:pt x="1" y="57"/>
                    </a:lnTo>
                    <a:lnTo>
                      <a:pt x="0" y="46"/>
                    </a:lnTo>
                    <a:lnTo>
                      <a:pt x="1" y="30"/>
                    </a:lnTo>
                    <a:lnTo>
                      <a:pt x="2" y="16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3" y="2"/>
                    </a:lnTo>
                    <a:lnTo>
                      <a:pt x="21" y="0"/>
                    </a:lnTo>
                    <a:lnTo>
                      <a:pt x="32" y="2"/>
                    </a:lnTo>
                    <a:lnTo>
                      <a:pt x="45" y="5"/>
                    </a:lnTo>
                    <a:lnTo>
                      <a:pt x="57" y="10"/>
                    </a:lnTo>
                    <a:lnTo>
                      <a:pt x="68" y="17"/>
                    </a:lnTo>
                    <a:lnTo>
                      <a:pt x="89" y="32"/>
                    </a:lnTo>
                    <a:lnTo>
                      <a:pt x="107" y="46"/>
                    </a:lnTo>
                    <a:lnTo>
                      <a:pt x="119" y="52"/>
                    </a:lnTo>
                    <a:lnTo>
                      <a:pt x="129" y="58"/>
                    </a:lnTo>
                    <a:lnTo>
                      <a:pt x="141" y="64"/>
                    </a:lnTo>
                    <a:lnTo>
                      <a:pt x="152" y="68"/>
                    </a:lnTo>
                    <a:lnTo>
                      <a:pt x="163" y="72"/>
                    </a:lnTo>
                    <a:lnTo>
                      <a:pt x="174" y="77"/>
                    </a:lnTo>
                    <a:lnTo>
                      <a:pt x="186" y="79"/>
                    </a:lnTo>
                    <a:lnTo>
                      <a:pt x="196" y="82"/>
                    </a:lnTo>
                    <a:lnTo>
                      <a:pt x="207" y="83"/>
                    </a:lnTo>
                    <a:lnTo>
                      <a:pt x="218" y="84"/>
                    </a:lnTo>
                    <a:lnTo>
                      <a:pt x="228" y="84"/>
                    </a:lnTo>
                    <a:lnTo>
                      <a:pt x="239" y="84"/>
                    </a:lnTo>
                    <a:lnTo>
                      <a:pt x="250" y="83"/>
                    </a:lnTo>
                    <a:lnTo>
                      <a:pt x="259" y="81"/>
                    </a:lnTo>
                    <a:lnTo>
                      <a:pt x="270" y="79"/>
                    </a:lnTo>
                    <a:lnTo>
                      <a:pt x="279" y="75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8" name="Freeform 184"/>
              <p:cNvSpPr>
                <a:spLocks/>
              </p:cNvSpPr>
              <p:nvPr/>
            </p:nvSpPr>
            <p:spPr bwMode="auto">
              <a:xfrm>
                <a:off x="7367588" y="1074738"/>
                <a:ext cx="209550" cy="114300"/>
              </a:xfrm>
              <a:custGeom>
                <a:avLst/>
                <a:gdLst>
                  <a:gd name="T0" fmla="*/ 235 w 789"/>
                  <a:gd name="T1" fmla="*/ 151 h 432"/>
                  <a:gd name="T2" fmla="*/ 260 w 789"/>
                  <a:gd name="T3" fmla="*/ 120 h 432"/>
                  <a:gd name="T4" fmla="*/ 290 w 789"/>
                  <a:gd name="T5" fmla="*/ 92 h 432"/>
                  <a:gd name="T6" fmla="*/ 324 w 789"/>
                  <a:gd name="T7" fmla="*/ 65 h 432"/>
                  <a:gd name="T8" fmla="*/ 361 w 789"/>
                  <a:gd name="T9" fmla="*/ 43 h 432"/>
                  <a:gd name="T10" fmla="*/ 402 w 789"/>
                  <a:gd name="T11" fmla="*/ 24 h 432"/>
                  <a:gd name="T12" fmla="*/ 445 w 789"/>
                  <a:gd name="T13" fmla="*/ 11 h 432"/>
                  <a:gd name="T14" fmla="*/ 491 w 789"/>
                  <a:gd name="T15" fmla="*/ 2 h 432"/>
                  <a:gd name="T16" fmla="*/ 551 w 789"/>
                  <a:gd name="T17" fmla="*/ 0 h 432"/>
                  <a:gd name="T18" fmla="*/ 603 w 789"/>
                  <a:gd name="T19" fmla="*/ 3 h 432"/>
                  <a:gd name="T20" fmla="*/ 636 w 789"/>
                  <a:gd name="T21" fmla="*/ 7 h 432"/>
                  <a:gd name="T22" fmla="*/ 669 w 789"/>
                  <a:gd name="T23" fmla="*/ 14 h 432"/>
                  <a:gd name="T24" fmla="*/ 699 w 789"/>
                  <a:gd name="T25" fmla="*/ 23 h 432"/>
                  <a:gd name="T26" fmla="*/ 728 w 789"/>
                  <a:gd name="T27" fmla="*/ 36 h 432"/>
                  <a:gd name="T28" fmla="*/ 755 w 789"/>
                  <a:gd name="T29" fmla="*/ 53 h 432"/>
                  <a:gd name="T30" fmla="*/ 773 w 789"/>
                  <a:gd name="T31" fmla="*/ 65 h 432"/>
                  <a:gd name="T32" fmla="*/ 781 w 789"/>
                  <a:gd name="T33" fmla="*/ 73 h 432"/>
                  <a:gd name="T34" fmla="*/ 787 w 789"/>
                  <a:gd name="T35" fmla="*/ 88 h 432"/>
                  <a:gd name="T36" fmla="*/ 788 w 789"/>
                  <a:gd name="T37" fmla="*/ 102 h 432"/>
                  <a:gd name="T38" fmla="*/ 782 w 789"/>
                  <a:gd name="T39" fmla="*/ 112 h 432"/>
                  <a:gd name="T40" fmla="*/ 773 w 789"/>
                  <a:gd name="T41" fmla="*/ 120 h 432"/>
                  <a:gd name="T42" fmla="*/ 764 w 789"/>
                  <a:gd name="T43" fmla="*/ 127 h 432"/>
                  <a:gd name="T44" fmla="*/ 745 w 789"/>
                  <a:gd name="T45" fmla="*/ 134 h 432"/>
                  <a:gd name="T46" fmla="*/ 716 w 789"/>
                  <a:gd name="T47" fmla="*/ 142 h 432"/>
                  <a:gd name="T48" fmla="*/ 686 w 789"/>
                  <a:gd name="T49" fmla="*/ 152 h 432"/>
                  <a:gd name="T50" fmla="*/ 654 w 789"/>
                  <a:gd name="T51" fmla="*/ 169 h 432"/>
                  <a:gd name="T52" fmla="*/ 624 w 789"/>
                  <a:gd name="T53" fmla="*/ 191 h 432"/>
                  <a:gd name="T54" fmla="*/ 600 w 789"/>
                  <a:gd name="T55" fmla="*/ 214 h 432"/>
                  <a:gd name="T56" fmla="*/ 585 w 789"/>
                  <a:gd name="T57" fmla="*/ 239 h 432"/>
                  <a:gd name="T58" fmla="*/ 571 w 789"/>
                  <a:gd name="T59" fmla="*/ 262 h 432"/>
                  <a:gd name="T60" fmla="*/ 555 w 789"/>
                  <a:gd name="T61" fmla="*/ 283 h 432"/>
                  <a:gd name="T62" fmla="*/ 537 w 789"/>
                  <a:gd name="T63" fmla="*/ 305 h 432"/>
                  <a:gd name="T64" fmla="*/ 505 w 789"/>
                  <a:gd name="T65" fmla="*/ 335 h 432"/>
                  <a:gd name="T66" fmla="*/ 455 w 789"/>
                  <a:gd name="T67" fmla="*/ 371 h 432"/>
                  <a:gd name="T68" fmla="*/ 403 w 789"/>
                  <a:gd name="T69" fmla="*/ 400 h 432"/>
                  <a:gd name="T70" fmla="*/ 351 w 789"/>
                  <a:gd name="T71" fmla="*/ 417 h 432"/>
                  <a:gd name="T72" fmla="*/ 298 w 789"/>
                  <a:gd name="T73" fmla="*/ 427 h 432"/>
                  <a:gd name="T74" fmla="*/ 244 w 789"/>
                  <a:gd name="T75" fmla="*/ 432 h 432"/>
                  <a:gd name="T76" fmla="*/ 189 w 789"/>
                  <a:gd name="T77" fmla="*/ 428 h 432"/>
                  <a:gd name="T78" fmla="*/ 138 w 789"/>
                  <a:gd name="T79" fmla="*/ 418 h 432"/>
                  <a:gd name="T80" fmla="*/ 89 w 789"/>
                  <a:gd name="T81" fmla="*/ 402 h 432"/>
                  <a:gd name="T82" fmla="*/ 56 w 789"/>
                  <a:gd name="T83" fmla="*/ 386 h 432"/>
                  <a:gd name="T84" fmla="*/ 36 w 789"/>
                  <a:gd name="T85" fmla="*/ 373 h 432"/>
                  <a:gd name="T86" fmla="*/ 14 w 789"/>
                  <a:gd name="T87" fmla="*/ 356 h 432"/>
                  <a:gd name="T88" fmla="*/ 1 w 789"/>
                  <a:gd name="T89" fmla="*/ 342 h 432"/>
                  <a:gd name="T90" fmla="*/ 0 w 789"/>
                  <a:gd name="T91" fmla="*/ 330 h 432"/>
                  <a:gd name="T92" fmla="*/ 13 w 789"/>
                  <a:gd name="T93" fmla="*/ 314 h 432"/>
                  <a:gd name="T94" fmla="*/ 35 w 789"/>
                  <a:gd name="T95" fmla="*/ 301 h 432"/>
                  <a:gd name="T96" fmla="*/ 71 w 789"/>
                  <a:gd name="T97" fmla="*/ 289 h 432"/>
                  <a:gd name="T98" fmla="*/ 117 w 789"/>
                  <a:gd name="T99" fmla="*/ 274 h 432"/>
                  <a:gd name="T100" fmla="*/ 150 w 789"/>
                  <a:gd name="T101" fmla="*/ 257 h 432"/>
                  <a:gd name="T102" fmla="*/ 168 w 789"/>
                  <a:gd name="T103" fmla="*/ 244 h 432"/>
                  <a:gd name="T104" fmla="*/ 185 w 789"/>
                  <a:gd name="T105" fmla="*/ 229 h 432"/>
                  <a:gd name="T106" fmla="*/ 200 w 789"/>
                  <a:gd name="T107" fmla="*/ 213 h 432"/>
                  <a:gd name="T108" fmla="*/ 212 w 789"/>
                  <a:gd name="T109" fmla="*/ 196 h 432"/>
                  <a:gd name="T110" fmla="*/ 221 w 789"/>
                  <a:gd name="T111" fmla="*/ 178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9" h="432">
                    <a:moveTo>
                      <a:pt x="225" y="168"/>
                    </a:moveTo>
                    <a:lnTo>
                      <a:pt x="235" y="151"/>
                    </a:lnTo>
                    <a:lnTo>
                      <a:pt x="247" y="135"/>
                    </a:lnTo>
                    <a:lnTo>
                      <a:pt x="260" y="120"/>
                    </a:lnTo>
                    <a:lnTo>
                      <a:pt x="274" y="105"/>
                    </a:lnTo>
                    <a:lnTo>
                      <a:pt x="290" y="92"/>
                    </a:lnTo>
                    <a:lnTo>
                      <a:pt x="306" y="78"/>
                    </a:lnTo>
                    <a:lnTo>
                      <a:pt x="324" y="65"/>
                    </a:lnTo>
                    <a:lnTo>
                      <a:pt x="342" y="53"/>
                    </a:lnTo>
                    <a:lnTo>
                      <a:pt x="361" y="43"/>
                    </a:lnTo>
                    <a:lnTo>
                      <a:pt x="381" y="33"/>
                    </a:lnTo>
                    <a:lnTo>
                      <a:pt x="402" y="24"/>
                    </a:lnTo>
                    <a:lnTo>
                      <a:pt x="423" y="17"/>
                    </a:lnTo>
                    <a:lnTo>
                      <a:pt x="445" y="11"/>
                    </a:lnTo>
                    <a:lnTo>
                      <a:pt x="468" y="5"/>
                    </a:lnTo>
                    <a:lnTo>
                      <a:pt x="491" y="2"/>
                    </a:lnTo>
                    <a:lnTo>
                      <a:pt x="515" y="0"/>
                    </a:lnTo>
                    <a:lnTo>
                      <a:pt x="551" y="0"/>
                    </a:lnTo>
                    <a:lnTo>
                      <a:pt x="586" y="1"/>
                    </a:lnTo>
                    <a:lnTo>
                      <a:pt x="603" y="3"/>
                    </a:lnTo>
                    <a:lnTo>
                      <a:pt x="620" y="4"/>
                    </a:lnTo>
                    <a:lnTo>
                      <a:pt x="636" y="7"/>
                    </a:lnTo>
                    <a:lnTo>
                      <a:pt x="653" y="11"/>
                    </a:lnTo>
                    <a:lnTo>
                      <a:pt x="669" y="14"/>
                    </a:lnTo>
                    <a:lnTo>
                      <a:pt x="684" y="18"/>
                    </a:lnTo>
                    <a:lnTo>
                      <a:pt x="699" y="23"/>
                    </a:lnTo>
                    <a:lnTo>
                      <a:pt x="714" y="30"/>
                    </a:lnTo>
                    <a:lnTo>
                      <a:pt x="728" y="36"/>
                    </a:lnTo>
                    <a:lnTo>
                      <a:pt x="741" y="45"/>
                    </a:lnTo>
                    <a:lnTo>
                      <a:pt x="755" y="53"/>
                    </a:lnTo>
                    <a:lnTo>
                      <a:pt x="768" y="63"/>
                    </a:lnTo>
                    <a:lnTo>
                      <a:pt x="773" y="65"/>
                    </a:lnTo>
                    <a:lnTo>
                      <a:pt x="778" y="69"/>
                    </a:lnTo>
                    <a:lnTo>
                      <a:pt x="781" y="73"/>
                    </a:lnTo>
                    <a:lnTo>
                      <a:pt x="784" y="79"/>
                    </a:lnTo>
                    <a:lnTo>
                      <a:pt x="787" y="88"/>
                    </a:lnTo>
                    <a:lnTo>
                      <a:pt x="789" y="97"/>
                    </a:lnTo>
                    <a:lnTo>
                      <a:pt x="788" y="102"/>
                    </a:lnTo>
                    <a:lnTo>
                      <a:pt x="785" y="108"/>
                    </a:lnTo>
                    <a:lnTo>
                      <a:pt x="782" y="112"/>
                    </a:lnTo>
                    <a:lnTo>
                      <a:pt x="779" y="116"/>
                    </a:lnTo>
                    <a:lnTo>
                      <a:pt x="773" y="120"/>
                    </a:lnTo>
                    <a:lnTo>
                      <a:pt x="769" y="124"/>
                    </a:lnTo>
                    <a:lnTo>
                      <a:pt x="764" y="127"/>
                    </a:lnTo>
                    <a:lnTo>
                      <a:pt x="757" y="129"/>
                    </a:lnTo>
                    <a:lnTo>
                      <a:pt x="745" y="134"/>
                    </a:lnTo>
                    <a:lnTo>
                      <a:pt x="731" y="138"/>
                    </a:lnTo>
                    <a:lnTo>
                      <a:pt x="716" y="142"/>
                    </a:lnTo>
                    <a:lnTo>
                      <a:pt x="701" y="145"/>
                    </a:lnTo>
                    <a:lnTo>
                      <a:pt x="686" y="152"/>
                    </a:lnTo>
                    <a:lnTo>
                      <a:pt x="670" y="161"/>
                    </a:lnTo>
                    <a:lnTo>
                      <a:pt x="654" y="169"/>
                    </a:lnTo>
                    <a:lnTo>
                      <a:pt x="639" y="180"/>
                    </a:lnTo>
                    <a:lnTo>
                      <a:pt x="624" y="191"/>
                    </a:lnTo>
                    <a:lnTo>
                      <a:pt x="611" y="202"/>
                    </a:lnTo>
                    <a:lnTo>
                      <a:pt x="600" y="214"/>
                    </a:lnTo>
                    <a:lnTo>
                      <a:pt x="591" y="227"/>
                    </a:lnTo>
                    <a:lnTo>
                      <a:pt x="585" y="239"/>
                    </a:lnTo>
                    <a:lnTo>
                      <a:pt x="578" y="250"/>
                    </a:lnTo>
                    <a:lnTo>
                      <a:pt x="571" y="262"/>
                    </a:lnTo>
                    <a:lnTo>
                      <a:pt x="564" y="273"/>
                    </a:lnTo>
                    <a:lnTo>
                      <a:pt x="555" y="283"/>
                    </a:lnTo>
                    <a:lnTo>
                      <a:pt x="546" y="294"/>
                    </a:lnTo>
                    <a:lnTo>
                      <a:pt x="537" y="305"/>
                    </a:lnTo>
                    <a:lnTo>
                      <a:pt x="526" y="314"/>
                    </a:lnTo>
                    <a:lnTo>
                      <a:pt x="505" y="335"/>
                    </a:lnTo>
                    <a:lnTo>
                      <a:pt x="480" y="353"/>
                    </a:lnTo>
                    <a:lnTo>
                      <a:pt x="455" y="371"/>
                    </a:lnTo>
                    <a:lnTo>
                      <a:pt x="427" y="388"/>
                    </a:lnTo>
                    <a:lnTo>
                      <a:pt x="403" y="400"/>
                    </a:lnTo>
                    <a:lnTo>
                      <a:pt x="377" y="409"/>
                    </a:lnTo>
                    <a:lnTo>
                      <a:pt x="351" y="417"/>
                    </a:lnTo>
                    <a:lnTo>
                      <a:pt x="325" y="423"/>
                    </a:lnTo>
                    <a:lnTo>
                      <a:pt x="298" y="427"/>
                    </a:lnTo>
                    <a:lnTo>
                      <a:pt x="270" y="430"/>
                    </a:lnTo>
                    <a:lnTo>
                      <a:pt x="244" y="432"/>
                    </a:lnTo>
                    <a:lnTo>
                      <a:pt x="217" y="430"/>
                    </a:lnTo>
                    <a:lnTo>
                      <a:pt x="189" y="428"/>
                    </a:lnTo>
                    <a:lnTo>
                      <a:pt x="164" y="424"/>
                    </a:lnTo>
                    <a:lnTo>
                      <a:pt x="138" y="418"/>
                    </a:lnTo>
                    <a:lnTo>
                      <a:pt x="114" y="411"/>
                    </a:lnTo>
                    <a:lnTo>
                      <a:pt x="89" y="402"/>
                    </a:lnTo>
                    <a:lnTo>
                      <a:pt x="67" y="391"/>
                    </a:lnTo>
                    <a:lnTo>
                      <a:pt x="56" y="386"/>
                    </a:lnTo>
                    <a:lnTo>
                      <a:pt x="46" y="379"/>
                    </a:lnTo>
                    <a:lnTo>
                      <a:pt x="36" y="373"/>
                    </a:lnTo>
                    <a:lnTo>
                      <a:pt x="26" y="366"/>
                    </a:lnTo>
                    <a:lnTo>
                      <a:pt x="14" y="356"/>
                    </a:lnTo>
                    <a:lnTo>
                      <a:pt x="4" y="346"/>
                    </a:lnTo>
                    <a:lnTo>
                      <a:pt x="1" y="342"/>
                    </a:lnTo>
                    <a:lnTo>
                      <a:pt x="0" y="336"/>
                    </a:lnTo>
                    <a:lnTo>
                      <a:pt x="0" y="330"/>
                    </a:lnTo>
                    <a:lnTo>
                      <a:pt x="3" y="323"/>
                    </a:lnTo>
                    <a:lnTo>
                      <a:pt x="13" y="314"/>
                    </a:lnTo>
                    <a:lnTo>
                      <a:pt x="23" y="307"/>
                    </a:lnTo>
                    <a:lnTo>
                      <a:pt x="35" y="301"/>
                    </a:lnTo>
                    <a:lnTo>
                      <a:pt x="47" y="296"/>
                    </a:lnTo>
                    <a:lnTo>
                      <a:pt x="71" y="289"/>
                    </a:lnTo>
                    <a:lnTo>
                      <a:pt x="94" y="283"/>
                    </a:lnTo>
                    <a:lnTo>
                      <a:pt x="117" y="274"/>
                    </a:lnTo>
                    <a:lnTo>
                      <a:pt x="139" y="263"/>
                    </a:lnTo>
                    <a:lnTo>
                      <a:pt x="150" y="257"/>
                    </a:lnTo>
                    <a:lnTo>
                      <a:pt x="160" y="250"/>
                    </a:lnTo>
                    <a:lnTo>
                      <a:pt x="168" y="244"/>
                    </a:lnTo>
                    <a:lnTo>
                      <a:pt x="178" y="236"/>
                    </a:lnTo>
                    <a:lnTo>
                      <a:pt x="185" y="229"/>
                    </a:lnTo>
                    <a:lnTo>
                      <a:pt x="193" y="222"/>
                    </a:lnTo>
                    <a:lnTo>
                      <a:pt x="200" y="213"/>
                    </a:lnTo>
                    <a:lnTo>
                      <a:pt x="207" y="205"/>
                    </a:lnTo>
                    <a:lnTo>
                      <a:pt x="212" y="196"/>
                    </a:lnTo>
                    <a:lnTo>
                      <a:pt x="217" y="187"/>
                    </a:lnTo>
                    <a:lnTo>
                      <a:pt x="221" y="178"/>
                    </a:lnTo>
                    <a:lnTo>
                      <a:pt x="225" y="168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59" name="Freeform 185"/>
              <p:cNvSpPr>
                <a:spLocks/>
              </p:cNvSpPr>
              <p:nvPr/>
            </p:nvSpPr>
            <p:spPr bwMode="auto">
              <a:xfrm>
                <a:off x="7739063" y="1454150"/>
                <a:ext cx="87313" cy="204788"/>
              </a:xfrm>
              <a:custGeom>
                <a:avLst/>
                <a:gdLst>
                  <a:gd name="T0" fmla="*/ 15 w 328"/>
                  <a:gd name="T1" fmla="*/ 473 h 774"/>
                  <a:gd name="T2" fmla="*/ 6 w 328"/>
                  <a:gd name="T3" fmla="*/ 434 h 774"/>
                  <a:gd name="T4" fmla="*/ 1 w 328"/>
                  <a:gd name="T5" fmla="*/ 393 h 774"/>
                  <a:gd name="T6" fmla="*/ 2 w 328"/>
                  <a:gd name="T7" fmla="*/ 350 h 774"/>
                  <a:gd name="T8" fmla="*/ 9 w 328"/>
                  <a:gd name="T9" fmla="*/ 306 h 774"/>
                  <a:gd name="T10" fmla="*/ 20 w 328"/>
                  <a:gd name="T11" fmla="*/ 263 h 774"/>
                  <a:gd name="T12" fmla="*/ 36 w 328"/>
                  <a:gd name="T13" fmla="*/ 220 h 774"/>
                  <a:gd name="T14" fmla="*/ 59 w 328"/>
                  <a:gd name="T15" fmla="*/ 180 h 774"/>
                  <a:gd name="T16" fmla="*/ 95 w 328"/>
                  <a:gd name="T17" fmla="*/ 132 h 774"/>
                  <a:gd name="T18" fmla="*/ 130 w 328"/>
                  <a:gd name="T19" fmla="*/ 93 h 774"/>
                  <a:gd name="T20" fmla="*/ 155 w 328"/>
                  <a:gd name="T21" fmla="*/ 70 h 774"/>
                  <a:gd name="T22" fmla="*/ 180 w 328"/>
                  <a:gd name="T23" fmla="*/ 50 h 774"/>
                  <a:gd name="T24" fmla="*/ 207 w 328"/>
                  <a:gd name="T25" fmla="*/ 31 h 774"/>
                  <a:gd name="T26" fmla="*/ 236 w 328"/>
                  <a:gd name="T27" fmla="*/ 18 h 774"/>
                  <a:gd name="T28" fmla="*/ 266 w 328"/>
                  <a:gd name="T29" fmla="*/ 7 h 774"/>
                  <a:gd name="T30" fmla="*/ 286 w 328"/>
                  <a:gd name="T31" fmla="*/ 1 h 774"/>
                  <a:gd name="T32" fmla="*/ 298 w 328"/>
                  <a:gd name="T33" fmla="*/ 0 h 774"/>
                  <a:gd name="T34" fmla="*/ 313 w 328"/>
                  <a:gd name="T35" fmla="*/ 4 h 774"/>
                  <a:gd name="T36" fmla="*/ 324 w 328"/>
                  <a:gd name="T37" fmla="*/ 12 h 774"/>
                  <a:gd name="T38" fmla="*/ 328 w 328"/>
                  <a:gd name="T39" fmla="*/ 23 h 774"/>
                  <a:gd name="T40" fmla="*/ 328 w 328"/>
                  <a:gd name="T41" fmla="*/ 40 h 774"/>
                  <a:gd name="T42" fmla="*/ 322 w 328"/>
                  <a:gd name="T43" fmla="*/ 66 h 774"/>
                  <a:gd name="T44" fmla="*/ 309 w 328"/>
                  <a:gd name="T45" fmla="*/ 93 h 774"/>
                  <a:gd name="T46" fmla="*/ 299 w 328"/>
                  <a:gd name="T47" fmla="*/ 123 h 774"/>
                  <a:gd name="T48" fmla="*/ 292 w 328"/>
                  <a:gd name="T49" fmla="*/ 158 h 774"/>
                  <a:gd name="T50" fmla="*/ 290 w 328"/>
                  <a:gd name="T51" fmla="*/ 195 h 774"/>
                  <a:gd name="T52" fmla="*/ 293 w 328"/>
                  <a:gd name="T53" fmla="*/ 229 h 774"/>
                  <a:gd name="T54" fmla="*/ 303 w 328"/>
                  <a:gd name="T55" fmla="*/ 255 h 774"/>
                  <a:gd name="T56" fmla="*/ 311 w 328"/>
                  <a:gd name="T57" fmla="*/ 281 h 774"/>
                  <a:gd name="T58" fmla="*/ 319 w 328"/>
                  <a:gd name="T59" fmla="*/ 308 h 774"/>
                  <a:gd name="T60" fmla="*/ 323 w 328"/>
                  <a:gd name="T61" fmla="*/ 335 h 774"/>
                  <a:gd name="T62" fmla="*/ 325 w 328"/>
                  <a:gd name="T63" fmla="*/ 379 h 774"/>
                  <a:gd name="T64" fmla="*/ 323 w 328"/>
                  <a:gd name="T65" fmla="*/ 441 h 774"/>
                  <a:gd name="T66" fmla="*/ 312 w 328"/>
                  <a:gd name="T67" fmla="*/ 498 h 774"/>
                  <a:gd name="T68" fmla="*/ 294 w 328"/>
                  <a:gd name="T69" fmla="*/ 549 h 774"/>
                  <a:gd name="T70" fmla="*/ 269 w 328"/>
                  <a:gd name="T71" fmla="*/ 597 h 774"/>
                  <a:gd name="T72" fmla="*/ 237 w 328"/>
                  <a:gd name="T73" fmla="*/ 642 h 774"/>
                  <a:gd name="T74" fmla="*/ 201 w 328"/>
                  <a:gd name="T75" fmla="*/ 682 h 774"/>
                  <a:gd name="T76" fmla="*/ 161 w 328"/>
                  <a:gd name="T77" fmla="*/ 716 h 774"/>
                  <a:gd name="T78" fmla="*/ 117 w 328"/>
                  <a:gd name="T79" fmla="*/ 743 h 774"/>
                  <a:gd name="T80" fmla="*/ 73 w 328"/>
                  <a:gd name="T81" fmla="*/ 764 h 774"/>
                  <a:gd name="T82" fmla="*/ 34 w 328"/>
                  <a:gd name="T83" fmla="*/ 773 h 774"/>
                  <a:gd name="T84" fmla="*/ 15 w 328"/>
                  <a:gd name="T85" fmla="*/ 774 h 774"/>
                  <a:gd name="T86" fmla="*/ 6 w 328"/>
                  <a:gd name="T87" fmla="*/ 768 h 774"/>
                  <a:gd name="T88" fmla="*/ 0 w 328"/>
                  <a:gd name="T89" fmla="*/ 749 h 774"/>
                  <a:gd name="T90" fmla="*/ 4 w 328"/>
                  <a:gd name="T91" fmla="*/ 723 h 774"/>
                  <a:gd name="T92" fmla="*/ 18 w 328"/>
                  <a:gd name="T93" fmla="*/ 687 h 774"/>
                  <a:gd name="T94" fmla="*/ 35 w 328"/>
                  <a:gd name="T95" fmla="*/ 641 h 774"/>
                  <a:gd name="T96" fmla="*/ 43 w 328"/>
                  <a:gd name="T97" fmla="*/ 606 h 774"/>
                  <a:gd name="T98" fmla="*/ 44 w 328"/>
                  <a:gd name="T99" fmla="*/ 582 h 774"/>
                  <a:gd name="T100" fmla="*/ 44 w 328"/>
                  <a:gd name="T101" fmla="*/ 560 h 774"/>
                  <a:gd name="T102" fmla="*/ 41 w 328"/>
                  <a:gd name="T103" fmla="*/ 539 h 774"/>
                  <a:gd name="T104" fmla="*/ 34 w 328"/>
                  <a:gd name="T105" fmla="*/ 520 h 774"/>
                  <a:gd name="T106" fmla="*/ 26 w 328"/>
                  <a:gd name="T107" fmla="*/ 500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8" h="774">
                    <a:moveTo>
                      <a:pt x="20" y="492"/>
                    </a:moveTo>
                    <a:lnTo>
                      <a:pt x="15" y="473"/>
                    </a:lnTo>
                    <a:lnTo>
                      <a:pt x="10" y="454"/>
                    </a:lnTo>
                    <a:lnTo>
                      <a:pt x="6" y="434"/>
                    </a:lnTo>
                    <a:lnTo>
                      <a:pt x="3" y="413"/>
                    </a:lnTo>
                    <a:lnTo>
                      <a:pt x="1" y="393"/>
                    </a:lnTo>
                    <a:lnTo>
                      <a:pt x="1" y="371"/>
                    </a:lnTo>
                    <a:lnTo>
                      <a:pt x="2" y="350"/>
                    </a:lnTo>
                    <a:lnTo>
                      <a:pt x="6" y="328"/>
                    </a:lnTo>
                    <a:lnTo>
                      <a:pt x="9" y="306"/>
                    </a:lnTo>
                    <a:lnTo>
                      <a:pt x="14" y="285"/>
                    </a:lnTo>
                    <a:lnTo>
                      <a:pt x="20" y="263"/>
                    </a:lnTo>
                    <a:lnTo>
                      <a:pt x="28" y="241"/>
                    </a:lnTo>
                    <a:lnTo>
                      <a:pt x="36" y="220"/>
                    </a:lnTo>
                    <a:lnTo>
                      <a:pt x="47" y="200"/>
                    </a:lnTo>
                    <a:lnTo>
                      <a:pt x="59" y="180"/>
                    </a:lnTo>
                    <a:lnTo>
                      <a:pt x="73" y="160"/>
                    </a:lnTo>
                    <a:lnTo>
                      <a:pt x="95" y="132"/>
                    </a:lnTo>
                    <a:lnTo>
                      <a:pt x="118" y="105"/>
                    </a:lnTo>
                    <a:lnTo>
                      <a:pt x="130" y="93"/>
                    </a:lnTo>
                    <a:lnTo>
                      <a:pt x="143" y="82"/>
                    </a:lnTo>
                    <a:lnTo>
                      <a:pt x="155" y="70"/>
                    </a:lnTo>
                    <a:lnTo>
                      <a:pt x="167" y="59"/>
                    </a:lnTo>
                    <a:lnTo>
                      <a:pt x="180" y="50"/>
                    </a:lnTo>
                    <a:lnTo>
                      <a:pt x="193" y="40"/>
                    </a:lnTo>
                    <a:lnTo>
                      <a:pt x="207" y="31"/>
                    </a:lnTo>
                    <a:lnTo>
                      <a:pt x="221" y="24"/>
                    </a:lnTo>
                    <a:lnTo>
                      <a:pt x="236" y="18"/>
                    </a:lnTo>
                    <a:lnTo>
                      <a:pt x="250" y="11"/>
                    </a:lnTo>
                    <a:lnTo>
                      <a:pt x="266" y="7"/>
                    </a:lnTo>
                    <a:lnTo>
                      <a:pt x="280" y="3"/>
                    </a:lnTo>
                    <a:lnTo>
                      <a:pt x="286" y="1"/>
                    </a:lnTo>
                    <a:lnTo>
                      <a:pt x="292" y="0"/>
                    </a:lnTo>
                    <a:lnTo>
                      <a:pt x="298" y="0"/>
                    </a:lnTo>
                    <a:lnTo>
                      <a:pt x="303" y="1"/>
                    </a:lnTo>
                    <a:lnTo>
                      <a:pt x="313" y="4"/>
                    </a:lnTo>
                    <a:lnTo>
                      <a:pt x="321" y="7"/>
                    </a:lnTo>
                    <a:lnTo>
                      <a:pt x="324" y="12"/>
                    </a:lnTo>
                    <a:lnTo>
                      <a:pt x="326" y="18"/>
                    </a:lnTo>
                    <a:lnTo>
                      <a:pt x="328" y="23"/>
                    </a:lnTo>
                    <a:lnTo>
                      <a:pt x="328" y="28"/>
                    </a:lnTo>
                    <a:lnTo>
                      <a:pt x="328" y="40"/>
                    </a:lnTo>
                    <a:lnTo>
                      <a:pt x="326" y="53"/>
                    </a:lnTo>
                    <a:lnTo>
                      <a:pt x="322" y="66"/>
                    </a:lnTo>
                    <a:lnTo>
                      <a:pt x="316" y="79"/>
                    </a:lnTo>
                    <a:lnTo>
                      <a:pt x="309" y="93"/>
                    </a:lnTo>
                    <a:lnTo>
                      <a:pt x="303" y="107"/>
                    </a:lnTo>
                    <a:lnTo>
                      <a:pt x="299" y="123"/>
                    </a:lnTo>
                    <a:lnTo>
                      <a:pt x="295" y="140"/>
                    </a:lnTo>
                    <a:lnTo>
                      <a:pt x="292" y="158"/>
                    </a:lnTo>
                    <a:lnTo>
                      <a:pt x="291" y="176"/>
                    </a:lnTo>
                    <a:lnTo>
                      <a:pt x="290" y="195"/>
                    </a:lnTo>
                    <a:lnTo>
                      <a:pt x="291" y="212"/>
                    </a:lnTo>
                    <a:lnTo>
                      <a:pt x="293" y="229"/>
                    </a:lnTo>
                    <a:lnTo>
                      <a:pt x="296" y="244"/>
                    </a:lnTo>
                    <a:lnTo>
                      <a:pt x="303" y="255"/>
                    </a:lnTo>
                    <a:lnTo>
                      <a:pt x="307" y="268"/>
                    </a:lnTo>
                    <a:lnTo>
                      <a:pt x="311" y="281"/>
                    </a:lnTo>
                    <a:lnTo>
                      <a:pt x="316" y="294"/>
                    </a:lnTo>
                    <a:lnTo>
                      <a:pt x="319" y="308"/>
                    </a:lnTo>
                    <a:lnTo>
                      <a:pt x="321" y="320"/>
                    </a:lnTo>
                    <a:lnTo>
                      <a:pt x="323" y="335"/>
                    </a:lnTo>
                    <a:lnTo>
                      <a:pt x="324" y="349"/>
                    </a:lnTo>
                    <a:lnTo>
                      <a:pt x="325" y="379"/>
                    </a:lnTo>
                    <a:lnTo>
                      <a:pt x="325" y="409"/>
                    </a:lnTo>
                    <a:lnTo>
                      <a:pt x="323" y="441"/>
                    </a:lnTo>
                    <a:lnTo>
                      <a:pt x="319" y="473"/>
                    </a:lnTo>
                    <a:lnTo>
                      <a:pt x="312" y="498"/>
                    </a:lnTo>
                    <a:lnTo>
                      <a:pt x="304" y="524"/>
                    </a:lnTo>
                    <a:lnTo>
                      <a:pt x="294" y="549"/>
                    </a:lnTo>
                    <a:lnTo>
                      <a:pt x="282" y="574"/>
                    </a:lnTo>
                    <a:lnTo>
                      <a:pt x="269" y="597"/>
                    </a:lnTo>
                    <a:lnTo>
                      <a:pt x="254" y="621"/>
                    </a:lnTo>
                    <a:lnTo>
                      <a:pt x="237" y="642"/>
                    </a:lnTo>
                    <a:lnTo>
                      <a:pt x="220" y="662"/>
                    </a:lnTo>
                    <a:lnTo>
                      <a:pt x="201" y="682"/>
                    </a:lnTo>
                    <a:lnTo>
                      <a:pt x="181" y="700"/>
                    </a:lnTo>
                    <a:lnTo>
                      <a:pt x="161" y="716"/>
                    </a:lnTo>
                    <a:lnTo>
                      <a:pt x="140" y="731"/>
                    </a:lnTo>
                    <a:lnTo>
                      <a:pt x="117" y="743"/>
                    </a:lnTo>
                    <a:lnTo>
                      <a:pt x="95" y="754"/>
                    </a:lnTo>
                    <a:lnTo>
                      <a:pt x="73" y="764"/>
                    </a:lnTo>
                    <a:lnTo>
                      <a:pt x="50" y="770"/>
                    </a:lnTo>
                    <a:lnTo>
                      <a:pt x="34" y="773"/>
                    </a:lnTo>
                    <a:lnTo>
                      <a:pt x="20" y="774"/>
                    </a:lnTo>
                    <a:lnTo>
                      <a:pt x="15" y="774"/>
                    </a:lnTo>
                    <a:lnTo>
                      <a:pt x="10" y="772"/>
                    </a:lnTo>
                    <a:lnTo>
                      <a:pt x="6" y="768"/>
                    </a:lnTo>
                    <a:lnTo>
                      <a:pt x="1" y="760"/>
                    </a:lnTo>
                    <a:lnTo>
                      <a:pt x="0" y="749"/>
                    </a:lnTo>
                    <a:lnTo>
                      <a:pt x="1" y="736"/>
                    </a:lnTo>
                    <a:lnTo>
                      <a:pt x="4" y="723"/>
                    </a:lnTo>
                    <a:lnTo>
                      <a:pt x="9" y="710"/>
                    </a:lnTo>
                    <a:lnTo>
                      <a:pt x="18" y="687"/>
                    </a:lnTo>
                    <a:lnTo>
                      <a:pt x="28" y="666"/>
                    </a:lnTo>
                    <a:lnTo>
                      <a:pt x="35" y="641"/>
                    </a:lnTo>
                    <a:lnTo>
                      <a:pt x="41" y="618"/>
                    </a:lnTo>
                    <a:lnTo>
                      <a:pt x="43" y="606"/>
                    </a:lnTo>
                    <a:lnTo>
                      <a:pt x="44" y="594"/>
                    </a:lnTo>
                    <a:lnTo>
                      <a:pt x="44" y="582"/>
                    </a:lnTo>
                    <a:lnTo>
                      <a:pt x="44" y="571"/>
                    </a:lnTo>
                    <a:lnTo>
                      <a:pt x="44" y="560"/>
                    </a:lnTo>
                    <a:lnTo>
                      <a:pt x="43" y="549"/>
                    </a:lnTo>
                    <a:lnTo>
                      <a:pt x="41" y="539"/>
                    </a:lnTo>
                    <a:lnTo>
                      <a:pt x="37" y="529"/>
                    </a:lnTo>
                    <a:lnTo>
                      <a:pt x="34" y="520"/>
                    </a:lnTo>
                    <a:lnTo>
                      <a:pt x="31" y="510"/>
                    </a:lnTo>
                    <a:lnTo>
                      <a:pt x="26" y="500"/>
                    </a:lnTo>
                    <a:lnTo>
                      <a:pt x="20" y="492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0" name="Freeform 186"/>
              <p:cNvSpPr>
                <a:spLocks/>
              </p:cNvSpPr>
              <p:nvPr/>
            </p:nvSpPr>
            <p:spPr bwMode="auto">
              <a:xfrm>
                <a:off x="8242300" y="1489075"/>
                <a:ext cx="133350" cy="192088"/>
              </a:xfrm>
              <a:custGeom>
                <a:avLst/>
                <a:gdLst>
                  <a:gd name="T0" fmla="*/ 225 w 506"/>
                  <a:gd name="T1" fmla="*/ 531 h 724"/>
                  <a:gd name="T2" fmla="*/ 190 w 506"/>
                  <a:gd name="T3" fmla="*/ 513 h 724"/>
                  <a:gd name="T4" fmla="*/ 155 w 506"/>
                  <a:gd name="T5" fmla="*/ 491 h 724"/>
                  <a:gd name="T6" fmla="*/ 123 w 506"/>
                  <a:gd name="T7" fmla="*/ 463 h 724"/>
                  <a:gd name="T8" fmla="*/ 93 w 506"/>
                  <a:gd name="T9" fmla="*/ 431 h 724"/>
                  <a:gd name="T10" fmla="*/ 66 w 506"/>
                  <a:gd name="T11" fmla="*/ 395 h 724"/>
                  <a:gd name="T12" fmla="*/ 43 w 506"/>
                  <a:gd name="T13" fmla="*/ 355 h 724"/>
                  <a:gd name="T14" fmla="*/ 26 w 506"/>
                  <a:gd name="T15" fmla="*/ 312 h 724"/>
                  <a:gd name="T16" fmla="*/ 11 w 506"/>
                  <a:gd name="T17" fmla="*/ 254 h 724"/>
                  <a:gd name="T18" fmla="*/ 3 w 506"/>
                  <a:gd name="T19" fmla="*/ 202 h 724"/>
                  <a:gd name="T20" fmla="*/ 0 w 506"/>
                  <a:gd name="T21" fmla="*/ 169 h 724"/>
                  <a:gd name="T22" fmla="*/ 0 w 506"/>
                  <a:gd name="T23" fmla="*/ 136 h 724"/>
                  <a:gd name="T24" fmla="*/ 3 w 506"/>
                  <a:gd name="T25" fmla="*/ 104 h 724"/>
                  <a:gd name="T26" fmla="*/ 11 w 506"/>
                  <a:gd name="T27" fmla="*/ 73 h 724"/>
                  <a:gd name="T28" fmla="*/ 20 w 506"/>
                  <a:gd name="T29" fmla="*/ 43 h 724"/>
                  <a:gd name="T30" fmla="*/ 29 w 506"/>
                  <a:gd name="T31" fmla="*/ 23 h 724"/>
                  <a:gd name="T32" fmla="*/ 35 w 506"/>
                  <a:gd name="T33" fmla="*/ 13 h 724"/>
                  <a:gd name="T34" fmla="*/ 48 w 506"/>
                  <a:gd name="T35" fmla="*/ 4 h 724"/>
                  <a:gd name="T36" fmla="*/ 62 w 506"/>
                  <a:gd name="T37" fmla="*/ 1 h 724"/>
                  <a:gd name="T38" fmla="*/ 73 w 506"/>
                  <a:gd name="T39" fmla="*/ 5 h 724"/>
                  <a:gd name="T40" fmla="*/ 86 w 506"/>
                  <a:gd name="T41" fmla="*/ 14 h 724"/>
                  <a:gd name="T42" fmla="*/ 102 w 506"/>
                  <a:gd name="T43" fmla="*/ 36 h 724"/>
                  <a:gd name="T44" fmla="*/ 115 w 506"/>
                  <a:gd name="T45" fmla="*/ 62 h 724"/>
                  <a:gd name="T46" fmla="*/ 132 w 506"/>
                  <a:gd name="T47" fmla="*/ 90 h 724"/>
                  <a:gd name="T48" fmla="*/ 156 w 506"/>
                  <a:gd name="T49" fmla="*/ 117 h 724"/>
                  <a:gd name="T50" fmla="*/ 182 w 506"/>
                  <a:gd name="T51" fmla="*/ 142 h 724"/>
                  <a:gd name="T52" fmla="*/ 204 w 506"/>
                  <a:gd name="T53" fmla="*/ 157 h 724"/>
                  <a:gd name="T54" fmla="*/ 218 w 506"/>
                  <a:gd name="T55" fmla="*/ 165 h 724"/>
                  <a:gd name="T56" fmla="*/ 238 w 506"/>
                  <a:gd name="T57" fmla="*/ 171 h 724"/>
                  <a:gd name="T58" fmla="*/ 263 w 506"/>
                  <a:gd name="T59" fmla="*/ 180 h 724"/>
                  <a:gd name="T60" fmla="*/ 288 w 506"/>
                  <a:gd name="T61" fmla="*/ 190 h 724"/>
                  <a:gd name="T62" fmla="*/ 312 w 506"/>
                  <a:gd name="T63" fmla="*/ 204 h 724"/>
                  <a:gd name="T64" fmla="*/ 348 w 506"/>
                  <a:gd name="T65" fmla="*/ 230 h 724"/>
                  <a:gd name="T66" fmla="*/ 394 w 506"/>
                  <a:gd name="T67" fmla="*/ 271 h 724"/>
                  <a:gd name="T68" fmla="*/ 433 w 506"/>
                  <a:gd name="T69" fmla="*/ 316 h 724"/>
                  <a:gd name="T70" fmla="*/ 461 w 506"/>
                  <a:gd name="T71" fmla="*/ 362 h 724"/>
                  <a:gd name="T72" fmla="*/ 482 w 506"/>
                  <a:gd name="T73" fmla="*/ 412 h 724"/>
                  <a:gd name="T74" fmla="*/ 497 w 506"/>
                  <a:gd name="T75" fmla="*/ 464 h 724"/>
                  <a:gd name="T76" fmla="*/ 505 w 506"/>
                  <a:gd name="T77" fmla="*/ 517 h 724"/>
                  <a:gd name="T78" fmla="*/ 506 w 506"/>
                  <a:gd name="T79" fmla="*/ 571 h 724"/>
                  <a:gd name="T80" fmla="*/ 500 w 506"/>
                  <a:gd name="T81" fmla="*/ 621 h 724"/>
                  <a:gd name="T82" fmla="*/ 487 w 506"/>
                  <a:gd name="T83" fmla="*/ 669 h 724"/>
                  <a:gd name="T84" fmla="*/ 471 w 506"/>
                  <a:gd name="T85" fmla="*/ 705 h 724"/>
                  <a:gd name="T86" fmla="*/ 459 w 506"/>
                  <a:gd name="T87" fmla="*/ 720 h 724"/>
                  <a:gd name="T88" fmla="*/ 449 w 506"/>
                  <a:gd name="T89" fmla="*/ 724 h 724"/>
                  <a:gd name="T90" fmla="*/ 431 w 506"/>
                  <a:gd name="T91" fmla="*/ 716 h 724"/>
                  <a:gd name="T92" fmla="*/ 414 w 506"/>
                  <a:gd name="T93" fmla="*/ 697 h 724"/>
                  <a:gd name="T94" fmla="*/ 393 w 506"/>
                  <a:gd name="T95" fmla="*/ 662 h 724"/>
                  <a:gd name="T96" fmla="*/ 370 w 506"/>
                  <a:gd name="T97" fmla="*/ 621 h 724"/>
                  <a:gd name="T98" fmla="*/ 347 w 506"/>
                  <a:gd name="T99" fmla="*/ 593 h 724"/>
                  <a:gd name="T100" fmla="*/ 329 w 506"/>
                  <a:gd name="T101" fmla="*/ 577 h 724"/>
                  <a:gd name="T102" fmla="*/ 311 w 506"/>
                  <a:gd name="T103" fmla="*/ 563 h 724"/>
                  <a:gd name="T104" fmla="*/ 293 w 506"/>
                  <a:gd name="T105" fmla="*/ 553 h 724"/>
                  <a:gd name="T106" fmla="*/ 274 w 506"/>
                  <a:gd name="T107" fmla="*/ 545 h 724"/>
                  <a:gd name="T108" fmla="*/ 254 w 506"/>
                  <a:gd name="T109" fmla="*/ 54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06" h="724">
                    <a:moveTo>
                      <a:pt x="244" y="538"/>
                    </a:moveTo>
                    <a:lnTo>
                      <a:pt x="225" y="531"/>
                    </a:lnTo>
                    <a:lnTo>
                      <a:pt x="207" y="523"/>
                    </a:lnTo>
                    <a:lnTo>
                      <a:pt x="190" y="513"/>
                    </a:lnTo>
                    <a:lnTo>
                      <a:pt x="172" y="503"/>
                    </a:lnTo>
                    <a:lnTo>
                      <a:pt x="155" y="491"/>
                    </a:lnTo>
                    <a:lnTo>
                      <a:pt x="139" y="477"/>
                    </a:lnTo>
                    <a:lnTo>
                      <a:pt x="123" y="463"/>
                    </a:lnTo>
                    <a:lnTo>
                      <a:pt x="107" y="447"/>
                    </a:lnTo>
                    <a:lnTo>
                      <a:pt x="93" y="431"/>
                    </a:lnTo>
                    <a:lnTo>
                      <a:pt x="79" y="413"/>
                    </a:lnTo>
                    <a:lnTo>
                      <a:pt x="66" y="395"/>
                    </a:lnTo>
                    <a:lnTo>
                      <a:pt x="55" y="375"/>
                    </a:lnTo>
                    <a:lnTo>
                      <a:pt x="43" y="355"/>
                    </a:lnTo>
                    <a:lnTo>
                      <a:pt x="34" y="334"/>
                    </a:lnTo>
                    <a:lnTo>
                      <a:pt x="26" y="312"/>
                    </a:lnTo>
                    <a:lnTo>
                      <a:pt x="18" y="289"/>
                    </a:lnTo>
                    <a:lnTo>
                      <a:pt x="11" y="254"/>
                    </a:lnTo>
                    <a:lnTo>
                      <a:pt x="6" y="219"/>
                    </a:lnTo>
                    <a:lnTo>
                      <a:pt x="3" y="202"/>
                    </a:lnTo>
                    <a:lnTo>
                      <a:pt x="1" y="185"/>
                    </a:lnTo>
                    <a:lnTo>
                      <a:pt x="0" y="169"/>
                    </a:lnTo>
                    <a:lnTo>
                      <a:pt x="0" y="152"/>
                    </a:lnTo>
                    <a:lnTo>
                      <a:pt x="0" y="136"/>
                    </a:lnTo>
                    <a:lnTo>
                      <a:pt x="2" y="120"/>
                    </a:lnTo>
                    <a:lnTo>
                      <a:pt x="3" y="104"/>
                    </a:lnTo>
                    <a:lnTo>
                      <a:pt x="7" y="88"/>
                    </a:lnTo>
                    <a:lnTo>
                      <a:pt x="11" y="73"/>
                    </a:lnTo>
                    <a:lnTo>
                      <a:pt x="15" y="58"/>
                    </a:lnTo>
                    <a:lnTo>
                      <a:pt x="20" y="43"/>
                    </a:lnTo>
                    <a:lnTo>
                      <a:pt x="27" y="28"/>
                    </a:lnTo>
                    <a:lnTo>
                      <a:pt x="29" y="23"/>
                    </a:lnTo>
                    <a:lnTo>
                      <a:pt x="32" y="18"/>
                    </a:lnTo>
                    <a:lnTo>
                      <a:pt x="35" y="13"/>
                    </a:lnTo>
                    <a:lnTo>
                      <a:pt x="40" y="9"/>
                    </a:lnTo>
                    <a:lnTo>
                      <a:pt x="48" y="4"/>
                    </a:lnTo>
                    <a:lnTo>
                      <a:pt x="57" y="0"/>
                    </a:lnTo>
                    <a:lnTo>
                      <a:pt x="62" y="1"/>
                    </a:lnTo>
                    <a:lnTo>
                      <a:pt x="67" y="2"/>
                    </a:lnTo>
                    <a:lnTo>
                      <a:pt x="73" y="5"/>
                    </a:lnTo>
                    <a:lnTo>
                      <a:pt x="78" y="7"/>
                    </a:lnTo>
                    <a:lnTo>
                      <a:pt x="86" y="14"/>
                    </a:lnTo>
                    <a:lnTo>
                      <a:pt x="95" y="25"/>
                    </a:lnTo>
                    <a:lnTo>
                      <a:pt x="102" y="36"/>
                    </a:lnTo>
                    <a:lnTo>
                      <a:pt x="109" y="49"/>
                    </a:lnTo>
                    <a:lnTo>
                      <a:pt x="115" y="62"/>
                    </a:lnTo>
                    <a:lnTo>
                      <a:pt x="122" y="77"/>
                    </a:lnTo>
                    <a:lnTo>
                      <a:pt x="132" y="90"/>
                    </a:lnTo>
                    <a:lnTo>
                      <a:pt x="144" y="104"/>
                    </a:lnTo>
                    <a:lnTo>
                      <a:pt x="156" y="117"/>
                    </a:lnTo>
                    <a:lnTo>
                      <a:pt x="169" y="130"/>
                    </a:lnTo>
                    <a:lnTo>
                      <a:pt x="182" y="142"/>
                    </a:lnTo>
                    <a:lnTo>
                      <a:pt x="196" y="152"/>
                    </a:lnTo>
                    <a:lnTo>
                      <a:pt x="204" y="157"/>
                    </a:lnTo>
                    <a:lnTo>
                      <a:pt x="210" y="162"/>
                    </a:lnTo>
                    <a:lnTo>
                      <a:pt x="218" y="165"/>
                    </a:lnTo>
                    <a:lnTo>
                      <a:pt x="225" y="168"/>
                    </a:lnTo>
                    <a:lnTo>
                      <a:pt x="238" y="171"/>
                    </a:lnTo>
                    <a:lnTo>
                      <a:pt x="251" y="174"/>
                    </a:lnTo>
                    <a:lnTo>
                      <a:pt x="263" y="180"/>
                    </a:lnTo>
                    <a:lnTo>
                      <a:pt x="275" y="185"/>
                    </a:lnTo>
                    <a:lnTo>
                      <a:pt x="288" y="190"/>
                    </a:lnTo>
                    <a:lnTo>
                      <a:pt x="300" y="197"/>
                    </a:lnTo>
                    <a:lnTo>
                      <a:pt x="312" y="204"/>
                    </a:lnTo>
                    <a:lnTo>
                      <a:pt x="324" y="213"/>
                    </a:lnTo>
                    <a:lnTo>
                      <a:pt x="348" y="230"/>
                    </a:lnTo>
                    <a:lnTo>
                      <a:pt x="371" y="249"/>
                    </a:lnTo>
                    <a:lnTo>
                      <a:pt x="394" y="271"/>
                    </a:lnTo>
                    <a:lnTo>
                      <a:pt x="417" y="294"/>
                    </a:lnTo>
                    <a:lnTo>
                      <a:pt x="433" y="316"/>
                    </a:lnTo>
                    <a:lnTo>
                      <a:pt x="448" y="338"/>
                    </a:lnTo>
                    <a:lnTo>
                      <a:pt x="461" y="362"/>
                    </a:lnTo>
                    <a:lnTo>
                      <a:pt x="472" y="386"/>
                    </a:lnTo>
                    <a:lnTo>
                      <a:pt x="482" y="412"/>
                    </a:lnTo>
                    <a:lnTo>
                      <a:pt x="490" y="439"/>
                    </a:lnTo>
                    <a:lnTo>
                      <a:pt x="497" y="464"/>
                    </a:lnTo>
                    <a:lnTo>
                      <a:pt x="502" y="491"/>
                    </a:lnTo>
                    <a:lnTo>
                      <a:pt x="505" y="517"/>
                    </a:lnTo>
                    <a:lnTo>
                      <a:pt x="506" y="544"/>
                    </a:lnTo>
                    <a:lnTo>
                      <a:pt x="506" y="571"/>
                    </a:lnTo>
                    <a:lnTo>
                      <a:pt x="504" y="596"/>
                    </a:lnTo>
                    <a:lnTo>
                      <a:pt x="500" y="621"/>
                    </a:lnTo>
                    <a:lnTo>
                      <a:pt x="495" y="645"/>
                    </a:lnTo>
                    <a:lnTo>
                      <a:pt x="487" y="669"/>
                    </a:lnTo>
                    <a:lnTo>
                      <a:pt x="479" y="691"/>
                    </a:lnTo>
                    <a:lnTo>
                      <a:pt x="471" y="705"/>
                    </a:lnTo>
                    <a:lnTo>
                      <a:pt x="464" y="717"/>
                    </a:lnTo>
                    <a:lnTo>
                      <a:pt x="459" y="720"/>
                    </a:lnTo>
                    <a:lnTo>
                      <a:pt x="455" y="723"/>
                    </a:lnTo>
                    <a:lnTo>
                      <a:pt x="449" y="724"/>
                    </a:lnTo>
                    <a:lnTo>
                      <a:pt x="440" y="723"/>
                    </a:lnTo>
                    <a:lnTo>
                      <a:pt x="431" y="716"/>
                    </a:lnTo>
                    <a:lnTo>
                      <a:pt x="421" y="706"/>
                    </a:lnTo>
                    <a:lnTo>
                      <a:pt x="414" y="697"/>
                    </a:lnTo>
                    <a:lnTo>
                      <a:pt x="406" y="686"/>
                    </a:lnTo>
                    <a:lnTo>
                      <a:pt x="393" y="662"/>
                    </a:lnTo>
                    <a:lnTo>
                      <a:pt x="384" y="642"/>
                    </a:lnTo>
                    <a:lnTo>
                      <a:pt x="370" y="621"/>
                    </a:lnTo>
                    <a:lnTo>
                      <a:pt x="354" y="602"/>
                    </a:lnTo>
                    <a:lnTo>
                      <a:pt x="347" y="593"/>
                    </a:lnTo>
                    <a:lnTo>
                      <a:pt x="338" y="585"/>
                    </a:lnTo>
                    <a:lnTo>
                      <a:pt x="329" y="577"/>
                    </a:lnTo>
                    <a:lnTo>
                      <a:pt x="321" y="570"/>
                    </a:lnTo>
                    <a:lnTo>
                      <a:pt x="311" y="563"/>
                    </a:lnTo>
                    <a:lnTo>
                      <a:pt x="303" y="558"/>
                    </a:lnTo>
                    <a:lnTo>
                      <a:pt x="293" y="553"/>
                    </a:lnTo>
                    <a:lnTo>
                      <a:pt x="284" y="548"/>
                    </a:lnTo>
                    <a:lnTo>
                      <a:pt x="274" y="545"/>
                    </a:lnTo>
                    <a:lnTo>
                      <a:pt x="264" y="542"/>
                    </a:lnTo>
                    <a:lnTo>
                      <a:pt x="254" y="540"/>
                    </a:lnTo>
                    <a:lnTo>
                      <a:pt x="244" y="538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1" name="Freeform 187"/>
              <p:cNvSpPr>
                <a:spLocks/>
              </p:cNvSpPr>
              <p:nvPr/>
            </p:nvSpPr>
            <p:spPr bwMode="auto">
              <a:xfrm>
                <a:off x="8553450" y="1147763"/>
                <a:ext cx="215900" cy="88900"/>
              </a:xfrm>
              <a:custGeom>
                <a:avLst/>
                <a:gdLst>
                  <a:gd name="T0" fmla="*/ 521 w 816"/>
                  <a:gd name="T1" fmla="*/ 297 h 338"/>
                  <a:gd name="T2" fmla="*/ 485 w 816"/>
                  <a:gd name="T3" fmla="*/ 315 h 338"/>
                  <a:gd name="T4" fmla="*/ 445 w 816"/>
                  <a:gd name="T5" fmla="*/ 327 h 338"/>
                  <a:gd name="T6" fmla="*/ 404 w 816"/>
                  <a:gd name="T7" fmla="*/ 335 h 338"/>
                  <a:gd name="T8" fmla="*/ 360 w 816"/>
                  <a:gd name="T9" fmla="*/ 338 h 338"/>
                  <a:gd name="T10" fmla="*/ 315 w 816"/>
                  <a:gd name="T11" fmla="*/ 336 h 338"/>
                  <a:gd name="T12" fmla="*/ 270 w 816"/>
                  <a:gd name="T13" fmla="*/ 328 h 338"/>
                  <a:gd name="T14" fmla="*/ 226 w 816"/>
                  <a:gd name="T15" fmla="*/ 316 h 338"/>
                  <a:gd name="T16" fmla="*/ 171 w 816"/>
                  <a:gd name="T17" fmla="*/ 290 h 338"/>
                  <a:gd name="T18" fmla="*/ 125 w 816"/>
                  <a:gd name="T19" fmla="*/ 263 h 338"/>
                  <a:gd name="T20" fmla="*/ 98 w 816"/>
                  <a:gd name="T21" fmla="*/ 244 h 338"/>
                  <a:gd name="T22" fmla="*/ 72 w 816"/>
                  <a:gd name="T23" fmla="*/ 224 h 338"/>
                  <a:gd name="T24" fmla="*/ 50 w 816"/>
                  <a:gd name="T25" fmla="*/ 202 h 338"/>
                  <a:gd name="T26" fmla="*/ 30 w 816"/>
                  <a:gd name="T27" fmla="*/ 177 h 338"/>
                  <a:gd name="T28" fmla="*/ 14 w 816"/>
                  <a:gd name="T29" fmla="*/ 149 h 338"/>
                  <a:gd name="T30" fmla="*/ 3 w 816"/>
                  <a:gd name="T31" fmla="*/ 130 h 338"/>
                  <a:gd name="T32" fmla="*/ 0 w 816"/>
                  <a:gd name="T33" fmla="*/ 119 h 338"/>
                  <a:gd name="T34" fmla="*/ 1 w 816"/>
                  <a:gd name="T35" fmla="*/ 103 h 338"/>
                  <a:gd name="T36" fmla="*/ 6 w 816"/>
                  <a:gd name="T37" fmla="*/ 91 h 338"/>
                  <a:gd name="T38" fmla="*/ 16 w 816"/>
                  <a:gd name="T39" fmla="*/ 85 h 338"/>
                  <a:gd name="T40" fmla="*/ 33 w 816"/>
                  <a:gd name="T41" fmla="*/ 81 h 338"/>
                  <a:gd name="T42" fmla="*/ 59 w 816"/>
                  <a:gd name="T43" fmla="*/ 82 h 338"/>
                  <a:gd name="T44" fmla="*/ 88 w 816"/>
                  <a:gd name="T45" fmla="*/ 89 h 338"/>
                  <a:gd name="T46" fmla="*/ 120 w 816"/>
                  <a:gd name="T47" fmla="*/ 93 h 338"/>
                  <a:gd name="T48" fmla="*/ 156 w 816"/>
                  <a:gd name="T49" fmla="*/ 92 h 338"/>
                  <a:gd name="T50" fmla="*/ 192 w 816"/>
                  <a:gd name="T51" fmla="*/ 86 h 338"/>
                  <a:gd name="T52" fmla="*/ 225 w 816"/>
                  <a:gd name="T53" fmla="*/ 77 h 338"/>
                  <a:gd name="T54" fmla="*/ 249 w 816"/>
                  <a:gd name="T55" fmla="*/ 62 h 338"/>
                  <a:gd name="T56" fmla="*/ 271 w 816"/>
                  <a:gd name="T57" fmla="*/ 47 h 338"/>
                  <a:gd name="T58" fmla="*/ 296 w 816"/>
                  <a:gd name="T59" fmla="*/ 35 h 338"/>
                  <a:gd name="T60" fmla="*/ 323 w 816"/>
                  <a:gd name="T61" fmla="*/ 25 h 338"/>
                  <a:gd name="T62" fmla="*/ 364 w 816"/>
                  <a:gd name="T63" fmla="*/ 13 h 338"/>
                  <a:gd name="T64" fmla="*/ 425 w 816"/>
                  <a:gd name="T65" fmla="*/ 3 h 338"/>
                  <a:gd name="T66" fmla="*/ 485 w 816"/>
                  <a:gd name="T67" fmla="*/ 1 h 338"/>
                  <a:gd name="T68" fmla="*/ 538 w 816"/>
                  <a:gd name="T69" fmla="*/ 9 h 338"/>
                  <a:gd name="T70" fmla="*/ 590 w 816"/>
                  <a:gd name="T71" fmla="*/ 24 h 338"/>
                  <a:gd name="T72" fmla="*/ 640 w 816"/>
                  <a:gd name="T73" fmla="*/ 45 h 338"/>
                  <a:gd name="T74" fmla="*/ 687 w 816"/>
                  <a:gd name="T75" fmla="*/ 73 h 338"/>
                  <a:gd name="T76" fmla="*/ 729 w 816"/>
                  <a:gd name="T77" fmla="*/ 105 h 338"/>
                  <a:gd name="T78" fmla="*/ 765 w 816"/>
                  <a:gd name="T79" fmla="*/ 141 h 338"/>
                  <a:gd name="T80" fmla="*/ 794 w 816"/>
                  <a:gd name="T81" fmla="*/ 180 h 338"/>
                  <a:gd name="T82" fmla="*/ 811 w 816"/>
                  <a:gd name="T83" fmla="*/ 216 h 338"/>
                  <a:gd name="T84" fmla="*/ 816 w 816"/>
                  <a:gd name="T85" fmla="*/ 235 h 338"/>
                  <a:gd name="T86" fmla="*/ 812 w 816"/>
                  <a:gd name="T87" fmla="*/ 245 h 338"/>
                  <a:gd name="T88" fmla="*/ 794 w 816"/>
                  <a:gd name="T89" fmla="*/ 255 h 338"/>
                  <a:gd name="T90" fmla="*/ 768 w 816"/>
                  <a:gd name="T91" fmla="*/ 256 h 338"/>
                  <a:gd name="T92" fmla="*/ 730 w 816"/>
                  <a:gd name="T93" fmla="*/ 251 h 338"/>
                  <a:gd name="T94" fmla="*/ 682 w 816"/>
                  <a:gd name="T95" fmla="*/ 242 h 338"/>
                  <a:gd name="T96" fmla="*/ 645 w 816"/>
                  <a:gd name="T97" fmla="*/ 243 h 338"/>
                  <a:gd name="T98" fmla="*/ 622 w 816"/>
                  <a:gd name="T99" fmla="*/ 246 h 338"/>
                  <a:gd name="T100" fmla="*/ 601 w 816"/>
                  <a:gd name="T101" fmla="*/ 252 h 338"/>
                  <a:gd name="T102" fmla="*/ 580 w 816"/>
                  <a:gd name="T103" fmla="*/ 259 h 338"/>
                  <a:gd name="T104" fmla="*/ 562 w 816"/>
                  <a:gd name="T105" fmla="*/ 269 h 338"/>
                  <a:gd name="T106" fmla="*/ 545 w 816"/>
                  <a:gd name="T107" fmla="*/ 28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6" h="338">
                    <a:moveTo>
                      <a:pt x="538" y="288"/>
                    </a:moveTo>
                    <a:lnTo>
                      <a:pt x="521" y="297"/>
                    </a:lnTo>
                    <a:lnTo>
                      <a:pt x="504" y="307"/>
                    </a:lnTo>
                    <a:lnTo>
                      <a:pt x="485" y="315"/>
                    </a:lnTo>
                    <a:lnTo>
                      <a:pt x="465" y="321"/>
                    </a:lnTo>
                    <a:lnTo>
                      <a:pt x="445" y="327"/>
                    </a:lnTo>
                    <a:lnTo>
                      <a:pt x="425" y="332"/>
                    </a:lnTo>
                    <a:lnTo>
                      <a:pt x="404" y="335"/>
                    </a:lnTo>
                    <a:lnTo>
                      <a:pt x="381" y="337"/>
                    </a:lnTo>
                    <a:lnTo>
                      <a:pt x="360" y="338"/>
                    </a:lnTo>
                    <a:lnTo>
                      <a:pt x="338" y="338"/>
                    </a:lnTo>
                    <a:lnTo>
                      <a:pt x="315" y="336"/>
                    </a:lnTo>
                    <a:lnTo>
                      <a:pt x="293" y="333"/>
                    </a:lnTo>
                    <a:lnTo>
                      <a:pt x="270" y="328"/>
                    </a:lnTo>
                    <a:lnTo>
                      <a:pt x="248" y="323"/>
                    </a:lnTo>
                    <a:lnTo>
                      <a:pt x="226" y="316"/>
                    </a:lnTo>
                    <a:lnTo>
                      <a:pt x="203" y="306"/>
                    </a:lnTo>
                    <a:lnTo>
                      <a:pt x="171" y="290"/>
                    </a:lnTo>
                    <a:lnTo>
                      <a:pt x="140" y="273"/>
                    </a:lnTo>
                    <a:lnTo>
                      <a:pt x="125" y="263"/>
                    </a:lnTo>
                    <a:lnTo>
                      <a:pt x="112" y="254"/>
                    </a:lnTo>
                    <a:lnTo>
                      <a:pt x="98" y="244"/>
                    </a:lnTo>
                    <a:lnTo>
                      <a:pt x="85" y="235"/>
                    </a:lnTo>
                    <a:lnTo>
                      <a:pt x="72" y="224"/>
                    </a:lnTo>
                    <a:lnTo>
                      <a:pt x="60" y="212"/>
                    </a:lnTo>
                    <a:lnTo>
                      <a:pt x="50" y="202"/>
                    </a:lnTo>
                    <a:lnTo>
                      <a:pt x="39" y="189"/>
                    </a:lnTo>
                    <a:lnTo>
                      <a:pt x="30" y="177"/>
                    </a:lnTo>
                    <a:lnTo>
                      <a:pt x="21" y="163"/>
                    </a:lnTo>
                    <a:lnTo>
                      <a:pt x="14" y="149"/>
                    </a:lnTo>
                    <a:lnTo>
                      <a:pt x="6" y="135"/>
                    </a:lnTo>
                    <a:lnTo>
                      <a:pt x="3" y="130"/>
                    </a:lnTo>
                    <a:lnTo>
                      <a:pt x="1" y="125"/>
                    </a:lnTo>
                    <a:lnTo>
                      <a:pt x="0" y="119"/>
                    </a:lnTo>
                    <a:lnTo>
                      <a:pt x="0" y="114"/>
                    </a:lnTo>
                    <a:lnTo>
                      <a:pt x="1" y="103"/>
                    </a:lnTo>
                    <a:lnTo>
                      <a:pt x="3" y="95"/>
                    </a:lnTo>
                    <a:lnTo>
                      <a:pt x="6" y="91"/>
                    </a:lnTo>
                    <a:lnTo>
                      <a:pt x="11" y="87"/>
                    </a:lnTo>
                    <a:lnTo>
                      <a:pt x="16" y="85"/>
                    </a:lnTo>
                    <a:lnTo>
                      <a:pt x="21" y="83"/>
                    </a:lnTo>
                    <a:lnTo>
                      <a:pt x="33" y="81"/>
                    </a:lnTo>
                    <a:lnTo>
                      <a:pt x="46" y="81"/>
                    </a:lnTo>
                    <a:lnTo>
                      <a:pt x="59" y="82"/>
                    </a:lnTo>
                    <a:lnTo>
                      <a:pt x="73" y="85"/>
                    </a:lnTo>
                    <a:lnTo>
                      <a:pt x="88" y="89"/>
                    </a:lnTo>
                    <a:lnTo>
                      <a:pt x="103" y="93"/>
                    </a:lnTo>
                    <a:lnTo>
                      <a:pt x="120" y="93"/>
                    </a:lnTo>
                    <a:lnTo>
                      <a:pt x="137" y="93"/>
                    </a:lnTo>
                    <a:lnTo>
                      <a:pt x="156" y="92"/>
                    </a:lnTo>
                    <a:lnTo>
                      <a:pt x="174" y="90"/>
                    </a:lnTo>
                    <a:lnTo>
                      <a:pt x="192" y="86"/>
                    </a:lnTo>
                    <a:lnTo>
                      <a:pt x="209" y="82"/>
                    </a:lnTo>
                    <a:lnTo>
                      <a:pt x="225" y="77"/>
                    </a:lnTo>
                    <a:lnTo>
                      <a:pt x="238" y="69"/>
                    </a:lnTo>
                    <a:lnTo>
                      <a:pt x="249" y="62"/>
                    </a:lnTo>
                    <a:lnTo>
                      <a:pt x="260" y="54"/>
                    </a:lnTo>
                    <a:lnTo>
                      <a:pt x="271" y="47"/>
                    </a:lnTo>
                    <a:lnTo>
                      <a:pt x="283" y="41"/>
                    </a:lnTo>
                    <a:lnTo>
                      <a:pt x="296" y="35"/>
                    </a:lnTo>
                    <a:lnTo>
                      <a:pt x="309" y="30"/>
                    </a:lnTo>
                    <a:lnTo>
                      <a:pt x="323" y="25"/>
                    </a:lnTo>
                    <a:lnTo>
                      <a:pt x="335" y="20"/>
                    </a:lnTo>
                    <a:lnTo>
                      <a:pt x="364" y="13"/>
                    </a:lnTo>
                    <a:lnTo>
                      <a:pt x="394" y="8"/>
                    </a:lnTo>
                    <a:lnTo>
                      <a:pt x="425" y="3"/>
                    </a:lnTo>
                    <a:lnTo>
                      <a:pt x="458" y="0"/>
                    </a:lnTo>
                    <a:lnTo>
                      <a:pt x="485" y="1"/>
                    </a:lnTo>
                    <a:lnTo>
                      <a:pt x="511" y="3"/>
                    </a:lnTo>
                    <a:lnTo>
                      <a:pt x="538" y="9"/>
                    </a:lnTo>
                    <a:lnTo>
                      <a:pt x="565" y="15"/>
                    </a:lnTo>
                    <a:lnTo>
                      <a:pt x="590" y="24"/>
                    </a:lnTo>
                    <a:lnTo>
                      <a:pt x="616" y="33"/>
                    </a:lnTo>
                    <a:lnTo>
                      <a:pt x="640" y="45"/>
                    </a:lnTo>
                    <a:lnTo>
                      <a:pt x="665" y="58"/>
                    </a:lnTo>
                    <a:lnTo>
                      <a:pt x="687" y="73"/>
                    </a:lnTo>
                    <a:lnTo>
                      <a:pt x="708" y="87"/>
                    </a:lnTo>
                    <a:lnTo>
                      <a:pt x="729" y="105"/>
                    </a:lnTo>
                    <a:lnTo>
                      <a:pt x="748" y="122"/>
                    </a:lnTo>
                    <a:lnTo>
                      <a:pt x="765" y="141"/>
                    </a:lnTo>
                    <a:lnTo>
                      <a:pt x="780" y="160"/>
                    </a:lnTo>
                    <a:lnTo>
                      <a:pt x="794" y="180"/>
                    </a:lnTo>
                    <a:lnTo>
                      <a:pt x="805" y="202"/>
                    </a:lnTo>
                    <a:lnTo>
                      <a:pt x="811" y="216"/>
                    </a:lnTo>
                    <a:lnTo>
                      <a:pt x="816" y="229"/>
                    </a:lnTo>
                    <a:lnTo>
                      <a:pt x="816" y="235"/>
                    </a:lnTo>
                    <a:lnTo>
                      <a:pt x="815" y="240"/>
                    </a:lnTo>
                    <a:lnTo>
                      <a:pt x="812" y="245"/>
                    </a:lnTo>
                    <a:lnTo>
                      <a:pt x="806" y="252"/>
                    </a:lnTo>
                    <a:lnTo>
                      <a:pt x="794" y="255"/>
                    </a:lnTo>
                    <a:lnTo>
                      <a:pt x="781" y="256"/>
                    </a:lnTo>
                    <a:lnTo>
                      <a:pt x="768" y="256"/>
                    </a:lnTo>
                    <a:lnTo>
                      <a:pt x="755" y="255"/>
                    </a:lnTo>
                    <a:lnTo>
                      <a:pt x="730" y="251"/>
                    </a:lnTo>
                    <a:lnTo>
                      <a:pt x="707" y="244"/>
                    </a:lnTo>
                    <a:lnTo>
                      <a:pt x="682" y="242"/>
                    </a:lnTo>
                    <a:lnTo>
                      <a:pt x="657" y="242"/>
                    </a:lnTo>
                    <a:lnTo>
                      <a:pt x="645" y="243"/>
                    </a:lnTo>
                    <a:lnTo>
                      <a:pt x="634" y="244"/>
                    </a:lnTo>
                    <a:lnTo>
                      <a:pt x="622" y="246"/>
                    </a:lnTo>
                    <a:lnTo>
                      <a:pt x="611" y="248"/>
                    </a:lnTo>
                    <a:lnTo>
                      <a:pt x="601" y="252"/>
                    </a:lnTo>
                    <a:lnTo>
                      <a:pt x="590" y="255"/>
                    </a:lnTo>
                    <a:lnTo>
                      <a:pt x="580" y="259"/>
                    </a:lnTo>
                    <a:lnTo>
                      <a:pt x="571" y="263"/>
                    </a:lnTo>
                    <a:lnTo>
                      <a:pt x="562" y="269"/>
                    </a:lnTo>
                    <a:lnTo>
                      <a:pt x="554" y="274"/>
                    </a:lnTo>
                    <a:lnTo>
                      <a:pt x="545" y="280"/>
                    </a:lnTo>
                    <a:lnTo>
                      <a:pt x="538" y="288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2" name="Freeform 188"/>
              <p:cNvSpPr>
                <a:spLocks/>
              </p:cNvSpPr>
              <p:nvPr/>
            </p:nvSpPr>
            <p:spPr bwMode="auto">
              <a:xfrm>
                <a:off x="8496300" y="593725"/>
                <a:ext cx="165100" cy="157163"/>
              </a:xfrm>
              <a:custGeom>
                <a:avLst/>
                <a:gdLst>
                  <a:gd name="T0" fmla="*/ 485 w 628"/>
                  <a:gd name="T1" fmla="*/ 288 h 594"/>
                  <a:gd name="T2" fmla="*/ 475 w 628"/>
                  <a:gd name="T3" fmla="*/ 326 h 594"/>
                  <a:gd name="T4" fmla="*/ 460 w 628"/>
                  <a:gd name="T5" fmla="*/ 366 h 594"/>
                  <a:gd name="T6" fmla="*/ 439 w 628"/>
                  <a:gd name="T7" fmla="*/ 403 h 594"/>
                  <a:gd name="T8" fmla="*/ 414 w 628"/>
                  <a:gd name="T9" fmla="*/ 439 h 594"/>
                  <a:gd name="T10" fmla="*/ 384 w 628"/>
                  <a:gd name="T11" fmla="*/ 472 h 594"/>
                  <a:gd name="T12" fmla="*/ 350 w 628"/>
                  <a:gd name="T13" fmla="*/ 503 h 594"/>
                  <a:gd name="T14" fmla="*/ 313 w 628"/>
                  <a:gd name="T15" fmla="*/ 529 h 594"/>
                  <a:gd name="T16" fmla="*/ 258 w 628"/>
                  <a:gd name="T17" fmla="*/ 555 h 594"/>
                  <a:gd name="T18" fmla="*/ 209 w 628"/>
                  <a:gd name="T19" fmla="*/ 573 h 594"/>
                  <a:gd name="T20" fmla="*/ 177 w 628"/>
                  <a:gd name="T21" fmla="*/ 583 h 594"/>
                  <a:gd name="T22" fmla="*/ 145 w 628"/>
                  <a:gd name="T23" fmla="*/ 589 h 594"/>
                  <a:gd name="T24" fmla="*/ 113 w 628"/>
                  <a:gd name="T25" fmla="*/ 594 h 594"/>
                  <a:gd name="T26" fmla="*/ 81 w 628"/>
                  <a:gd name="T27" fmla="*/ 594 h 594"/>
                  <a:gd name="T28" fmla="*/ 50 w 628"/>
                  <a:gd name="T29" fmla="*/ 589 h 594"/>
                  <a:gd name="T30" fmla="*/ 28 w 628"/>
                  <a:gd name="T31" fmla="*/ 585 h 594"/>
                  <a:gd name="T32" fmla="*/ 17 w 628"/>
                  <a:gd name="T33" fmla="*/ 581 h 594"/>
                  <a:gd name="T34" fmla="*/ 6 w 628"/>
                  <a:gd name="T35" fmla="*/ 570 h 594"/>
                  <a:gd name="T36" fmla="*/ 0 w 628"/>
                  <a:gd name="T37" fmla="*/ 557 h 594"/>
                  <a:gd name="T38" fmla="*/ 1 w 628"/>
                  <a:gd name="T39" fmla="*/ 547 h 594"/>
                  <a:gd name="T40" fmla="*/ 6 w 628"/>
                  <a:gd name="T41" fmla="*/ 536 h 594"/>
                  <a:gd name="T42" fmla="*/ 12 w 628"/>
                  <a:gd name="T43" fmla="*/ 525 h 594"/>
                  <a:gd name="T44" fmla="*/ 27 w 628"/>
                  <a:gd name="T45" fmla="*/ 512 h 594"/>
                  <a:gd name="T46" fmla="*/ 49 w 628"/>
                  <a:gd name="T47" fmla="*/ 492 h 594"/>
                  <a:gd name="T48" fmla="*/ 73 w 628"/>
                  <a:gd name="T49" fmla="*/ 471 h 594"/>
                  <a:gd name="T50" fmla="*/ 94 w 628"/>
                  <a:gd name="T51" fmla="*/ 442 h 594"/>
                  <a:gd name="T52" fmla="*/ 113 w 628"/>
                  <a:gd name="T53" fmla="*/ 410 h 594"/>
                  <a:gd name="T54" fmla="*/ 126 w 628"/>
                  <a:gd name="T55" fmla="*/ 379 h 594"/>
                  <a:gd name="T56" fmla="*/ 129 w 628"/>
                  <a:gd name="T57" fmla="*/ 351 h 594"/>
                  <a:gd name="T58" fmla="*/ 132 w 628"/>
                  <a:gd name="T59" fmla="*/ 324 h 594"/>
                  <a:gd name="T60" fmla="*/ 139 w 628"/>
                  <a:gd name="T61" fmla="*/ 297 h 594"/>
                  <a:gd name="T62" fmla="*/ 147 w 628"/>
                  <a:gd name="T63" fmla="*/ 271 h 594"/>
                  <a:gd name="T64" fmla="*/ 164 w 628"/>
                  <a:gd name="T65" fmla="*/ 230 h 594"/>
                  <a:gd name="T66" fmla="*/ 195 w 628"/>
                  <a:gd name="T67" fmla="*/ 177 h 594"/>
                  <a:gd name="T68" fmla="*/ 231 w 628"/>
                  <a:gd name="T69" fmla="*/ 129 h 594"/>
                  <a:gd name="T70" fmla="*/ 271 w 628"/>
                  <a:gd name="T71" fmla="*/ 93 h 594"/>
                  <a:gd name="T72" fmla="*/ 315 w 628"/>
                  <a:gd name="T73" fmla="*/ 62 h 594"/>
                  <a:gd name="T74" fmla="*/ 364 w 628"/>
                  <a:gd name="T75" fmla="*/ 36 h 594"/>
                  <a:gd name="T76" fmla="*/ 414 w 628"/>
                  <a:gd name="T77" fmla="*/ 17 h 594"/>
                  <a:gd name="T78" fmla="*/ 465 w 628"/>
                  <a:gd name="T79" fmla="*/ 5 h 594"/>
                  <a:gd name="T80" fmla="*/ 516 w 628"/>
                  <a:gd name="T81" fmla="*/ 0 h 594"/>
                  <a:gd name="T82" fmla="*/ 565 w 628"/>
                  <a:gd name="T83" fmla="*/ 2 h 594"/>
                  <a:gd name="T84" fmla="*/ 605 w 628"/>
                  <a:gd name="T85" fmla="*/ 12 h 594"/>
                  <a:gd name="T86" fmla="*/ 622 w 628"/>
                  <a:gd name="T87" fmla="*/ 19 h 594"/>
                  <a:gd name="T88" fmla="*/ 627 w 628"/>
                  <a:gd name="T89" fmla="*/ 30 h 594"/>
                  <a:gd name="T90" fmla="*/ 623 w 628"/>
                  <a:gd name="T91" fmla="*/ 49 h 594"/>
                  <a:gd name="T92" fmla="*/ 608 w 628"/>
                  <a:gd name="T93" fmla="*/ 69 h 594"/>
                  <a:gd name="T94" fmla="*/ 579 w 628"/>
                  <a:gd name="T95" fmla="*/ 96 h 594"/>
                  <a:gd name="T96" fmla="*/ 543 w 628"/>
                  <a:gd name="T97" fmla="*/ 128 h 594"/>
                  <a:gd name="T98" fmla="*/ 520 w 628"/>
                  <a:gd name="T99" fmla="*/ 157 h 594"/>
                  <a:gd name="T100" fmla="*/ 508 w 628"/>
                  <a:gd name="T101" fmla="*/ 177 h 594"/>
                  <a:gd name="T102" fmla="*/ 499 w 628"/>
                  <a:gd name="T103" fmla="*/ 197 h 594"/>
                  <a:gd name="T104" fmla="*/ 492 w 628"/>
                  <a:gd name="T105" fmla="*/ 217 h 594"/>
                  <a:gd name="T106" fmla="*/ 488 w 628"/>
                  <a:gd name="T107" fmla="*/ 238 h 594"/>
                  <a:gd name="T108" fmla="*/ 487 w 628"/>
                  <a:gd name="T109" fmla="*/ 25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8" h="594">
                    <a:moveTo>
                      <a:pt x="487" y="269"/>
                    </a:moveTo>
                    <a:lnTo>
                      <a:pt x="485" y="288"/>
                    </a:lnTo>
                    <a:lnTo>
                      <a:pt x="481" y="307"/>
                    </a:lnTo>
                    <a:lnTo>
                      <a:pt x="475" y="326"/>
                    </a:lnTo>
                    <a:lnTo>
                      <a:pt x="468" y="346"/>
                    </a:lnTo>
                    <a:lnTo>
                      <a:pt x="460" y="366"/>
                    </a:lnTo>
                    <a:lnTo>
                      <a:pt x="450" y="384"/>
                    </a:lnTo>
                    <a:lnTo>
                      <a:pt x="439" y="403"/>
                    </a:lnTo>
                    <a:lnTo>
                      <a:pt x="428" y="421"/>
                    </a:lnTo>
                    <a:lnTo>
                      <a:pt x="414" y="439"/>
                    </a:lnTo>
                    <a:lnTo>
                      <a:pt x="400" y="456"/>
                    </a:lnTo>
                    <a:lnTo>
                      <a:pt x="384" y="472"/>
                    </a:lnTo>
                    <a:lnTo>
                      <a:pt x="368" y="488"/>
                    </a:lnTo>
                    <a:lnTo>
                      <a:pt x="350" y="503"/>
                    </a:lnTo>
                    <a:lnTo>
                      <a:pt x="332" y="516"/>
                    </a:lnTo>
                    <a:lnTo>
                      <a:pt x="313" y="529"/>
                    </a:lnTo>
                    <a:lnTo>
                      <a:pt x="291" y="540"/>
                    </a:lnTo>
                    <a:lnTo>
                      <a:pt x="258" y="555"/>
                    </a:lnTo>
                    <a:lnTo>
                      <a:pt x="225" y="568"/>
                    </a:lnTo>
                    <a:lnTo>
                      <a:pt x="209" y="573"/>
                    </a:lnTo>
                    <a:lnTo>
                      <a:pt x="193" y="579"/>
                    </a:lnTo>
                    <a:lnTo>
                      <a:pt x="177" y="583"/>
                    </a:lnTo>
                    <a:lnTo>
                      <a:pt x="161" y="587"/>
                    </a:lnTo>
                    <a:lnTo>
                      <a:pt x="145" y="589"/>
                    </a:lnTo>
                    <a:lnTo>
                      <a:pt x="129" y="591"/>
                    </a:lnTo>
                    <a:lnTo>
                      <a:pt x="113" y="594"/>
                    </a:lnTo>
                    <a:lnTo>
                      <a:pt x="97" y="594"/>
                    </a:lnTo>
                    <a:lnTo>
                      <a:pt x="81" y="594"/>
                    </a:lnTo>
                    <a:lnTo>
                      <a:pt x="65" y="591"/>
                    </a:lnTo>
                    <a:lnTo>
                      <a:pt x="50" y="589"/>
                    </a:lnTo>
                    <a:lnTo>
                      <a:pt x="34" y="586"/>
                    </a:lnTo>
                    <a:lnTo>
                      <a:pt x="28" y="585"/>
                    </a:lnTo>
                    <a:lnTo>
                      <a:pt x="23" y="584"/>
                    </a:lnTo>
                    <a:lnTo>
                      <a:pt x="17" y="581"/>
                    </a:lnTo>
                    <a:lnTo>
                      <a:pt x="13" y="578"/>
                    </a:lnTo>
                    <a:lnTo>
                      <a:pt x="6" y="570"/>
                    </a:lnTo>
                    <a:lnTo>
                      <a:pt x="0" y="564"/>
                    </a:lnTo>
                    <a:lnTo>
                      <a:pt x="0" y="557"/>
                    </a:lnTo>
                    <a:lnTo>
                      <a:pt x="0" y="552"/>
                    </a:lnTo>
                    <a:lnTo>
                      <a:pt x="1" y="547"/>
                    </a:lnTo>
                    <a:lnTo>
                      <a:pt x="4" y="541"/>
                    </a:lnTo>
                    <a:lnTo>
                      <a:pt x="6" y="536"/>
                    </a:lnTo>
                    <a:lnTo>
                      <a:pt x="9" y="531"/>
                    </a:lnTo>
                    <a:lnTo>
                      <a:pt x="12" y="525"/>
                    </a:lnTo>
                    <a:lnTo>
                      <a:pt x="16" y="521"/>
                    </a:lnTo>
                    <a:lnTo>
                      <a:pt x="27" y="512"/>
                    </a:lnTo>
                    <a:lnTo>
                      <a:pt x="38" y="502"/>
                    </a:lnTo>
                    <a:lnTo>
                      <a:pt x="49" y="492"/>
                    </a:lnTo>
                    <a:lnTo>
                      <a:pt x="62" y="483"/>
                    </a:lnTo>
                    <a:lnTo>
                      <a:pt x="73" y="471"/>
                    </a:lnTo>
                    <a:lnTo>
                      <a:pt x="83" y="457"/>
                    </a:lnTo>
                    <a:lnTo>
                      <a:pt x="94" y="442"/>
                    </a:lnTo>
                    <a:lnTo>
                      <a:pt x="105" y="426"/>
                    </a:lnTo>
                    <a:lnTo>
                      <a:pt x="113" y="410"/>
                    </a:lnTo>
                    <a:lnTo>
                      <a:pt x="121" y="394"/>
                    </a:lnTo>
                    <a:lnTo>
                      <a:pt x="126" y="379"/>
                    </a:lnTo>
                    <a:lnTo>
                      <a:pt x="129" y="363"/>
                    </a:lnTo>
                    <a:lnTo>
                      <a:pt x="129" y="351"/>
                    </a:lnTo>
                    <a:lnTo>
                      <a:pt x="131" y="338"/>
                    </a:lnTo>
                    <a:lnTo>
                      <a:pt x="132" y="324"/>
                    </a:lnTo>
                    <a:lnTo>
                      <a:pt x="136" y="311"/>
                    </a:lnTo>
                    <a:lnTo>
                      <a:pt x="139" y="297"/>
                    </a:lnTo>
                    <a:lnTo>
                      <a:pt x="143" y="285"/>
                    </a:lnTo>
                    <a:lnTo>
                      <a:pt x="147" y="271"/>
                    </a:lnTo>
                    <a:lnTo>
                      <a:pt x="153" y="257"/>
                    </a:lnTo>
                    <a:lnTo>
                      <a:pt x="164" y="230"/>
                    </a:lnTo>
                    <a:lnTo>
                      <a:pt x="179" y="204"/>
                    </a:lnTo>
                    <a:lnTo>
                      <a:pt x="195" y="177"/>
                    </a:lnTo>
                    <a:lnTo>
                      <a:pt x="213" y="150"/>
                    </a:lnTo>
                    <a:lnTo>
                      <a:pt x="231" y="129"/>
                    </a:lnTo>
                    <a:lnTo>
                      <a:pt x="250" y="111"/>
                    </a:lnTo>
                    <a:lnTo>
                      <a:pt x="271" y="93"/>
                    </a:lnTo>
                    <a:lnTo>
                      <a:pt x="292" y="77"/>
                    </a:lnTo>
                    <a:lnTo>
                      <a:pt x="315" y="62"/>
                    </a:lnTo>
                    <a:lnTo>
                      <a:pt x="339" y="48"/>
                    </a:lnTo>
                    <a:lnTo>
                      <a:pt x="364" y="36"/>
                    </a:lnTo>
                    <a:lnTo>
                      <a:pt x="388" y="26"/>
                    </a:lnTo>
                    <a:lnTo>
                      <a:pt x="414" y="17"/>
                    </a:lnTo>
                    <a:lnTo>
                      <a:pt x="439" y="11"/>
                    </a:lnTo>
                    <a:lnTo>
                      <a:pt x="465" y="5"/>
                    </a:lnTo>
                    <a:lnTo>
                      <a:pt x="491" y="1"/>
                    </a:lnTo>
                    <a:lnTo>
                      <a:pt x="516" y="0"/>
                    </a:lnTo>
                    <a:lnTo>
                      <a:pt x="541" y="0"/>
                    </a:lnTo>
                    <a:lnTo>
                      <a:pt x="565" y="2"/>
                    </a:lnTo>
                    <a:lnTo>
                      <a:pt x="589" y="6"/>
                    </a:lnTo>
                    <a:lnTo>
                      <a:pt x="605" y="12"/>
                    </a:lnTo>
                    <a:lnTo>
                      <a:pt x="616" y="16"/>
                    </a:lnTo>
                    <a:lnTo>
                      <a:pt x="622" y="19"/>
                    </a:lnTo>
                    <a:lnTo>
                      <a:pt x="625" y="23"/>
                    </a:lnTo>
                    <a:lnTo>
                      <a:pt x="627" y="30"/>
                    </a:lnTo>
                    <a:lnTo>
                      <a:pt x="628" y="37"/>
                    </a:lnTo>
                    <a:lnTo>
                      <a:pt x="623" y="49"/>
                    </a:lnTo>
                    <a:lnTo>
                      <a:pt x="615" y="60"/>
                    </a:lnTo>
                    <a:lnTo>
                      <a:pt x="608" y="69"/>
                    </a:lnTo>
                    <a:lnTo>
                      <a:pt x="598" y="79"/>
                    </a:lnTo>
                    <a:lnTo>
                      <a:pt x="579" y="96"/>
                    </a:lnTo>
                    <a:lnTo>
                      <a:pt x="561" y="110"/>
                    </a:lnTo>
                    <a:lnTo>
                      <a:pt x="543" y="128"/>
                    </a:lnTo>
                    <a:lnTo>
                      <a:pt x="527" y="147"/>
                    </a:lnTo>
                    <a:lnTo>
                      <a:pt x="520" y="157"/>
                    </a:lnTo>
                    <a:lnTo>
                      <a:pt x="514" y="166"/>
                    </a:lnTo>
                    <a:lnTo>
                      <a:pt x="508" y="177"/>
                    </a:lnTo>
                    <a:lnTo>
                      <a:pt x="503" y="186"/>
                    </a:lnTo>
                    <a:lnTo>
                      <a:pt x="499" y="197"/>
                    </a:lnTo>
                    <a:lnTo>
                      <a:pt x="495" y="207"/>
                    </a:lnTo>
                    <a:lnTo>
                      <a:pt x="492" y="217"/>
                    </a:lnTo>
                    <a:lnTo>
                      <a:pt x="489" y="227"/>
                    </a:lnTo>
                    <a:lnTo>
                      <a:pt x="488" y="238"/>
                    </a:lnTo>
                    <a:lnTo>
                      <a:pt x="487" y="248"/>
                    </a:lnTo>
                    <a:lnTo>
                      <a:pt x="487" y="258"/>
                    </a:lnTo>
                    <a:lnTo>
                      <a:pt x="487" y="269"/>
                    </a:lnTo>
                    <a:close/>
                  </a:path>
                </a:pathLst>
              </a:custGeom>
              <a:solidFill>
                <a:srgbClr val="E47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3" name="Freeform 189"/>
              <p:cNvSpPr>
                <a:spLocks/>
              </p:cNvSpPr>
              <p:nvPr/>
            </p:nvSpPr>
            <p:spPr bwMode="auto">
              <a:xfrm>
                <a:off x="8228013" y="1001713"/>
                <a:ext cx="169863" cy="57150"/>
              </a:xfrm>
              <a:custGeom>
                <a:avLst/>
                <a:gdLst>
                  <a:gd name="T0" fmla="*/ 641 w 641"/>
                  <a:gd name="T1" fmla="*/ 112 h 214"/>
                  <a:gd name="T2" fmla="*/ 638 w 641"/>
                  <a:gd name="T3" fmla="*/ 124 h 214"/>
                  <a:gd name="T4" fmla="*/ 632 w 641"/>
                  <a:gd name="T5" fmla="*/ 133 h 214"/>
                  <a:gd name="T6" fmla="*/ 622 w 641"/>
                  <a:gd name="T7" fmla="*/ 144 h 214"/>
                  <a:gd name="T8" fmla="*/ 603 w 641"/>
                  <a:gd name="T9" fmla="*/ 158 h 214"/>
                  <a:gd name="T10" fmla="*/ 569 w 641"/>
                  <a:gd name="T11" fmla="*/ 175 h 214"/>
                  <a:gd name="T12" fmla="*/ 525 w 641"/>
                  <a:gd name="T13" fmla="*/ 190 h 214"/>
                  <a:gd name="T14" fmla="*/ 474 w 641"/>
                  <a:gd name="T15" fmla="*/ 202 h 214"/>
                  <a:gd name="T16" fmla="*/ 416 w 641"/>
                  <a:gd name="T17" fmla="*/ 209 h 214"/>
                  <a:gd name="T18" fmla="*/ 354 w 641"/>
                  <a:gd name="T19" fmla="*/ 213 h 214"/>
                  <a:gd name="T20" fmla="*/ 288 w 641"/>
                  <a:gd name="T21" fmla="*/ 213 h 214"/>
                  <a:gd name="T22" fmla="*/ 225 w 641"/>
                  <a:gd name="T23" fmla="*/ 209 h 214"/>
                  <a:gd name="T24" fmla="*/ 167 w 641"/>
                  <a:gd name="T25" fmla="*/ 202 h 214"/>
                  <a:gd name="T26" fmla="*/ 116 w 641"/>
                  <a:gd name="T27" fmla="*/ 190 h 214"/>
                  <a:gd name="T28" fmla="*/ 73 w 641"/>
                  <a:gd name="T29" fmla="*/ 175 h 214"/>
                  <a:gd name="T30" fmla="*/ 38 w 641"/>
                  <a:gd name="T31" fmla="*/ 158 h 214"/>
                  <a:gd name="T32" fmla="*/ 19 w 641"/>
                  <a:gd name="T33" fmla="*/ 144 h 214"/>
                  <a:gd name="T34" fmla="*/ 9 w 641"/>
                  <a:gd name="T35" fmla="*/ 133 h 214"/>
                  <a:gd name="T36" fmla="*/ 3 w 641"/>
                  <a:gd name="T37" fmla="*/ 124 h 214"/>
                  <a:gd name="T38" fmla="*/ 0 w 641"/>
                  <a:gd name="T39" fmla="*/ 112 h 214"/>
                  <a:gd name="T40" fmla="*/ 0 w 641"/>
                  <a:gd name="T41" fmla="*/ 101 h 214"/>
                  <a:gd name="T42" fmla="*/ 3 w 641"/>
                  <a:gd name="T43" fmla="*/ 91 h 214"/>
                  <a:gd name="T44" fmla="*/ 9 w 641"/>
                  <a:gd name="T45" fmla="*/ 80 h 214"/>
                  <a:gd name="T46" fmla="*/ 19 w 641"/>
                  <a:gd name="T47" fmla="*/ 70 h 214"/>
                  <a:gd name="T48" fmla="*/ 38 w 641"/>
                  <a:gd name="T49" fmla="*/ 56 h 214"/>
                  <a:gd name="T50" fmla="*/ 73 w 641"/>
                  <a:gd name="T51" fmla="*/ 38 h 214"/>
                  <a:gd name="T52" fmla="*/ 116 w 641"/>
                  <a:gd name="T53" fmla="*/ 25 h 214"/>
                  <a:gd name="T54" fmla="*/ 167 w 641"/>
                  <a:gd name="T55" fmla="*/ 13 h 214"/>
                  <a:gd name="T56" fmla="*/ 225 w 641"/>
                  <a:gd name="T57" fmla="*/ 4 h 214"/>
                  <a:gd name="T58" fmla="*/ 288 w 641"/>
                  <a:gd name="T59" fmla="*/ 0 h 214"/>
                  <a:gd name="T60" fmla="*/ 354 w 641"/>
                  <a:gd name="T61" fmla="*/ 0 h 214"/>
                  <a:gd name="T62" fmla="*/ 416 w 641"/>
                  <a:gd name="T63" fmla="*/ 4 h 214"/>
                  <a:gd name="T64" fmla="*/ 474 w 641"/>
                  <a:gd name="T65" fmla="*/ 13 h 214"/>
                  <a:gd name="T66" fmla="*/ 525 w 641"/>
                  <a:gd name="T67" fmla="*/ 25 h 214"/>
                  <a:gd name="T68" fmla="*/ 569 w 641"/>
                  <a:gd name="T69" fmla="*/ 38 h 214"/>
                  <a:gd name="T70" fmla="*/ 603 w 641"/>
                  <a:gd name="T71" fmla="*/ 56 h 214"/>
                  <a:gd name="T72" fmla="*/ 622 w 641"/>
                  <a:gd name="T73" fmla="*/ 70 h 214"/>
                  <a:gd name="T74" fmla="*/ 632 w 641"/>
                  <a:gd name="T75" fmla="*/ 80 h 214"/>
                  <a:gd name="T76" fmla="*/ 638 w 641"/>
                  <a:gd name="T77" fmla="*/ 91 h 214"/>
                  <a:gd name="T78" fmla="*/ 641 w 641"/>
                  <a:gd name="T79" fmla="*/ 101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1" h="214">
                    <a:moveTo>
                      <a:pt x="641" y="107"/>
                    </a:moveTo>
                    <a:lnTo>
                      <a:pt x="641" y="112"/>
                    </a:lnTo>
                    <a:lnTo>
                      <a:pt x="640" y="118"/>
                    </a:lnTo>
                    <a:lnTo>
                      <a:pt x="638" y="124"/>
                    </a:lnTo>
                    <a:lnTo>
                      <a:pt x="635" y="129"/>
                    </a:lnTo>
                    <a:lnTo>
                      <a:pt x="632" y="133"/>
                    </a:lnTo>
                    <a:lnTo>
                      <a:pt x="627" y="139"/>
                    </a:lnTo>
                    <a:lnTo>
                      <a:pt x="622" y="144"/>
                    </a:lnTo>
                    <a:lnTo>
                      <a:pt x="617" y="148"/>
                    </a:lnTo>
                    <a:lnTo>
                      <a:pt x="603" y="158"/>
                    </a:lnTo>
                    <a:lnTo>
                      <a:pt x="587" y="166"/>
                    </a:lnTo>
                    <a:lnTo>
                      <a:pt x="569" y="175"/>
                    </a:lnTo>
                    <a:lnTo>
                      <a:pt x="548" y="182"/>
                    </a:lnTo>
                    <a:lnTo>
                      <a:pt x="525" y="190"/>
                    </a:lnTo>
                    <a:lnTo>
                      <a:pt x="501" y="196"/>
                    </a:lnTo>
                    <a:lnTo>
                      <a:pt x="474" y="202"/>
                    </a:lnTo>
                    <a:lnTo>
                      <a:pt x="445" y="206"/>
                    </a:lnTo>
                    <a:lnTo>
                      <a:pt x="416" y="209"/>
                    </a:lnTo>
                    <a:lnTo>
                      <a:pt x="386" y="212"/>
                    </a:lnTo>
                    <a:lnTo>
                      <a:pt x="354" y="213"/>
                    </a:lnTo>
                    <a:lnTo>
                      <a:pt x="321" y="214"/>
                    </a:lnTo>
                    <a:lnTo>
                      <a:pt x="288" y="213"/>
                    </a:lnTo>
                    <a:lnTo>
                      <a:pt x="256" y="212"/>
                    </a:lnTo>
                    <a:lnTo>
                      <a:pt x="225" y="209"/>
                    </a:lnTo>
                    <a:lnTo>
                      <a:pt x="196" y="206"/>
                    </a:lnTo>
                    <a:lnTo>
                      <a:pt x="167" y="202"/>
                    </a:lnTo>
                    <a:lnTo>
                      <a:pt x="142" y="196"/>
                    </a:lnTo>
                    <a:lnTo>
                      <a:pt x="116" y="190"/>
                    </a:lnTo>
                    <a:lnTo>
                      <a:pt x="94" y="182"/>
                    </a:lnTo>
                    <a:lnTo>
                      <a:pt x="73" y="175"/>
                    </a:lnTo>
                    <a:lnTo>
                      <a:pt x="54" y="166"/>
                    </a:lnTo>
                    <a:lnTo>
                      <a:pt x="38" y="158"/>
                    </a:lnTo>
                    <a:lnTo>
                      <a:pt x="25" y="148"/>
                    </a:lnTo>
                    <a:lnTo>
                      <a:pt x="19" y="144"/>
                    </a:lnTo>
                    <a:lnTo>
                      <a:pt x="14" y="139"/>
                    </a:lnTo>
                    <a:lnTo>
                      <a:pt x="9" y="133"/>
                    </a:lnTo>
                    <a:lnTo>
                      <a:pt x="6" y="129"/>
                    </a:lnTo>
                    <a:lnTo>
                      <a:pt x="3" y="124"/>
                    </a:lnTo>
                    <a:lnTo>
                      <a:pt x="1" y="118"/>
                    </a:lnTo>
                    <a:lnTo>
                      <a:pt x="0" y="112"/>
                    </a:lnTo>
                    <a:lnTo>
                      <a:pt x="0" y="107"/>
                    </a:lnTo>
                    <a:lnTo>
                      <a:pt x="0" y="101"/>
                    </a:lnTo>
                    <a:lnTo>
                      <a:pt x="1" y="96"/>
                    </a:lnTo>
                    <a:lnTo>
                      <a:pt x="3" y="91"/>
                    </a:lnTo>
                    <a:lnTo>
                      <a:pt x="6" y="85"/>
                    </a:lnTo>
                    <a:lnTo>
                      <a:pt x="9" y="80"/>
                    </a:lnTo>
                    <a:lnTo>
                      <a:pt x="14" y="75"/>
                    </a:lnTo>
                    <a:lnTo>
                      <a:pt x="19" y="70"/>
                    </a:lnTo>
                    <a:lnTo>
                      <a:pt x="25" y="65"/>
                    </a:lnTo>
                    <a:lnTo>
                      <a:pt x="38" y="56"/>
                    </a:lnTo>
                    <a:lnTo>
                      <a:pt x="54" y="47"/>
                    </a:lnTo>
                    <a:lnTo>
                      <a:pt x="73" y="38"/>
                    </a:lnTo>
                    <a:lnTo>
                      <a:pt x="94" y="31"/>
                    </a:lnTo>
                    <a:lnTo>
                      <a:pt x="116" y="25"/>
                    </a:lnTo>
                    <a:lnTo>
                      <a:pt x="142" y="18"/>
                    </a:lnTo>
                    <a:lnTo>
                      <a:pt x="167" y="13"/>
                    </a:lnTo>
                    <a:lnTo>
                      <a:pt x="196" y="9"/>
                    </a:lnTo>
                    <a:lnTo>
                      <a:pt x="225" y="4"/>
                    </a:lnTo>
                    <a:lnTo>
                      <a:pt x="256" y="2"/>
                    </a:lnTo>
                    <a:lnTo>
                      <a:pt x="288" y="0"/>
                    </a:lnTo>
                    <a:lnTo>
                      <a:pt x="321" y="0"/>
                    </a:lnTo>
                    <a:lnTo>
                      <a:pt x="354" y="0"/>
                    </a:lnTo>
                    <a:lnTo>
                      <a:pt x="386" y="2"/>
                    </a:lnTo>
                    <a:lnTo>
                      <a:pt x="416" y="4"/>
                    </a:lnTo>
                    <a:lnTo>
                      <a:pt x="445" y="9"/>
                    </a:lnTo>
                    <a:lnTo>
                      <a:pt x="474" y="13"/>
                    </a:lnTo>
                    <a:lnTo>
                      <a:pt x="501" y="18"/>
                    </a:lnTo>
                    <a:lnTo>
                      <a:pt x="525" y="25"/>
                    </a:lnTo>
                    <a:lnTo>
                      <a:pt x="548" y="31"/>
                    </a:lnTo>
                    <a:lnTo>
                      <a:pt x="569" y="38"/>
                    </a:lnTo>
                    <a:lnTo>
                      <a:pt x="587" y="47"/>
                    </a:lnTo>
                    <a:lnTo>
                      <a:pt x="603" y="56"/>
                    </a:lnTo>
                    <a:lnTo>
                      <a:pt x="617" y="65"/>
                    </a:lnTo>
                    <a:lnTo>
                      <a:pt x="622" y="70"/>
                    </a:lnTo>
                    <a:lnTo>
                      <a:pt x="627" y="75"/>
                    </a:lnTo>
                    <a:lnTo>
                      <a:pt x="632" y="80"/>
                    </a:lnTo>
                    <a:lnTo>
                      <a:pt x="635" y="85"/>
                    </a:lnTo>
                    <a:lnTo>
                      <a:pt x="638" y="91"/>
                    </a:lnTo>
                    <a:lnTo>
                      <a:pt x="640" y="96"/>
                    </a:lnTo>
                    <a:lnTo>
                      <a:pt x="641" y="101"/>
                    </a:lnTo>
                    <a:lnTo>
                      <a:pt x="641" y="107"/>
                    </a:lnTo>
                    <a:close/>
                  </a:path>
                </a:pathLst>
              </a:custGeom>
              <a:solidFill>
                <a:srgbClr val="EEA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4" name="Freeform 190"/>
              <p:cNvSpPr>
                <a:spLocks/>
              </p:cNvSpPr>
              <p:nvPr/>
            </p:nvSpPr>
            <p:spPr bwMode="auto">
              <a:xfrm>
                <a:off x="7729538" y="1001713"/>
                <a:ext cx="169863" cy="57150"/>
              </a:xfrm>
              <a:custGeom>
                <a:avLst/>
                <a:gdLst>
                  <a:gd name="T0" fmla="*/ 641 w 641"/>
                  <a:gd name="T1" fmla="*/ 112 h 214"/>
                  <a:gd name="T2" fmla="*/ 637 w 641"/>
                  <a:gd name="T3" fmla="*/ 124 h 214"/>
                  <a:gd name="T4" fmla="*/ 631 w 641"/>
                  <a:gd name="T5" fmla="*/ 133 h 214"/>
                  <a:gd name="T6" fmla="*/ 622 w 641"/>
                  <a:gd name="T7" fmla="*/ 144 h 214"/>
                  <a:gd name="T8" fmla="*/ 603 w 641"/>
                  <a:gd name="T9" fmla="*/ 158 h 214"/>
                  <a:gd name="T10" fmla="*/ 568 w 641"/>
                  <a:gd name="T11" fmla="*/ 175 h 214"/>
                  <a:gd name="T12" fmla="*/ 524 w 641"/>
                  <a:gd name="T13" fmla="*/ 190 h 214"/>
                  <a:gd name="T14" fmla="*/ 473 w 641"/>
                  <a:gd name="T15" fmla="*/ 202 h 214"/>
                  <a:gd name="T16" fmla="*/ 415 w 641"/>
                  <a:gd name="T17" fmla="*/ 209 h 214"/>
                  <a:gd name="T18" fmla="*/ 354 w 641"/>
                  <a:gd name="T19" fmla="*/ 213 h 214"/>
                  <a:gd name="T20" fmla="*/ 288 w 641"/>
                  <a:gd name="T21" fmla="*/ 213 h 214"/>
                  <a:gd name="T22" fmla="*/ 225 w 641"/>
                  <a:gd name="T23" fmla="*/ 209 h 214"/>
                  <a:gd name="T24" fmla="*/ 167 w 641"/>
                  <a:gd name="T25" fmla="*/ 202 h 214"/>
                  <a:gd name="T26" fmla="*/ 116 w 641"/>
                  <a:gd name="T27" fmla="*/ 190 h 214"/>
                  <a:gd name="T28" fmla="*/ 72 w 641"/>
                  <a:gd name="T29" fmla="*/ 175 h 214"/>
                  <a:gd name="T30" fmla="*/ 38 w 641"/>
                  <a:gd name="T31" fmla="*/ 158 h 214"/>
                  <a:gd name="T32" fmla="*/ 19 w 641"/>
                  <a:gd name="T33" fmla="*/ 144 h 214"/>
                  <a:gd name="T34" fmla="*/ 9 w 641"/>
                  <a:gd name="T35" fmla="*/ 133 h 214"/>
                  <a:gd name="T36" fmla="*/ 3 w 641"/>
                  <a:gd name="T37" fmla="*/ 124 h 214"/>
                  <a:gd name="T38" fmla="*/ 0 w 641"/>
                  <a:gd name="T39" fmla="*/ 112 h 214"/>
                  <a:gd name="T40" fmla="*/ 0 w 641"/>
                  <a:gd name="T41" fmla="*/ 101 h 214"/>
                  <a:gd name="T42" fmla="*/ 3 w 641"/>
                  <a:gd name="T43" fmla="*/ 91 h 214"/>
                  <a:gd name="T44" fmla="*/ 9 w 641"/>
                  <a:gd name="T45" fmla="*/ 80 h 214"/>
                  <a:gd name="T46" fmla="*/ 19 w 641"/>
                  <a:gd name="T47" fmla="*/ 70 h 214"/>
                  <a:gd name="T48" fmla="*/ 38 w 641"/>
                  <a:gd name="T49" fmla="*/ 56 h 214"/>
                  <a:gd name="T50" fmla="*/ 72 w 641"/>
                  <a:gd name="T51" fmla="*/ 38 h 214"/>
                  <a:gd name="T52" fmla="*/ 116 w 641"/>
                  <a:gd name="T53" fmla="*/ 25 h 214"/>
                  <a:gd name="T54" fmla="*/ 167 w 641"/>
                  <a:gd name="T55" fmla="*/ 13 h 214"/>
                  <a:gd name="T56" fmla="*/ 225 w 641"/>
                  <a:gd name="T57" fmla="*/ 4 h 214"/>
                  <a:gd name="T58" fmla="*/ 288 w 641"/>
                  <a:gd name="T59" fmla="*/ 0 h 214"/>
                  <a:gd name="T60" fmla="*/ 354 w 641"/>
                  <a:gd name="T61" fmla="*/ 0 h 214"/>
                  <a:gd name="T62" fmla="*/ 415 w 641"/>
                  <a:gd name="T63" fmla="*/ 4 h 214"/>
                  <a:gd name="T64" fmla="*/ 473 w 641"/>
                  <a:gd name="T65" fmla="*/ 13 h 214"/>
                  <a:gd name="T66" fmla="*/ 524 w 641"/>
                  <a:gd name="T67" fmla="*/ 25 h 214"/>
                  <a:gd name="T68" fmla="*/ 568 w 641"/>
                  <a:gd name="T69" fmla="*/ 38 h 214"/>
                  <a:gd name="T70" fmla="*/ 603 w 641"/>
                  <a:gd name="T71" fmla="*/ 56 h 214"/>
                  <a:gd name="T72" fmla="*/ 622 w 641"/>
                  <a:gd name="T73" fmla="*/ 70 h 214"/>
                  <a:gd name="T74" fmla="*/ 631 w 641"/>
                  <a:gd name="T75" fmla="*/ 80 h 214"/>
                  <a:gd name="T76" fmla="*/ 637 w 641"/>
                  <a:gd name="T77" fmla="*/ 91 h 214"/>
                  <a:gd name="T78" fmla="*/ 641 w 641"/>
                  <a:gd name="T79" fmla="*/ 101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1" h="214">
                    <a:moveTo>
                      <a:pt x="641" y="107"/>
                    </a:moveTo>
                    <a:lnTo>
                      <a:pt x="641" y="112"/>
                    </a:lnTo>
                    <a:lnTo>
                      <a:pt x="639" y="118"/>
                    </a:lnTo>
                    <a:lnTo>
                      <a:pt x="637" y="124"/>
                    </a:lnTo>
                    <a:lnTo>
                      <a:pt x="635" y="129"/>
                    </a:lnTo>
                    <a:lnTo>
                      <a:pt x="631" y="133"/>
                    </a:lnTo>
                    <a:lnTo>
                      <a:pt x="626" y="139"/>
                    </a:lnTo>
                    <a:lnTo>
                      <a:pt x="622" y="144"/>
                    </a:lnTo>
                    <a:lnTo>
                      <a:pt x="616" y="148"/>
                    </a:lnTo>
                    <a:lnTo>
                      <a:pt x="603" y="158"/>
                    </a:lnTo>
                    <a:lnTo>
                      <a:pt x="586" y="166"/>
                    </a:lnTo>
                    <a:lnTo>
                      <a:pt x="568" y="175"/>
                    </a:lnTo>
                    <a:lnTo>
                      <a:pt x="548" y="182"/>
                    </a:lnTo>
                    <a:lnTo>
                      <a:pt x="524" y="190"/>
                    </a:lnTo>
                    <a:lnTo>
                      <a:pt x="500" y="196"/>
                    </a:lnTo>
                    <a:lnTo>
                      <a:pt x="473" y="202"/>
                    </a:lnTo>
                    <a:lnTo>
                      <a:pt x="445" y="206"/>
                    </a:lnTo>
                    <a:lnTo>
                      <a:pt x="415" y="209"/>
                    </a:lnTo>
                    <a:lnTo>
                      <a:pt x="385" y="212"/>
                    </a:lnTo>
                    <a:lnTo>
                      <a:pt x="354" y="213"/>
                    </a:lnTo>
                    <a:lnTo>
                      <a:pt x="321" y="214"/>
                    </a:lnTo>
                    <a:lnTo>
                      <a:pt x="288" y="213"/>
                    </a:lnTo>
                    <a:lnTo>
                      <a:pt x="256" y="212"/>
                    </a:lnTo>
                    <a:lnTo>
                      <a:pt x="225" y="209"/>
                    </a:lnTo>
                    <a:lnTo>
                      <a:pt x="195" y="206"/>
                    </a:lnTo>
                    <a:lnTo>
                      <a:pt x="167" y="202"/>
                    </a:lnTo>
                    <a:lnTo>
                      <a:pt x="140" y="196"/>
                    </a:lnTo>
                    <a:lnTo>
                      <a:pt x="116" y="190"/>
                    </a:lnTo>
                    <a:lnTo>
                      <a:pt x="94" y="182"/>
                    </a:lnTo>
                    <a:lnTo>
                      <a:pt x="72" y="175"/>
                    </a:lnTo>
                    <a:lnTo>
                      <a:pt x="54" y="166"/>
                    </a:lnTo>
                    <a:lnTo>
                      <a:pt x="38" y="158"/>
                    </a:lnTo>
                    <a:lnTo>
                      <a:pt x="24" y="148"/>
                    </a:lnTo>
                    <a:lnTo>
                      <a:pt x="19" y="144"/>
                    </a:lnTo>
                    <a:lnTo>
                      <a:pt x="14" y="139"/>
                    </a:lnTo>
                    <a:lnTo>
                      <a:pt x="9" y="133"/>
                    </a:lnTo>
                    <a:lnTo>
                      <a:pt x="6" y="129"/>
                    </a:lnTo>
                    <a:lnTo>
                      <a:pt x="3" y="124"/>
                    </a:lnTo>
                    <a:lnTo>
                      <a:pt x="1" y="118"/>
                    </a:lnTo>
                    <a:lnTo>
                      <a:pt x="0" y="112"/>
                    </a:lnTo>
                    <a:lnTo>
                      <a:pt x="0" y="107"/>
                    </a:lnTo>
                    <a:lnTo>
                      <a:pt x="0" y="101"/>
                    </a:lnTo>
                    <a:lnTo>
                      <a:pt x="1" y="96"/>
                    </a:lnTo>
                    <a:lnTo>
                      <a:pt x="3" y="91"/>
                    </a:lnTo>
                    <a:lnTo>
                      <a:pt x="6" y="85"/>
                    </a:lnTo>
                    <a:lnTo>
                      <a:pt x="9" y="80"/>
                    </a:lnTo>
                    <a:lnTo>
                      <a:pt x="14" y="75"/>
                    </a:lnTo>
                    <a:lnTo>
                      <a:pt x="19" y="70"/>
                    </a:lnTo>
                    <a:lnTo>
                      <a:pt x="24" y="65"/>
                    </a:lnTo>
                    <a:lnTo>
                      <a:pt x="38" y="56"/>
                    </a:lnTo>
                    <a:lnTo>
                      <a:pt x="54" y="47"/>
                    </a:lnTo>
                    <a:lnTo>
                      <a:pt x="72" y="38"/>
                    </a:lnTo>
                    <a:lnTo>
                      <a:pt x="94" y="31"/>
                    </a:lnTo>
                    <a:lnTo>
                      <a:pt x="116" y="25"/>
                    </a:lnTo>
                    <a:lnTo>
                      <a:pt x="140" y="18"/>
                    </a:lnTo>
                    <a:lnTo>
                      <a:pt x="167" y="13"/>
                    </a:lnTo>
                    <a:lnTo>
                      <a:pt x="195" y="9"/>
                    </a:lnTo>
                    <a:lnTo>
                      <a:pt x="225" y="4"/>
                    </a:lnTo>
                    <a:lnTo>
                      <a:pt x="256" y="2"/>
                    </a:lnTo>
                    <a:lnTo>
                      <a:pt x="288" y="0"/>
                    </a:lnTo>
                    <a:lnTo>
                      <a:pt x="321" y="0"/>
                    </a:lnTo>
                    <a:lnTo>
                      <a:pt x="354" y="0"/>
                    </a:lnTo>
                    <a:lnTo>
                      <a:pt x="385" y="2"/>
                    </a:lnTo>
                    <a:lnTo>
                      <a:pt x="415" y="4"/>
                    </a:lnTo>
                    <a:lnTo>
                      <a:pt x="445" y="9"/>
                    </a:lnTo>
                    <a:lnTo>
                      <a:pt x="473" y="13"/>
                    </a:lnTo>
                    <a:lnTo>
                      <a:pt x="500" y="18"/>
                    </a:lnTo>
                    <a:lnTo>
                      <a:pt x="524" y="25"/>
                    </a:lnTo>
                    <a:lnTo>
                      <a:pt x="548" y="31"/>
                    </a:lnTo>
                    <a:lnTo>
                      <a:pt x="568" y="38"/>
                    </a:lnTo>
                    <a:lnTo>
                      <a:pt x="586" y="47"/>
                    </a:lnTo>
                    <a:lnTo>
                      <a:pt x="603" y="56"/>
                    </a:lnTo>
                    <a:lnTo>
                      <a:pt x="616" y="65"/>
                    </a:lnTo>
                    <a:lnTo>
                      <a:pt x="622" y="70"/>
                    </a:lnTo>
                    <a:lnTo>
                      <a:pt x="626" y="75"/>
                    </a:lnTo>
                    <a:lnTo>
                      <a:pt x="631" y="80"/>
                    </a:lnTo>
                    <a:lnTo>
                      <a:pt x="635" y="85"/>
                    </a:lnTo>
                    <a:lnTo>
                      <a:pt x="637" y="91"/>
                    </a:lnTo>
                    <a:lnTo>
                      <a:pt x="639" y="96"/>
                    </a:lnTo>
                    <a:lnTo>
                      <a:pt x="641" y="101"/>
                    </a:lnTo>
                    <a:lnTo>
                      <a:pt x="641" y="107"/>
                    </a:lnTo>
                    <a:close/>
                  </a:path>
                </a:pathLst>
              </a:custGeom>
              <a:solidFill>
                <a:srgbClr val="EEA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5" name="Freeform 191"/>
              <p:cNvSpPr>
                <a:spLocks/>
              </p:cNvSpPr>
              <p:nvPr/>
            </p:nvSpPr>
            <p:spPr bwMode="auto">
              <a:xfrm>
                <a:off x="7783513" y="1017588"/>
                <a:ext cx="19050" cy="19050"/>
              </a:xfrm>
              <a:custGeom>
                <a:avLst/>
                <a:gdLst>
                  <a:gd name="T0" fmla="*/ 76 w 76"/>
                  <a:gd name="T1" fmla="*/ 37 h 74"/>
                  <a:gd name="T2" fmla="*/ 75 w 76"/>
                  <a:gd name="T3" fmla="*/ 44 h 74"/>
                  <a:gd name="T4" fmla="*/ 73 w 76"/>
                  <a:gd name="T5" fmla="*/ 51 h 74"/>
                  <a:gd name="T6" fmla="*/ 70 w 76"/>
                  <a:gd name="T7" fmla="*/ 57 h 74"/>
                  <a:gd name="T8" fmla="*/ 64 w 76"/>
                  <a:gd name="T9" fmla="*/ 63 h 74"/>
                  <a:gd name="T10" fmla="*/ 59 w 76"/>
                  <a:gd name="T11" fmla="*/ 68 h 74"/>
                  <a:gd name="T12" fmla="*/ 53 w 76"/>
                  <a:gd name="T13" fmla="*/ 71 h 74"/>
                  <a:gd name="T14" fmla="*/ 45 w 76"/>
                  <a:gd name="T15" fmla="*/ 73 h 74"/>
                  <a:gd name="T16" fmla="*/ 38 w 76"/>
                  <a:gd name="T17" fmla="*/ 74 h 74"/>
                  <a:gd name="T18" fmla="*/ 30 w 76"/>
                  <a:gd name="T19" fmla="*/ 73 h 74"/>
                  <a:gd name="T20" fmla="*/ 24 w 76"/>
                  <a:gd name="T21" fmla="*/ 71 h 74"/>
                  <a:gd name="T22" fmla="*/ 17 w 76"/>
                  <a:gd name="T23" fmla="*/ 68 h 74"/>
                  <a:gd name="T24" fmla="*/ 12 w 76"/>
                  <a:gd name="T25" fmla="*/ 63 h 74"/>
                  <a:gd name="T26" fmla="*/ 7 w 76"/>
                  <a:gd name="T27" fmla="*/ 57 h 74"/>
                  <a:gd name="T28" fmla="*/ 3 w 76"/>
                  <a:gd name="T29" fmla="*/ 51 h 74"/>
                  <a:gd name="T30" fmla="*/ 1 w 76"/>
                  <a:gd name="T31" fmla="*/ 44 h 74"/>
                  <a:gd name="T32" fmla="*/ 0 w 76"/>
                  <a:gd name="T33" fmla="*/ 37 h 74"/>
                  <a:gd name="T34" fmla="*/ 1 w 76"/>
                  <a:gd name="T35" fmla="*/ 29 h 74"/>
                  <a:gd name="T36" fmla="*/ 3 w 76"/>
                  <a:gd name="T37" fmla="*/ 22 h 74"/>
                  <a:gd name="T38" fmla="*/ 7 w 76"/>
                  <a:gd name="T39" fmla="*/ 16 h 74"/>
                  <a:gd name="T40" fmla="*/ 12 w 76"/>
                  <a:gd name="T41" fmla="*/ 10 h 74"/>
                  <a:gd name="T42" fmla="*/ 17 w 76"/>
                  <a:gd name="T43" fmla="*/ 6 h 74"/>
                  <a:gd name="T44" fmla="*/ 24 w 76"/>
                  <a:gd name="T45" fmla="*/ 2 h 74"/>
                  <a:gd name="T46" fmla="*/ 30 w 76"/>
                  <a:gd name="T47" fmla="*/ 0 h 74"/>
                  <a:gd name="T48" fmla="*/ 38 w 76"/>
                  <a:gd name="T49" fmla="*/ 0 h 74"/>
                  <a:gd name="T50" fmla="*/ 45 w 76"/>
                  <a:gd name="T51" fmla="*/ 0 h 74"/>
                  <a:gd name="T52" fmla="*/ 53 w 76"/>
                  <a:gd name="T53" fmla="*/ 2 h 74"/>
                  <a:gd name="T54" fmla="*/ 59 w 76"/>
                  <a:gd name="T55" fmla="*/ 6 h 74"/>
                  <a:gd name="T56" fmla="*/ 64 w 76"/>
                  <a:gd name="T57" fmla="*/ 10 h 74"/>
                  <a:gd name="T58" fmla="*/ 70 w 76"/>
                  <a:gd name="T59" fmla="*/ 16 h 74"/>
                  <a:gd name="T60" fmla="*/ 73 w 76"/>
                  <a:gd name="T61" fmla="*/ 22 h 74"/>
                  <a:gd name="T62" fmla="*/ 75 w 76"/>
                  <a:gd name="T63" fmla="*/ 29 h 74"/>
                  <a:gd name="T64" fmla="*/ 76 w 76"/>
                  <a:gd name="T65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6" h="74">
                    <a:moveTo>
                      <a:pt x="76" y="37"/>
                    </a:moveTo>
                    <a:lnTo>
                      <a:pt x="75" y="44"/>
                    </a:lnTo>
                    <a:lnTo>
                      <a:pt x="73" y="51"/>
                    </a:lnTo>
                    <a:lnTo>
                      <a:pt x="70" y="57"/>
                    </a:lnTo>
                    <a:lnTo>
                      <a:pt x="64" y="63"/>
                    </a:lnTo>
                    <a:lnTo>
                      <a:pt x="59" y="68"/>
                    </a:lnTo>
                    <a:lnTo>
                      <a:pt x="53" y="71"/>
                    </a:lnTo>
                    <a:lnTo>
                      <a:pt x="45" y="73"/>
                    </a:lnTo>
                    <a:lnTo>
                      <a:pt x="38" y="74"/>
                    </a:lnTo>
                    <a:lnTo>
                      <a:pt x="30" y="73"/>
                    </a:lnTo>
                    <a:lnTo>
                      <a:pt x="24" y="71"/>
                    </a:lnTo>
                    <a:lnTo>
                      <a:pt x="17" y="68"/>
                    </a:lnTo>
                    <a:lnTo>
                      <a:pt x="12" y="63"/>
                    </a:lnTo>
                    <a:lnTo>
                      <a:pt x="7" y="57"/>
                    </a:lnTo>
                    <a:lnTo>
                      <a:pt x="3" y="51"/>
                    </a:lnTo>
                    <a:lnTo>
                      <a:pt x="1" y="44"/>
                    </a:ln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6"/>
                    </a:lnTo>
                    <a:lnTo>
                      <a:pt x="12" y="10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45" y="0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4" y="10"/>
                    </a:lnTo>
                    <a:lnTo>
                      <a:pt x="70" y="16"/>
                    </a:lnTo>
                    <a:lnTo>
                      <a:pt x="73" y="22"/>
                    </a:lnTo>
                    <a:lnTo>
                      <a:pt x="75" y="29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F2E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  <p:sp>
            <p:nvSpPr>
              <p:cNvPr id="1166" name="Freeform 192"/>
              <p:cNvSpPr>
                <a:spLocks/>
              </p:cNvSpPr>
              <p:nvPr/>
            </p:nvSpPr>
            <p:spPr bwMode="auto">
              <a:xfrm>
                <a:off x="8315325" y="1017588"/>
                <a:ext cx="19050" cy="19050"/>
              </a:xfrm>
              <a:custGeom>
                <a:avLst/>
                <a:gdLst>
                  <a:gd name="T0" fmla="*/ 76 w 76"/>
                  <a:gd name="T1" fmla="*/ 37 h 74"/>
                  <a:gd name="T2" fmla="*/ 75 w 76"/>
                  <a:gd name="T3" fmla="*/ 44 h 74"/>
                  <a:gd name="T4" fmla="*/ 73 w 76"/>
                  <a:gd name="T5" fmla="*/ 51 h 74"/>
                  <a:gd name="T6" fmla="*/ 68 w 76"/>
                  <a:gd name="T7" fmla="*/ 57 h 74"/>
                  <a:gd name="T8" fmla="*/ 64 w 76"/>
                  <a:gd name="T9" fmla="*/ 63 h 74"/>
                  <a:gd name="T10" fmla="*/ 59 w 76"/>
                  <a:gd name="T11" fmla="*/ 68 h 74"/>
                  <a:gd name="T12" fmla="*/ 52 w 76"/>
                  <a:gd name="T13" fmla="*/ 71 h 74"/>
                  <a:gd name="T14" fmla="*/ 45 w 76"/>
                  <a:gd name="T15" fmla="*/ 73 h 74"/>
                  <a:gd name="T16" fmla="*/ 38 w 76"/>
                  <a:gd name="T17" fmla="*/ 74 h 74"/>
                  <a:gd name="T18" fmla="*/ 30 w 76"/>
                  <a:gd name="T19" fmla="*/ 73 h 74"/>
                  <a:gd name="T20" fmla="*/ 24 w 76"/>
                  <a:gd name="T21" fmla="*/ 71 h 74"/>
                  <a:gd name="T22" fmla="*/ 17 w 76"/>
                  <a:gd name="T23" fmla="*/ 68 h 74"/>
                  <a:gd name="T24" fmla="*/ 11 w 76"/>
                  <a:gd name="T25" fmla="*/ 63 h 74"/>
                  <a:gd name="T26" fmla="*/ 7 w 76"/>
                  <a:gd name="T27" fmla="*/ 57 h 74"/>
                  <a:gd name="T28" fmla="*/ 3 w 76"/>
                  <a:gd name="T29" fmla="*/ 51 h 74"/>
                  <a:gd name="T30" fmla="*/ 1 w 76"/>
                  <a:gd name="T31" fmla="*/ 44 h 74"/>
                  <a:gd name="T32" fmla="*/ 0 w 76"/>
                  <a:gd name="T33" fmla="*/ 37 h 74"/>
                  <a:gd name="T34" fmla="*/ 1 w 76"/>
                  <a:gd name="T35" fmla="*/ 29 h 74"/>
                  <a:gd name="T36" fmla="*/ 3 w 76"/>
                  <a:gd name="T37" fmla="*/ 22 h 74"/>
                  <a:gd name="T38" fmla="*/ 7 w 76"/>
                  <a:gd name="T39" fmla="*/ 16 h 74"/>
                  <a:gd name="T40" fmla="*/ 11 w 76"/>
                  <a:gd name="T41" fmla="*/ 10 h 74"/>
                  <a:gd name="T42" fmla="*/ 17 w 76"/>
                  <a:gd name="T43" fmla="*/ 6 h 74"/>
                  <a:gd name="T44" fmla="*/ 24 w 76"/>
                  <a:gd name="T45" fmla="*/ 2 h 74"/>
                  <a:gd name="T46" fmla="*/ 30 w 76"/>
                  <a:gd name="T47" fmla="*/ 0 h 74"/>
                  <a:gd name="T48" fmla="*/ 38 w 76"/>
                  <a:gd name="T49" fmla="*/ 0 h 74"/>
                  <a:gd name="T50" fmla="*/ 45 w 76"/>
                  <a:gd name="T51" fmla="*/ 0 h 74"/>
                  <a:gd name="T52" fmla="*/ 52 w 76"/>
                  <a:gd name="T53" fmla="*/ 2 h 74"/>
                  <a:gd name="T54" fmla="*/ 59 w 76"/>
                  <a:gd name="T55" fmla="*/ 6 h 74"/>
                  <a:gd name="T56" fmla="*/ 64 w 76"/>
                  <a:gd name="T57" fmla="*/ 10 h 74"/>
                  <a:gd name="T58" fmla="*/ 68 w 76"/>
                  <a:gd name="T59" fmla="*/ 16 h 74"/>
                  <a:gd name="T60" fmla="*/ 73 w 76"/>
                  <a:gd name="T61" fmla="*/ 22 h 74"/>
                  <a:gd name="T62" fmla="*/ 75 w 76"/>
                  <a:gd name="T63" fmla="*/ 29 h 74"/>
                  <a:gd name="T64" fmla="*/ 76 w 76"/>
                  <a:gd name="T65" fmla="*/ 3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6" h="74">
                    <a:moveTo>
                      <a:pt x="76" y="37"/>
                    </a:moveTo>
                    <a:lnTo>
                      <a:pt x="75" y="44"/>
                    </a:lnTo>
                    <a:lnTo>
                      <a:pt x="73" y="51"/>
                    </a:lnTo>
                    <a:lnTo>
                      <a:pt x="68" y="57"/>
                    </a:lnTo>
                    <a:lnTo>
                      <a:pt x="64" y="63"/>
                    </a:lnTo>
                    <a:lnTo>
                      <a:pt x="59" y="68"/>
                    </a:lnTo>
                    <a:lnTo>
                      <a:pt x="52" y="71"/>
                    </a:lnTo>
                    <a:lnTo>
                      <a:pt x="45" y="73"/>
                    </a:lnTo>
                    <a:lnTo>
                      <a:pt x="38" y="74"/>
                    </a:lnTo>
                    <a:lnTo>
                      <a:pt x="30" y="73"/>
                    </a:lnTo>
                    <a:lnTo>
                      <a:pt x="24" y="71"/>
                    </a:lnTo>
                    <a:lnTo>
                      <a:pt x="17" y="68"/>
                    </a:lnTo>
                    <a:lnTo>
                      <a:pt x="11" y="63"/>
                    </a:lnTo>
                    <a:lnTo>
                      <a:pt x="7" y="57"/>
                    </a:lnTo>
                    <a:lnTo>
                      <a:pt x="3" y="51"/>
                    </a:lnTo>
                    <a:lnTo>
                      <a:pt x="1" y="44"/>
                    </a:lnTo>
                    <a:lnTo>
                      <a:pt x="0" y="37"/>
                    </a:lnTo>
                    <a:lnTo>
                      <a:pt x="1" y="29"/>
                    </a:lnTo>
                    <a:lnTo>
                      <a:pt x="3" y="22"/>
                    </a:lnTo>
                    <a:lnTo>
                      <a:pt x="7" y="16"/>
                    </a:lnTo>
                    <a:lnTo>
                      <a:pt x="11" y="10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45" y="0"/>
                    </a:lnTo>
                    <a:lnTo>
                      <a:pt x="52" y="2"/>
                    </a:lnTo>
                    <a:lnTo>
                      <a:pt x="59" y="6"/>
                    </a:lnTo>
                    <a:lnTo>
                      <a:pt x="64" y="10"/>
                    </a:lnTo>
                    <a:lnTo>
                      <a:pt x="68" y="16"/>
                    </a:lnTo>
                    <a:lnTo>
                      <a:pt x="73" y="22"/>
                    </a:lnTo>
                    <a:lnTo>
                      <a:pt x="75" y="29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F2E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TW" altLang="en-US"/>
              </a:p>
            </p:txBody>
          </p:sp>
        </p:grpSp>
      </p:grpSp>
      <p:sp>
        <p:nvSpPr>
          <p:cNvPr id="243" name="矩形 242"/>
          <p:cNvSpPr/>
          <p:nvPr/>
        </p:nvSpPr>
        <p:spPr>
          <a:xfrm>
            <a:off x="976870" y="1124744"/>
            <a:ext cx="7566495" cy="18620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TW" altLang="en-US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中特圓體" pitchFamily="49" charset="-120"/>
                <a:ea typeface="華康中特圓體" pitchFamily="49" charset="-120"/>
              </a:rPr>
              <a:t>母親節快樂</a:t>
            </a:r>
            <a:endParaRPr lang="zh-TW" altLang="en-US" sz="11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華康中特圓體" pitchFamily="49" charset="-120"/>
              <a:ea typeface="華康中特圓體" pitchFamily="49" charset="-120"/>
            </a:endParaRPr>
          </a:p>
        </p:txBody>
      </p:sp>
      <p:pic>
        <p:nvPicPr>
          <p:cNvPr id="246" name="Picture 193" descr="C:\Documents and Settings\user\Local Settings\Temporary Internet Files\Content.IE5\C4260T7K\MC900421408[4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672" y="915378"/>
            <a:ext cx="6044417" cy="559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854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6</cp:revision>
  <dcterms:created xsi:type="dcterms:W3CDTF">2012-04-30T06:42:04Z</dcterms:created>
  <dcterms:modified xsi:type="dcterms:W3CDTF">2012-05-17T02:27:37Z</dcterms:modified>
</cp:coreProperties>
</file>