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08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0F13-12BA-41D6-9421-A55CE9183D5E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DAE0-CFA0-4196-9701-A17B84FCE1B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94565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0F13-12BA-41D6-9421-A55CE9183D5E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DAE0-CFA0-4196-9701-A17B84FCE1B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5845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0F13-12BA-41D6-9421-A55CE9183D5E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DAE0-CFA0-4196-9701-A17B84FCE1B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2729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0F13-12BA-41D6-9421-A55CE9183D5E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DAE0-CFA0-4196-9701-A17B84FCE1B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44078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0F13-12BA-41D6-9421-A55CE9183D5E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DAE0-CFA0-4196-9701-A17B84FCE1B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6296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0F13-12BA-41D6-9421-A55CE9183D5E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DAE0-CFA0-4196-9701-A17B84FCE1B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4179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0F13-12BA-41D6-9421-A55CE9183D5E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DAE0-CFA0-4196-9701-A17B84FCE1B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6083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0F13-12BA-41D6-9421-A55CE9183D5E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DAE0-CFA0-4196-9701-A17B84FCE1B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8804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0F13-12BA-41D6-9421-A55CE9183D5E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DAE0-CFA0-4196-9701-A17B84FCE1B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2396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0F13-12BA-41D6-9421-A55CE9183D5E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DAE0-CFA0-4196-9701-A17B84FCE1B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2477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0F13-12BA-41D6-9421-A55CE9183D5E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ADAE0-CFA0-4196-9701-A17B84FCE1B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8143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8000">
              <a:schemeClr val="accent5">
                <a:lumMod val="60000"/>
                <a:lumOff val="40000"/>
              </a:schemeClr>
            </a:gs>
            <a:gs pos="37000">
              <a:schemeClr val="accent1">
                <a:tint val="37000"/>
                <a:satMod val="300000"/>
              </a:schemeClr>
            </a:gs>
            <a:gs pos="100000">
              <a:schemeClr val="bg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60F13-12BA-41D6-9421-A55CE9183D5E}" type="datetimeFigureOut">
              <a:rPr lang="zh-TW" altLang="en-US" smtClean="0"/>
              <a:t>2012/4/24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ADAE0-CFA0-4196-9701-A17B84FCE1B6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028" name="Picture 4" descr="C:\Documents and Settings\user\Local Settings\Temporary Internet Files\Content.IE5\LF01AR20\MC900412790[1].wmf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56376" y="332656"/>
            <a:ext cx="1187624" cy="140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橢圓 18"/>
          <p:cNvSpPr/>
          <p:nvPr userDrawn="1"/>
        </p:nvSpPr>
        <p:spPr>
          <a:xfrm>
            <a:off x="11291698" y="4710676"/>
            <a:ext cx="72008" cy="72008"/>
          </a:xfrm>
          <a:prstGeom prst="ellipse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0" name="群組 9"/>
          <p:cNvGrpSpPr/>
          <p:nvPr userDrawn="1"/>
        </p:nvGrpSpPr>
        <p:grpSpPr>
          <a:xfrm>
            <a:off x="4254822" y="5949280"/>
            <a:ext cx="4666804" cy="720080"/>
            <a:chOff x="3485678" y="4725144"/>
            <a:chExt cx="4666804" cy="720080"/>
          </a:xfrm>
        </p:grpSpPr>
        <p:grpSp>
          <p:nvGrpSpPr>
            <p:cNvPr id="8" name="群組 7"/>
            <p:cNvGrpSpPr/>
            <p:nvPr userDrawn="1"/>
          </p:nvGrpSpPr>
          <p:grpSpPr>
            <a:xfrm>
              <a:off x="3729135" y="4869160"/>
              <a:ext cx="4210784" cy="576064"/>
              <a:chOff x="3729135" y="4869160"/>
              <a:chExt cx="4210784" cy="576064"/>
            </a:xfrm>
          </p:grpSpPr>
          <p:sp>
            <p:nvSpPr>
              <p:cNvPr id="7" name="橢圓 6"/>
              <p:cNvSpPr/>
              <p:nvPr userDrawn="1"/>
            </p:nvSpPr>
            <p:spPr>
              <a:xfrm>
                <a:off x="3729135" y="4869160"/>
                <a:ext cx="4210784" cy="576064"/>
              </a:xfrm>
              <a:prstGeom prst="ellipse">
                <a:avLst/>
              </a:prstGeom>
              <a:noFill/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" name="橢圓 10"/>
              <p:cNvSpPr/>
              <p:nvPr userDrawn="1"/>
            </p:nvSpPr>
            <p:spPr>
              <a:xfrm>
                <a:off x="4070331" y="4941340"/>
                <a:ext cx="3528392" cy="431704"/>
              </a:xfrm>
              <a:prstGeom prst="ellipse">
                <a:avLst/>
              </a:prstGeom>
              <a:noFill/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" name="橢圓 11"/>
              <p:cNvSpPr/>
              <p:nvPr userDrawn="1"/>
            </p:nvSpPr>
            <p:spPr>
              <a:xfrm>
                <a:off x="4374629" y="5029928"/>
                <a:ext cx="2919797" cy="254528"/>
              </a:xfrm>
              <a:prstGeom prst="ellipse">
                <a:avLst/>
              </a:prstGeom>
              <a:noFill/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9" name="橢圓 8"/>
            <p:cNvSpPr/>
            <p:nvPr userDrawn="1"/>
          </p:nvSpPr>
          <p:spPr>
            <a:xfrm>
              <a:off x="3851920" y="4725144"/>
              <a:ext cx="72008" cy="72008"/>
            </a:xfrm>
            <a:prstGeom prst="ellipse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" name="橢圓 14"/>
            <p:cNvSpPr/>
            <p:nvPr userDrawn="1"/>
          </p:nvSpPr>
          <p:spPr>
            <a:xfrm>
              <a:off x="3485678" y="4940169"/>
              <a:ext cx="127264" cy="1272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橢圓 15"/>
            <p:cNvSpPr/>
            <p:nvPr userDrawn="1"/>
          </p:nvSpPr>
          <p:spPr>
            <a:xfrm>
              <a:off x="4860032" y="5121188"/>
              <a:ext cx="72008" cy="72008"/>
            </a:xfrm>
            <a:prstGeom prst="ellipse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橢圓 16"/>
            <p:cNvSpPr/>
            <p:nvPr userDrawn="1"/>
          </p:nvSpPr>
          <p:spPr>
            <a:xfrm>
              <a:off x="6948264" y="4761148"/>
              <a:ext cx="72008" cy="72008"/>
            </a:xfrm>
            <a:prstGeom prst="ellipse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橢圓 17"/>
            <p:cNvSpPr/>
            <p:nvPr userDrawn="1"/>
          </p:nvSpPr>
          <p:spPr>
            <a:xfrm>
              <a:off x="7829112" y="4889697"/>
              <a:ext cx="127264" cy="1272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橢圓 19"/>
            <p:cNvSpPr/>
            <p:nvPr userDrawn="1"/>
          </p:nvSpPr>
          <p:spPr>
            <a:xfrm>
              <a:off x="8100392" y="4776482"/>
              <a:ext cx="52090" cy="45719"/>
            </a:xfrm>
            <a:prstGeom prst="ellipse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" name="橢圓 20"/>
            <p:cNvSpPr/>
            <p:nvPr userDrawn="1"/>
          </p:nvSpPr>
          <p:spPr>
            <a:xfrm>
              <a:off x="7546633" y="5044573"/>
              <a:ext cx="52090" cy="45719"/>
            </a:xfrm>
            <a:prstGeom prst="ellipse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4" name="群組 13"/>
          <p:cNvGrpSpPr/>
          <p:nvPr userDrawn="1"/>
        </p:nvGrpSpPr>
        <p:grpSpPr>
          <a:xfrm>
            <a:off x="865458" y="0"/>
            <a:ext cx="7836130" cy="1537819"/>
            <a:chOff x="839056" y="218908"/>
            <a:chExt cx="6874894" cy="1349179"/>
          </a:xfrm>
        </p:grpSpPr>
        <p:sp>
          <p:nvSpPr>
            <p:cNvPr id="13" name="橢圓 12"/>
            <p:cNvSpPr/>
            <p:nvPr userDrawn="1"/>
          </p:nvSpPr>
          <p:spPr>
            <a:xfrm>
              <a:off x="839056" y="620688"/>
              <a:ext cx="227496" cy="227496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" name="橢圓 39"/>
            <p:cNvSpPr/>
            <p:nvPr userDrawn="1"/>
          </p:nvSpPr>
          <p:spPr>
            <a:xfrm>
              <a:off x="2195736" y="1268760"/>
              <a:ext cx="227496" cy="227496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1" name="橢圓 40"/>
            <p:cNvSpPr/>
            <p:nvPr userDrawn="1"/>
          </p:nvSpPr>
          <p:spPr>
            <a:xfrm>
              <a:off x="3779912" y="218908"/>
              <a:ext cx="227496" cy="227496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2" name="橢圓 41"/>
            <p:cNvSpPr/>
            <p:nvPr userDrawn="1"/>
          </p:nvSpPr>
          <p:spPr>
            <a:xfrm>
              <a:off x="6228184" y="1340591"/>
              <a:ext cx="227496" cy="227496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3" name="橢圓 42"/>
            <p:cNvSpPr/>
            <p:nvPr userDrawn="1"/>
          </p:nvSpPr>
          <p:spPr>
            <a:xfrm>
              <a:off x="6376175" y="321752"/>
              <a:ext cx="227496" cy="227496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4" name="橢圓 43"/>
            <p:cNvSpPr/>
            <p:nvPr userDrawn="1"/>
          </p:nvSpPr>
          <p:spPr>
            <a:xfrm>
              <a:off x="5515428" y="342077"/>
              <a:ext cx="113748" cy="113748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5" name="橢圓 44"/>
            <p:cNvSpPr/>
            <p:nvPr userDrawn="1"/>
          </p:nvSpPr>
          <p:spPr>
            <a:xfrm>
              <a:off x="3347864" y="1325634"/>
              <a:ext cx="113748" cy="113748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6" name="橢圓 45"/>
            <p:cNvSpPr/>
            <p:nvPr userDrawn="1"/>
          </p:nvSpPr>
          <p:spPr>
            <a:xfrm>
              <a:off x="2627784" y="275782"/>
              <a:ext cx="113748" cy="113748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7" name="橢圓 46"/>
            <p:cNvSpPr/>
            <p:nvPr userDrawn="1"/>
          </p:nvSpPr>
          <p:spPr>
            <a:xfrm>
              <a:off x="7600202" y="1211886"/>
              <a:ext cx="113748" cy="113748"/>
            </a:xfrm>
            <a:prstGeom prst="ellips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42807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正確洗手步驟</a:t>
            </a:r>
            <a:endParaRPr lang="zh-TW" altLang="en-US" dirty="0"/>
          </a:p>
        </p:txBody>
      </p:sp>
      <p:sp>
        <p:nvSpPr>
          <p:cNvPr id="13" name="內容版面配置區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7927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</Words>
  <Application>Microsoft Office PowerPoint</Application>
  <PresentationFormat>如螢幕大小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正確洗手步驟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正確洗手步驟</dc:title>
  <dc:creator>user</dc:creator>
  <cp:lastModifiedBy>user</cp:lastModifiedBy>
  <cp:revision>3</cp:revision>
  <dcterms:created xsi:type="dcterms:W3CDTF">2012-04-24T03:56:06Z</dcterms:created>
  <dcterms:modified xsi:type="dcterms:W3CDTF">2012-04-24T04:09:52Z</dcterms:modified>
</cp:coreProperties>
</file>