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8DA"/>
    <a:srgbClr val="C17C21"/>
    <a:srgbClr val="FCD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256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43D1E-7668-4408-9FF6-4204BCDCB179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6CEB4-BA7E-47E8-8091-065BB3B7AAA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9984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gif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群組 58"/>
          <p:cNvGrpSpPr/>
          <p:nvPr userDrawn="1"/>
        </p:nvGrpSpPr>
        <p:grpSpPr>
          <a:xfrm>
            <a:off x="-3" y="1"/>
            <a:ext cx="9144003" cy="6857999"/>
            <a:chOff x="-3" y="1"/>
            <a:chExt cx="9144003" cy="6857999"/>
          </a:xfrm>
        </p:grpSpPr>
        <p:pic>
          <p:nvPicPr>
            <p:cNvPr id="7" name="Picture 7" descr="C:\Documents and Settings\user\Local Settings\Temporary Internet Files\Content.IE5\C4260T7K\MP900443590[1]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1"/>
              <a:ext cx="9144000" cy="1556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C:\Documents and Settings\user\Local Settings\Temporary Internet Files\Content.IE5\GQX32GZJ\MP900442657[1].jpg"/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378323"/>
              <a:ext cx="9144000" cy="1479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8" name="群組 57"/>
            <p:cNvGrpSpPr/>
            <p:nvPr userDrawn="1"/>
          </p:nvGrpSpPr>
          <p:grpSpPr>
            <a:xfrm>
              <a:off x="0" y="1556792"/>
              <a:ext cx="9144000" cy="3821531"/>
              <a:chOff x="0" y="1556792"/>
              <a:chExt cx="9144000" cy="3821531"/>
            </a:xfrm>
          </p:grpSpPr>
          <p:sp>
            <p:nvSpPr>
              <p:cNvPr id="9" name="矩形 8"/>
              <p:cNvSpPr/>
              <p:nvPr userDrawn="1"/>
            </p:nvSpPr>
            <p:spPr>
              <a:xfrm>
                <a:off x="0" y="1897989"/>
                <a:ext cx="9144000" cy="3139137"/>
              </a:xfrm>
              <a:prstGeom prst="rect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sz="2000"/>
              </a:p>
            </p:txBody>
          </p:sp>
          <p:grpSp>
            <p:nvGrpSpPr>
              <p:cNvPr id="10" name="群組 9"/>
              <p:cNvGrpSpPr/>
              <p:nvPr userDrawn="1"/>
            </p:nvGrpSpPr>
            <p:grpSpPr>
              <a:xfrm>
                <a:off x="0" y="1556792"/>
                <a:ext cx="9144000" cy="3821531"/>
                <a:chOff x="0" y="1556792"/>
                <a:chExt cx="9144000" cy="3821531"/>
              </a:xfrm>
            </p:grpSpPr>
            <p:pic>
              <p:nvPicPr>
                <p:cNvPr id="11" name="Picture 2" descr="C:\Documents and Settings\user\Local Settings\Temporary Internet Files\Content.IE5\GQX32GZJ\MP900177844[1].jpg"/>
                <p:cNvPicPr>
                  <a:picLocks noChangeAspect="1" noChangeArrowheads="1"/>
                </p:cNvPicPr>
                <p:nvPr/>
              </p:nvPicPr>
              <p:blipFill>
                <a:blip r:embed="rId4" cstate="email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0" b="100000" l="3000" r="100000">
                              <a14:foregroundMark x1="30333" y1="22500" x2="29667" y2="31250"/>
                              <a14:foregroundMark x1="47500" y1="39750" x2="39000" y2="3975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61368" y="2033464"/>
                  <a:ext cx="4282632" cy="285508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2" name="群組 11"/>
                <p:cNvGrpSpPr/>
                <p:nvPr/>
              </p:nvGrpSpPr>
              <p:grpSpPr>
                <a:xfrm>
                  <a:off x="0" y="1556792"/>
                  <a:ext cx="9144000" cy="476672"/>
                  <a:chOff x="0" y="0"/>
                  <a:chExt cx="9144000" cy="476672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6" name="矩形 35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7" name="圓角矩形 36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8" name="圓角矩形 37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9" name="圓角矩形 38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0" name="圓角矩形 39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1" name="圓角矩形 40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2" name="圓角矩形 41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3" name="圓角矩形 42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4" name="圓角矩形 43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5" name="圓角矩形 44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6" name="圓角矩形 45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7" name="圓角矩形 46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8" name="圓角矩形 47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49" name="圓角矩形 48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1" name="圓角矩形 50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5" name="圓角矩形 54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6" name="圓角矩形 55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57" name="圓角矩形 56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  <p:grpSp>
              <p:nvGrpSpPr>
                <p:cNvPr id="13" name="群組 12"/>
                <p:cNvGrpSpPr/>
                <p:nvPr/>
              </p:nvGrpSpPr>
              <p:grpSpPr>
                <a:xfrm>
                  <a:off x="0" y="4901651"/>
                  <a:ext cx="9144000" cy="476672"/>
                  <a:chOff x="0" y="0"/>
                  <a:chExt cx="9144000" cy="476672"/>
                </a:xfrm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0" y="0"/>
                    <a:ext cx="9144000" cy="476672"/>
                  </a:xfrm>
                  <a:prstGeom prst="rect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5" name="圓角矩形 14"/>
                  <p:cNvSpPr/>
                  <p:nvPr/>
                </p:nvSpPr>
                <p:spPr>
                  <a:xfrm>
                    <a:off x="10750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6" name="圓角矩形 15"/>
                  <p:cNvSpPr/>
                  <p:nvPr/>
                </p:nvSpPr>
                <p:spPr>
                  <a:xfrm>
                    <a:off x="54325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7" name="圓角矩形 16"/>
                  <p:cNvSpPr/>
                  <p:nvPr/>
                </p:nvSpPr>
                <p:spPr>
                  <a:xfrm>
                    <a:off x="97900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8" name="圓角矩形 17"/>
                  <p:cNvSpPr/>
                  <p:nvPr/>
                </p:nvSpPr>
                <p:spPr>
                  <a:xfrm>
                    <a:off x="141474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19" name="圓角矩形 18"/>
                  <p:cNvSpPr/>
                  <p:nvPr/>
                </p:nvSpPr>
                <p:spPr>
                  <a:xfrm>
                    <a:off x="185049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0" name="圓角矩形 19"/>
                  <p:cNvSpPr/>
                  <p:nvPr/>
                </p:nvSpPr>
                <p:spPr>
                  <a:xfrm>
                    <a:off x="228624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1" name="圓角矩形 20"/>
                  <p:cNvSpPr/>
                  <p:nvPr/>
                </p:nvSpPr>
                <p:spPr>
                  <a:xfrm>
                    <a:off x="272199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2" name="圓角矩形 21"/>
                  <p:cNvSpPr/>
                  <p:nvPr/>
                </p:nvSpPr>
                <p:spPr>
                  <a:xfrm>
                    <a:off x="315774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3" name="圓角矩形 22"/>
                  <p:cNvSpPr/>
                  <p:nvPr/>
                </p:nvSpPr>
                <p:spPr>
                  <a:xfrm>
                    <a:off x="359348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4" name="圓角矩形 23"/>
                  <p:cNvSpPr/>
                  <p:nvPr/>
                </p:nvSpPr>
                <p:spPr>
                  <a:xfrm>
                    <a:off x="402923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5" name="圓角矩形 24"/>
                  <p:cNvSpPr/>
                  <p:nvPr/>
                </p:nvSpPr>
                <p:spPr>
                  <a:xfrm>
                    <a:off x="446498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6" name="圓角矩形 25"/>
                  <p:cNvSpPr/>
                  <p:nvPr/>
                </p:nvSpPr>
                <p:spPr>
                  <a:xfrm>
                    <a:off x="490073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7" name="圓角矩形 26"/>
                  <p:cNvSpPr/>
                  <p:nvPr/>
                </p:nvSpPr>
                <p:spPr>
                  <a:xfrm>
                    <a:off x="533648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8" name="圓角矩形 27"/>
                  <p:cNvSpPr/>
                  <p:nvPr/>
                </p:nvSpPr>
                <p:spPr>
                  <a:xfrm>
                    <a:off x="577222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29" name="圓角矩形 28"/>
                  <p:cNvSpPr/>
                  <p:nvPr/>
                </p:nvSpPr>
                <p:spPr>
                  <a:xfrm>
                    <a:off x="620797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0" name="圓角矩形 29"/>
                  <p:cNvSpPr/>
                  <p:nvPr/>
                </p:nvSpPr>
                <p:spPr>
                  <a:xfrm>
                    <a:off x="6643724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1" name="圓角矩形 30"/>
                  <p:cNvSpPr/>
                  <p:nvPr/>
                </p:nvSpPr>
                <p:spPr>
                  <a:xfrm>
                    <a:off x="7079472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2" name="圓角矩形 31"/>
                  <p:cNvSpPr/>
                  <p:nvPr/>
                </p:nvSpPr>
                <p:spPr>
                  <a:xfrm>
                    <a:off x="7515220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3" name="圓角矩形 32"/>
                  <p:cNvSpPr/>
                  <p:nvPr/>
                </p:nvSpPr>
                <p:spPr>
                  <a:xfrm>
                    <a:off x="7950968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4" name="圓角矩形 33"/>
                  <p:cNvSpPr/>
                  <p:nvPr/>
                </p:nvSpPr>
                <p:spPr>
                  <a:xfrm>
                    <a:off x="8386716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  <p:sp>
                <p:nvSpPr>
                  <p:cNvPr id="35" name="圓角矩形 34"/>
                  <p:cNvSpPr/>
                  <p:nvPr/>
                </p:nvSpPr>
                <p:spPr>
                  <a:xfrm>
                    <a:off x="8822469" y="135475"/>
                    <a:ext cx="214027" cy="20572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2000"/>
                  </a:p>
                </p:txBody>
              </p:sp>
            </p:grpSp>
          </p:grp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93244" cy="1254001"/>
          </a:xfrm>
        </p:spPr>
        <p:txBody>
          <a:bodyPr>
            <a:noAutofit/>
          </a:bodyPr>
          <a:lstStyle>
            <a:lvl1pPr algn="l">
              <a:defRPr sz="60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5536" y="3742184"/>
            <a:ext cx="8493244" cy="694928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605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983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835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934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矩形 137"/>
          <p:cNvSpPr/>
          <p:nvPr userDrawn="1"/>
        </p:nvSpPr>
        <p:spPr>
          <a:xfrm>
            <a:off x="0" y="2830991"/>
            <a:ext cx="9144000" cy="2682049"/>
          </a:xfrm>
          <a:prstGeom prst="rect">
            <a:avLst/>
          </a:prstGeom>
          <a:solidFill>
            <a:srgbClr val="EAE8DA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2000"/>
          </a:p>
        </p:txBody>
      </p:sp>
      <p:pic>
        <p:nvPicPr>
          <p:cNvPr id="116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832" y="2830990"/>
            <a:ext cx="2388168" cy="2720149"/>
          </a:xfrm>
          <a:prstGeom prst="rect">
            <a:avLst/>
          </a:prstGeom>
          <a:noFill/>
          <a:effectLst>
            <a:outerShdw blurRad="190500" dist="1270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400" b="0" cap="all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5441291" y="2118527"/>
            <a:ext cx="689374" cy="6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4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71391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1" name="群組 120"/>
          <p:cNvGrpSpPr/>
          <p:nvPr userDrawn="1"/>
        </p:nvGrpSpPr>
        <p:grpSpPr>
          <a:xfrm>
            <a:off x="0" y="2792891"/>
            <a:ext cx="9108504" cy="76200"/>
            <a:chOff x="35496" y="1249993"/>
            <a:chExt cx="9108504" cy="762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2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4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6640763" y="1312295"/>
            <a:ext cx="780031" cy="75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732626" y="91043"/>
            <a:ext cx="1223384" cy="118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群組 125"/>
          <p:cNvGrpSpPr/>
          <p:nvPr userDrawn="1"/>
        </p:nvGrpSpPr>
        <p:grpSpPr>
          <a:xfrm>
            <a:off x="0" y="5513040"/>
            <a:ext cx="9108504" cy="76200"/>
            <a:chOff x="35496" y="1249993"/>
            <a:chExt cx="9108504" cy="76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2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5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3123336" y="5578909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1845660" y="6110106"/>
            <a:ext cx="480070" cy="46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203">
            <a:off x="727813" y="6450385"/>
            <a:ext cx="395090" cy="3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0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61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728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475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5" name="群組 4"/>
          <p:cNvGrpSpPr/>
          <p:nvPr userDrawn="1"/>
        </p:nvGrpSpPr>
        <p:grpSpPr>
          <a:xfrm>
            <a:off x="36512" y="6741368"/>
            <a:ext cx="9071992" cy="288032"/>
            <a:chOff x="-5781" y="6669360"/>
            <a:chExt cx="9071992" cy="76200"/>
          </a:xfrm>
        </p:grpSpPr>
        <p:pic>
          <p:nvPicPr>
            <p:cNvPr id="6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78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4211" y="6669360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群組 7"/>
          <p:cNvGrpSpPr/>
          <p:nvPr userDrawn="1"/>
        </p:nvGrpSpPr>
        <p:grpSpPr>
          <a:xfrm>
            <a:off x="36512" y="-27384"/>
            <a:ext cx="9071992" cy="76200"/>
            <a:chOff x="0" y="260648"/>
            <a:chExt cx="9071992" cy="76200"/>
          </a:xfrm>
        </p:grpSpPr>
        <p:pic>
          <p:nvPicPr>
            <p:cNvPr id="9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260648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523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380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451646" y="-1"/>
            <a:ext cx="5856658" cy="12703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4599-AF1D-4F8E-A52A-A67C53160B1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A7C95-8501-452A-86A6-2774BE06C955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5257" y="6306476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961" y="555797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Documents and Settings\user\Local Settings\Temporary Internet Files\Content.IE5\5T7L489M\MC900416014[1].wmf"/>
          <p:cNvPicPr>
            <a:picLocks noChangeAspect="1" noChangeArrowheads="1"/>
          </p:cNvPicPr>
          <p:nvPr userDrawn="1"/>
        </p:nvPicPr>
        <p:blipFill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80063" y="4734628"/>
            <a:ext cx="567060" cy="55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Documents and Settings\user\Local Settings\Temporary Internet Files\Content.IE5\2TSIWBUK\MP900341526[1].jp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51646" cy="129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群組 10"/>
          <p:cNvGrpSpPr/>
          <p:nvPr userDrawn="1"/>
        </p:nvGrpSpPr>
        <p:grpSpPr>
          <a:xfrm>
            <a:off x="-1004" y="1253955"/>
            <a:ext cx="9108504" cy="76200"/>
            <a:chOff x="35496" y="1249993"/>
            <a:chExt cx="9108504" cy="76200"/>
          </a:xfrm>
        </p:grpSpPr>
        <p:pic>
          <p:nvPicPr>
            <p:cNvPr id="12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4" descr="C:\Program Files\Microsoft Office\MEDIA\OFFICE14\Lines\BD10358_.gif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249993"/>
              <a:ext cx="4572000" cy="76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15" descr="C:\Documents and Settings\user\Local Settings\Temporary Internet Files\Content.IE5\GQX32GZJ\MP900177844[2].jpg"/>
          <p:cNvPicPr>
            <a:picLocks noChangeAspect="1" noChangeArrowheads="1"/>
          </p:cNvPicPr>
          <p:nvPr userDrawn="1"/>
        </p:nvPicPr>
        <p:blipFill>
          <a:blip r:embed="rId16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1905547" cy="127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85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台東蘭嶼之旅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校外教學回顧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555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回顧飛行傘起飛瞬間</a:t>
            </a:r>
            <a:endParaRPr lang="zh-TW" altLang="en-US" dirty="0"/>
          </a:p>
        </p:txBody>
      </p:sp>
      <p:pic>
        <p:nvPicPr>
          <p:cNvPr id="4" name="movie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1600200"/>
            <a:ext cx="6034088" cy="452596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745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</Words>
  <Application>Microsoft Office PowerPoint</Application>
  <PresentationFormat>如螢幕大小 (4:3)</PresentationFormat>
  <Paragraphs>3</Paragraphs>
  <Slides>2</Slides>
  <Notes>0</Notes>
  <HiddenSlides>0</HiddenSlides>
  <MMClips>1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佈景主題</vt:lpstr>
      <vt:lpstr>台東蘭嶼之旅</vt:lpstr>
      <vt:lpstr>回顧飛行傘起飛瞬間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台東蘭嶼之旅</dc:title>
  <dc:creator>user</dc:creator>
  <cp:lastModifiedBy>user</cp:lastModifiedBy>
  <cp:revision>8</cp:revision>
  <dcterms:created xsi:type="dcterms:W3CDTF">2012-04-25T03:27:00Z</dcterms:created>
  <dcterms:modified xsi:type="dcterms:W3CDTF">2012-05-14T04:24:04Z</dcterms:modified>
</cp:coreProperties>
</file>