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8EC5E-6F15-4671-A55A-545BFA716DE9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10" name="矩形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E2665-BBB1-4AAF-AF50-A341A1E9900A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4B1E1-04A1-4527-89FD-A5B9DBF53F89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3C9BC-3039-4F39-B12F-DD17BDE9DDD6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5561C-ED52-4638-8E15-02019F2BA100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zh-TW" altLang="en-US" dirty="0" smtClean="0"/>
              <a:t>按一下以編輯母片文字樣式</a:t>
            </a:r>
          </a:p>
          <a:p>
            <a:pPr lvl="1" eaLnBrk="1" latinLnBrk="0" hangingPunct="1"/>
            <a:r>
              <a:rPr lang="zh-TW" altLang="en-US" dirty="0" smtClean="0"/>
              <a:t>第二層</a:t>
            </a:r>
          </a:p>
          <a:p>
            <a:pPr lvl="2" eaLnBrk="1" latinLnBrk="0" hangingPunct="1"/>
            <a:r>
              <a:rPr lang="zh-TW" altLang="en-US" dirty="0" smtClean="0"/>
              <a:t>第三層</a:t>
            </a:r>
          </a:p>
          <a:p>
            <a:pPr lvl="3" eaLnBrk="1" latinLnBrk="0" hangingPunct="1"/>
            <a:r>
              <a:rPr lang="zh-TW" altLang="en-US" dirty="0" smtClean="0"/>
              <a:t>第四層</a:t>
            </a:r>
          </a:p>
          <a:p>
            <a:pPr lvl="4" eaLnBrk="1" latinLnBrk="0" hangingPunct="1"/>
            <a:r>
              <a:rPr lang="zh-TW" altLang="en-US" dirty="0" smtClean="0"/>
              <a:t>第五層</a:t>
            </a:r>
            <a:endParaRPr kumimoji="0" 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5326B-6259-459F-B6AC-54A7691955DA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AAC33-FE73-4629-A201-21F1F536B68B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A0229-2EBB-4A03-9B85-93DC22130097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DBE83-07AE-47A3-8BBF-23918349D165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6849E-6747-4833-8EB0-37EC8146B799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12" name="矩形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endParaRPr lang="en-US" altLang="zh-TW"/>
          </a:p>
        </p:txBody>
      </p:sp>
      <p:sp>
        <p:nvSpPr>
          <p:cNvPr id="11" name="矩形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00E7FFA-4A28-4A7B-8418-C7D84F5969B5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dirty="0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dirty="0" smtClean="0"/>
              <a:t>第二層</a:t>
            </a:r>
          </a:p>
          <a:p>
            <a:pPr lvl="2" eaLnBrk="1" latinLnBrk="0" hangingPunct="1"/>
            <a:r>
              <a:rPr kumimoji="0" lang="zh-TW" altLang="en-US" dirty="0" smtClean="0"/>
              <a:t>第三層</a:t>
            </a:r>
          </a:p>
          <a:p>
            <a:pPr lvl="3" eaLnBrk="1" latinLnBrk="0" hangingPunct="1"/>
            <a:r>
              <a:rPr kumimoji="0" lang="zh-TW" altLang="en-US" dirty="0" smtClean="0"/>
              <a:t>第四層</a:t>
            </a:r>
          </a:p>
          <a:p>
            <a:pPr lvl="4" eaLnBrk="1" latinLnBrk="0" hangingPunct="1"/>
            <a:r>
              <a:rPr kumimoji="0" lang="zh-TW" altLang="en-US" dirty="0" smtClean="0"/>
              <a:t>第五層</a:t>
            </a:r>
            <a:endParaRPr kumimoji="0" 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25E7156-7D34-4D97-8FDD-536F087F56C3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華康儷中黑" pitchFamily="49" charset="-120"/>
          <a:ea typeface="華康儷中黑" pitchFamily="49" charset="-120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accent1">
              <a:lumMod val="50000"/>
            </a:schemeClr>
          </a:solidFill>
          <a:latin typeface="華康中黑體" pitchFamily="49" charset="-120"/>
          <a:ea typeface="華康中黑體" pitchFamily="49" charset="-120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accent2">
              <a:lumMod val="50000"/>
            </a:schemeClr>
          </a:solidFill>
          <a:latin typeface="華康中黑體" pitchFamily="49" charset="-120"/>
          <a:ea typeface="華康中黑體" pitchFamily="49" charset="-120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華康中黑體" pitchFamily="49" charset="-120"/>
          <a:ea typeface="華康中黑體" pitchFamily="49" charset="-120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華康中黑體" pitchFamily="49" charset="-120"/>
          <a:ea typeface="華康中黑體" pitchFamily="49" charset="-120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華康中黑體" pitchFamily="49" charset="-120"/>
          <a:ea typeface="華康中黑體" pitchFamily="49" charset="-120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台灣各低海拔區之代表植物</a:t>
            </a:r>
            <a:endParaRPr lang="zh-TW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zh-TW" altLang="en-US" dirty="0" smtClean="0"/>
              <a:t>北部低海拔區</a:t>
            </a:r>
          </a:p>
          <a:p>
            <a:r>
              <a:rPr lang="zh-TW" altLang="en-US" dirty="0" smtClean="0"/>
              <a:t>紅楠</a:t>
            </a:r>
          </a:p>
          <a:p>
            <a:r>
              <a:rPr lang="zh-TW" altLang="en-US" dirty="0" smtClean="0"/>
              <a:t>流蘇樹</a:t>
            </a:r>
          </a:p>
          <a:p>
            <a:r>
              <a:rPr lang="zh-TW" altLang="en-US" dirty="0" smtClean="0"/>
              <a:t>小葉赤楠</a:t>
            </a:r>
          </a:p>
          <a:p>
            <a:r>
              <a:rPr lang="zh-TW" altLang="en-US" dirty="0" smtClean="0"/>
              <a:t>中部低海拔區</a:t>
            </a:r>
          </a:p>
          <a:p>
            <a:r>
              <a:rPr lang="zh-TW" altLang="en-US" dirty="0" smtClean="0"/>
              <a:t>山漆</a:t>
            </a:r>
          </a:p>
          <a:p>
            <a:r>
              <a:rPr lang="zh-TW" altLang="en-US" dirty="0" smtClean="0"/>
              <a:t>漆仔樹</a:t>
            </a:r>
            <a:r>
              <a:rPr lang="en-US" altLang="zh-TW" dirty="0" smtClean="0"/>
              <a:t>(</a:t>
            </a:r>
            <a:r>
              <a:rPr lang="zh-TW" altLang="en-US" dirty="0" smtClean="0"/>
              <a:t>賊仔樹</a:t>
            </a:r>
            <a:r>
              <a:rPr lang="en-US" altLang="zh-TW" dirty="0" smtClean="0"/>
              <a:t>)</a:t>
            </a:r>
          </a:p>
          <a:p>
            <a:r>
              <a:rPr lang="zh-TW" altLang="en-US" dirty="0" smtClean="0"/>
              <a:t>青楓</a:t>
            </a:r>
            <a:endParaRPr lang="zh-TW" alt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dirty="0" smtClean="0"/>
              <a:t>南部低海拔區</a:t>
            </a:r>
          </a:p>
          <a:p>
            <a:r>
              <a:rPr lang="zh-TW" altLang="en-US" dirty="0" smtClean="0"/>
              <a:t>相思樹</a:t>
            </a:r>
          </a:p>
          <a:p>
            <a:r>
              <a:rPr lang="zh-TW" altLang="en-US" dirty="0" smtClean="0"/>
              <a:t>血桐</a:t>
            </a:r>
          </a:p>
          <a:p>
            <a:r>
              <a:rPr lang="zh-TW" altLang="en-US" dirty="0" smtClean="0"/>
              <a:t>白茅</a:t>
            </a:r>
          </a:p>
          <a:p>
            <a:pPr lvl="1"/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模組">
  <a:themeElements>
    <a:clrScheme name="模組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模組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模組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</TotalTime>
  <Words>44</Words>
  <Application>Microsoft Office PowerPoint</Application>
  <PresentationFormat>如螢幕大小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模組</vt:lpstr>
      <vt:lpstr>台灣各低海拔區之代表植物</vt:lpstr>
    </vt:vector>
  </TitlesOfParts>
  <Company>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台灣各低海拔區之代表植物</dc:title>
  <dc:creator>黛琳</dc:creator>
  <cp:lastModifiedBy>user</cp:lastModifiedBy>
  <cp:revision>5</cp:revision>
  <dcterms:created xsi:type="dcterms:W3CDTF">2002-08-14T07:49:33Z</dcterms:created>
  <dcterms:modified xsi:type="dcterms:W3CDTF">2012-04-12T09:52:43Z</dcterms:modified>
</cp:coreProperties>
</file>