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8DA"/>
    <a:srgbClr val="C17C21"/>
    <a:srgbClr val="FCD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256" y="-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43D1E-7668-4408-9FF6-4204BCDCB179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6CEB4-BA7E-47E8-8091-065BB3B7AA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9984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gif"/><Relationship Id="rId4" Type="http://schemas.openxmlformats.org/officeDocument/2006/relationships/image" Target="../media/image9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群組 58"/>
          <p:cNvGrpSpPr/>
          <p:nvPr userDrawn="1"/>
        </p:nvGrpSpPr>
        <p:grpSpPr>
          <a:xfrm>
            <a:off x="-3" y="1"/>
            <a:ext cx="9144003" cy="6857999"/>
            <a:chOff x="-3" y="1"/>
            <a:chExt cx="9144003" cy="6857999"/>
          </a:xfrm>
        </p:grpSpPr>
        <p:pic>
          <p:nvPicPr>
            <p:cNvPr id="7" name="Picture 7" descr="C:\Documents and Settings\user\Local Settings\Temporary Internet Files\Content.IE5\C4260T7K\MP900443590[1].jpg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1"/>
              <a:ext cx="9144000" cy="1556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0" descr="C:\Documents and Settings\user\Local Settings\Temporary Internet Files\Content.IE5\GQX32GZJ\MP900442657[1].jpg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5378323"/>
              <a:ext cx="9144000" cy="1479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8" name="群組 57"/>
            <p:cNvGrpSpPr/>
            <p:nvPr userDrawn="1"/>
          </p:nvGrpSpPr>
          <p:grpSpPr>
            <a:xfrm>
              <a:off x="0" y="1556792"/>
              <a:ext cx="9144000" cy="3821531"/>
              <a:chOff x="0" y="1556792"/>
              <a:chExt cx="9144000" cy="3821531"/>
            </a:xfrm>
          </p:grpSpPr>
          <p:sp>
            <p:nvSpPr>
              <p:cNvPr id="9" name="矩形 8"/>
              <p:cNvSpPr/>
              <p:nvPr userDrawn="1"/>
            </p:nvSpPr>
            <p:spPr>
              <a:xfrm>
                <a:off x="0" y="1897989"/>
                <a:ext cx="9144000" cy="3139137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 sz="2000"/>
              </a:p>
            </p:txBody>
          </p:sp>
          <p:grpSp>
            <p:nvGrpSpPr>
              <p:cNvPr id="10" name="群組 9"/>
              <p:cNvGrpSpPr/>
              <p:nvPr userDrawn="1"/>
            </p:nvGrpSpPr>
            <p:grpSpPr>
              <a:xfrm>
                <a:off x="0" y="1556792"/>
                <a:ext cx="9144000" cy="3821531"/>
                <a:chOff x="0" y="1556792"/>
                <a:chExt cx="9144000" cy="3821531"/>
              </a:xfrm>
            </p:grpSpPr>
            <p:pic>
              <p:nvPicPr>
                <p:cNvPr id="11" name="Picture 2" descr="C:\Documents and Settings\user\Local Settings\Temporary Internet Files\Content.IE5\GQX32GZJ\MP900177844[1]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100000" l="3000" r="100000">
                              <a14:foregroundMark x1="30333" y1="22500" x2="29667" y2="31250"/>
                              <a14:foregroundMark x1="47500" y1="39750" x2="39000" y2="3975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61368" y="2033464"/>
                  <a:ext cx="4282632" cy="28550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" name="群組 11"/>
                <p:cNvGrpSpPr/>
                <p:nvPr/>
              </p:nvGrpSpPr>
              <p:grpSpPr>
                <a:xfrm>
                  <a:off x="0" y="1556792"/>
                  <a:ext cx="9144000" cy="476672"/>
                  <a:chOff x="0" y="0"/>
                  <a:chExt cx="9144000" cy="47667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6" name="矩形 35"/>
                  <p:cNvSpPr/>
                  <p:nvPr/>
                </p:nvSpPr>
                <p:spPr>
                  <a:xfrm>
                    <a:off x="0" y="0"/>
                    <a:ext cx="9144000" cy="476672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7" name="圓角矩形 36"/>
                  <p:cNvSpPr/>
                  <p:nvPr/>
                </p:nvSpPr>
                <p:spPr>
                  <a:xfrm>
                    <a:off x="10750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8" name="圓角矩形 37"/>
                  <p:cNvSpPr/>
                  <p:nvPr/>
                </p:nvSpPr>
                <p:spPr>
                  <a:xfrm>
                    <a:off x="54325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9" name="圓角矩形 38"/>
                  <p:cNvSpPr/>
                  <p:nvPr/>
                </p:nvSpPr>
                <p:spPr>
                  <a:xfrm>
                    <a:off x="97900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0" name="圓角矩形 39"/>
                  <p:cNvSpPr/>
                  <p:nvPr/>
                </p:nvSpPr>
                <p:spPr>
                  <a:xfrm>
                    <a:off x="141474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1" name="圓角矩形 40"/>
                  <p:cNvSpPr/>
                  <p:nvPr/>
                </p:nvSpPr>
                <p:spPr>
                  <a:xfrm>
                    <a:off x="185049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2" name="圓角矩形 41"/>
                  <p:cNvSpPr/>
                  <p:nvPr/>
                </p:nvSpPr>
                <p:spPr>
                  <a:xfrm>
                    <a:off x="228624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3" name="圓角矩形 42"/>
                  <p:cNvSpPr/>
                  <p:nvPr/>
                </p:nvSpPr>
                <p:spPr>
                  <a:xfrm>
                    <a:off x="272199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4" name="圓角矩形 43"/>
                  <p:cNvSpPr/>
                  <p:nvPr/>
                </p:nvSpPr>
                <p:spPr>
                  <a:xfrm>
                    <a:off x="315774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5" name="圓角矩形 44"/>
                  <p:cNvSpPr/>
                  <p:nvPr/>
                </p:nvSpPr>
                <p:spPr>
                  <a:xfrm>
                    <a:off x="359348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6" name="圓角矩形 45"/>
                  <p:cNvSpPr/>
                  <p:nvPr/>
                </p:nvSpPr>
                <p:spPr>
                  <a:xfrm>
                    <a:off x="402923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7" name="圓角矩形 46"/>
                  <p:cNvSpPr/>
                  <p:nvPr/>
                </p:nvSpPr>
                <p:spPr>
                  <a:xfrm>
                    <a:off x="446498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8" name="圓角矩形 47"/>
                  <p:cNvSpPr/>
                  <p:nvPr/>
                </p:nvSpPr>
                <p:spPr>
                  <a:xfrm>
                    <a:off x="490073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9" name="圓角矩形 48"/>
                  <p:cNvSpPr/>
                  <p:nvPr/>
                </p:nvSpPr>
                <p:spPr>
                  <a:xfrm>
                    <a:off x="533648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0" name="圓角矩形 49"/>
                  <p:cNvSpPr/>
                  <p:nvPr/>
                </p:nvSpPr>
                <p:spPr>
                  <a:xfrm>
                    <a:off x="577222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1" name="圓角矩形 50"/>
                  <p:cNvSpPr/>
                  <p:nvPr/>
                </p:nvSpPr>
                <p:spPr>
                  <a:xfrm>
                    <a:off x="620797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2" name="圓角矩形 51"/>
                  <p:cNvSpPr/>
                  <p:nvPr/>
                </p:nvSpPr>
                <p:spPr>
                  <a:xfrm>
                    <a:off x="664372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3" name="圓角矩形 52"/>
                  <p:cNvSpPr/>
                  <p:nvPr/>
                </p:nvSpPr>
                <p:spPr>
                  <a:xfrm>
                    <a:off x="707947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4" name="圓角矩形 53"/>
                  <p:cNvSpPr/>
                  <p:nvPr/>
                </p:nvSpPr>
                <p:spPr>
                  <a:xfrm>
                    <a:off x="751522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5" name="圓角矩形 54"/>
                  <p:cNvSpPr/>
                  <p:nvPr/>
                </p:nvSpPr>
                <p:spPr>
                  <a:xfrm>
                    <a:off x="795096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6" name="圓角矩形 55"/>
                  <p:cNvSpPr/>
                  <p:nvPr/>
                </p:nvSpPr>
                <p:spPr>
                  <a:xfrm>
                    <a:off x="838671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7" name="圓角矩形 56"/>
                  <p:cNvSpPr/>
                  <p:nvPr/>
                </p:nvSpPr>
                <p:spPr>
                  <a:xfrm>
                    <a:off x="8822469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</p:grpSp>
            <p:grpSp>
              <p:nvGrpSpPr>
                <p:cNvPr id="13" name="群組 12"/>
                <p:cNvGrpSpPr/>
                <p:nvPr/>
              </p:nvGrpSpPr>
              <p:grpSpPr>
                <a:xfrm>
                  <a:off x="0" y="4901651"/>
                  <a:ext cx="9144000" cy="476672"/>
                  <a:chOff x="0" y="0"/>
                  <a:chExt cx="9144000" cy="476672"/>
                </a:xfrm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0" y="0"/>
                    <a:ext cx="9144000" cy="476672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5" name="圓角矩形 14"/>
                  <p:cNvSpPr/>
                  <p:nvPr/>
                </p:nvSpPr>
                <p:spPr>
                  <a:xfrm>
                    <a:off x="10750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6" name="圓角矩形 15"/>
                  <p:cNvSpPr/>
                  <p:nvPr/>
                </p:nvSpPr>
                <p:spPr>
                  <a:xfrm>
                    <a:off x="54325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7" name="圓角矩形 16"/>
                  <p:cNvSpPr/>
                  <p:nvPr/>
                </p:nvSpPr>
                <p:spPr>
                  <a:xfrm>
                    <a:off x="97900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8" name="圓角矩形 17"/>
                  <p:cNvSpPr/>
                  <p:nvPr/>
                </p:nvSpPr>
                <p:spPr>
                  <a:xfrm>
                    <a:off x="141474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9" name="圓角矩形 18"/>
                  <p:cNvSpPr/>
                  <p:nvPr/>
                </p:nvSpPr>
                <p:spPr>
                  <a:xfrm>
                    <a:off x="185049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0" name="圓角矩形 19"/>
                  <p:cNvSpPr/>
                  <p:nvPr/>
                </p:nvSpPr>
                <p:spPr>
                  <a:xfrm>
                    <a:off x="228624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1" name="圓角矩形 20"/>
                  <p:cNvSpPr/>
                  <p:nvPr/>
                </p:nvSpPr>
                <p:spPr>
                  <a:xfrm>
                    <a:off x="272199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2" name="圓角矩形 21"/>
                  <p:cNvSpPr/>
                  <p:nvPr/>
                </p:nvSpPr>
                <p:spPr>
                  <a:xfrm>
                    <a:off x="315774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3" name="圓角矩形 22"/>
                  <p:cNvSpPr/>
                  <p:nvPr/>
                </p:nvSpPr>
                <p:spPr>
                  <a:xfrm>
                    <a:off x="359348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4" name="圓角矩形 23"/>
                  <p:cNvSpPr/>
                  <p:nvPr/>
                </p:nvSpPr>
                <p:spPr>
                  <a:xfrm>
                    <a:off x="402923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5" name="圓角矩形 24"/>
                  <p:cNvSpPr/>
                  <p:nvPr/>
                </p:nvSpPr>
                <p:spPr>
                  <a:xfrm>
                    <a:off x="446498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6" name="圓角矩形 25"/>
                  <p:cNvSpPr/>
                  <p:nvPr/>
                </p:nvSpPr>
                <p:spPr>
                  <a:xfrm>
                    <a:off x="490073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7" name="圓角矩形 26"/>
                  <p:cNvSpPr/>
                  <p:nvPr/>
                </p:nvSpPr>
                <p:spPr>
                  <a:xfrm>
                    <a:off x="533648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8" name="圓角矩形 27"/>
                  <p:cNvSpPr/>
                  <p:nvPr/>
                </p:nvSpPr>
                <p:spPr>
                  <a:xfrm>
                    <a:off x="577222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9" name="圓角矩形 28"/>
                  <p:cNvSpPr/>
                  <p:nvPr/>
                </p:nvSpPr>
                <p:spPr>
                  <a:xfrm>
                    <a:off x="620797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0" name="圓角矩形 29"/>
                  <p:cNvSpPr/>
                  <p:nvPr/>
                </p:nvSpPr>
                <p:spPr>
                  <a:xfrm>
                    <a:off x="664372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1" name="圓角矩形 30"/>
                  <p:cNvSpPr/>
                  <p:nvPr/>
                </p:nvSpPr>
                <p:spPr>
                  <a:xfrm>
                    <a:off x="707947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2" name="圓角矩形 31"/>
                  <p:cNvSpPr/>
                  <p:nvPr/>
                </p:nvSpPr>
                <p:spPr>
                  <a:xfrm>
                    <a:off x="751522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3" name="圓角矩形 32"/>
                  <p:cNvSpPr/>
                  <p:nvPr/>
                </p:nvSpPr>
                <p:spPr>
                  <a:xfrm>
                    <a:off x="795096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4" name="圓角矩形 33"/>
                  <p:cNvSpPr/>
                  <p:nvPr/>
                </p:nvSpPr>
                <p:spPr>
                  <a:xfrm>
                    <a:off x="838671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5" name="圓角矩形 34"/>
                  <p:cNvSpPr/>
                  <p:nvPr/>
                </p:nvSpPr>
                <p:spPr>
                  <a:xfrm>
                    <a:off x="8822469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</p:grpSp>
          </p:grpSp>
        </p:grp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93244" cy="1254001"/>
          </a:xfrm>
        </p:spPr>
        <p:txBody>
          <a:bodyPr>
            <a:noAutofit/>
          </a:bodyPr>
          <a:lstStyle>
            <a:lvl1pPr algn="l">
              <a:defRPr sz="60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95536" y="3742184"/>
            <a:ext cx="8493244" cy="694928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6050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983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835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934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矩形 137"/>
          <p:cNvSpPr/>
          <p:nvPr userDrawn="1"/>
        </p:nvSpPr>
        <p:spPr>
          <a:xfrm>
            <a:off x="0" y="2830991"/>
            <a:ext cx="9144000" cy="2682049"/>
          </a:xfrm>
          <a:prstGeom prst="rect">
            <a:avLst/>
          </a:prstGeom>
          <a:solidFill>
            <a:srgbClr val="EAE8DA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2000"/>
          </a:p>
        </p:txBody>
      </p:sp>
      <p:pic>
        <p:nvPicPr>
          <p:cNvPr id="116" name="Picture 9" descr="C:\Documents and Settings\user\Local Settings\Temporary Internet Files\Content.IE5\2TSIWBUK\MP900341526[1]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832" y="2830990"/>
            <a:ext cx="2388168" cy="2720149"/>
          </a:xfrm>
          <a:prstGeom prst="rect">
            <a:avLst/>
          </a:prstGeom>
          <a:noFill/>
          <a:effectLst>
            <a:outerShdw blurRad="190500" dist="1270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400" b="0" cap="all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14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5441291" y="2118527"/>
            <a:ext cx="689374" cy="67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15" descr="C:\Documents and Settings\user\Local Settings\Temporary Internet Files\Content.IE5\GQX32GZJ\MP900177844[2].jpg"/>
          <p:cNvPicPr>
            <a:picLocks noChangeAspect="1" noChangeArrowheads="1"/>
          </p:cNvPicPr>
          <p:nvPr userDrawn="1"/>
        </p:nvPicPr>
        <p:blipFill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71391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1" name="群組 120"/>
          <p:cNvGrpSpPr/>
          <p:nvPr userDrawn="1"/>
        </p:nvGrpSpPr>
        <p:grpSpPr>
          <a:xfrm>
            <a:off x="0" y="2792891"/>
            <a:ext cx="9108504" cy="76200"/>
            <a:chOff x="35496" y="1249993"/>
            <a:chExt cx="9108504" cy="7620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22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4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6640763" y="1312295"/>
            <a:ext cx="780031" cy="75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7732626" y="91043"/>
            <a:ext cx="1223384" cy="11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6" name="群組 125"/>
          <p:cNvGrpSpPr/>
          <p:nvPr userDrawn="1"/>
        </p:nvGrpSpPr>
        <p:grpSpPr>
          <a:xfrm>
            <a:off x="0" y="5513040"/>
            <a:ext cx="9108504" cy="76200"/>
            <a:chOff x="35496" y="1249993"/>
            <a:chExt cx="9108504" cy="76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27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5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3123336" y="5578909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1845660" y="6110106"/>
            <a:ext cx="480070" cy="46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727813" y="6450385"/>
            <a:ext cx="395090" cy="38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00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061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7281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6475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5" name="群組 4"/>
          <p:cNvGrpSpPr/>
          <p:nvPr userDrawn="1"/>
        </p:nvGrpSpPr>
        <p:grpSpPr>
          <a:xfrm>
            <a:off x="36512" y="6741368"/>
            <a:ext cx="9071992" cy="288032"/>
            <a:chOff x="-5781" y="6669360"/>
            <a:chExt cx="9071992" cy="76200"/>
          </a:xfrm>
        </p:grpSpPr>
        <p:pic>
          <p:nvPicPr>
            <p:cNvPr id="6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81" y="6669360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4211" y="6669360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群組 7"/>
          <p:cNvGrpSpPr/>
          <p:nvPr userDrawn="1"/>
        </p:nvGrpSpPr>
        <p:grpSpPr>
          <a:xfrm>
            <a:off x="36512" y="-27384"/>
            <a:ext cx="9071992" cy="76200"/>
            <a:chOff x="0" y="260648"/>
            <a:chExt cx="9071992" cy="76200"/>
          </a:xfrm>
        </p:grpSpPr>
        <p:pic>
          <p:nvPicPr>
            <p:cNvPr id="9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0648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260648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5257" y="6306476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4961" y="555797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0063" y="473462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01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523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380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451646" y="-1"/>
            <a:ext cx="5856658" cy="12703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5257" y="6306476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4961" y="555797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0063" y="473462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Documents and Settings\user\Local Settings\Temporary Internet Files\Content.IE5\2TSIWBUK\MP900341526[1].jp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51646" cy="129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群組 10"/>
          <p:cNvGrpSpPr/>
          <p:nvPr userDrawn="1"/>
        </p:nvGrpSpPr>
        <p:grpSpPr>
          <a:xfrm>
            <a:off x="-1004" y="1253955"/>
            <a:ext cx="9108504" cy="76200"/>
            <a:chOff x="35496" y="1249993"/>
            <a:chExt cx="9108504" cy="76200"/>
          </a:xfrm>
        </p:grpSpPr>
        <p:pic>
          <p:nvPicPr>
            <p:cNvPr id="12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15" descr="C:\Documents and Settings\user\Local Settings\Temporary Internet Files\Content.IE5\GQX32GZJ\MP900177844[2].jpg"/>
          <p:cNvPicPr>
            <a:picLocks noChangeAspect="1" noChangeArrowheads="1"/>
          </p:cNvPicPr>
          <p:nvPr userDrawn="1"/>
        </p:nvPicPr>
        <p:blipFill>
          <a:blip r:embed="rId16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905547" cy="127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853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台東蘭嶼之旅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校外教學回顧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5556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回顧飛行傘起飛瞬間</a:t>
            </a:r>
            <a:endParaRPr lang="zh-TW" altLang="en-US" dirty="0"/>
          </a:p>
        </p:txBody>
      </p:sp>
      <p:pic>
        <p:nvPicPr>
          <p:cNvPr id="4" name="movie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3745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相簿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旅遊相簿大家看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06955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>
            <a:grpSpLocks noGrp="1" noUngrp="1" noChangeAspect="1"/>
          </p:cNvGrpSpPr>
          <p:nvPr/>
        </p:nvGrpSpPr>
        <p:grpSpPr>
          <a:xfrm>
            <a:off x="914400" y="685800"/>
            <a:ext cx="7315200" cy="5867400"/>
            <a:chOff x="914400" y="685800"/>
            <a:chExt cx="7315200" cy="5867400"/>
          </a:xfrm>
        </p:grpSpPr>
        <p:pic>
          <p:nvPicPr>
            <p:cNvPr id="2" name="圖片 1" descr="台東台灣彌猴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685800"/>
              <a:ext cx="7315200" cy="54864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矩形 2"/>
            <p:cNvSpPr/>
            <p:nvPr/>
          </p:nvSpPr>
          <p:spPr>
            <a:xfrm>
              <a:off x="914400" y="6210300"/>
              <a:ext cx="73152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zh-TW" altLang="en-US" sz="2400" smtClean="0"/>
                <a:t>台東台灣彌猴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149262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>
            <a:grpSpLocks noGrp="1" noUngrp="1" noChangeAspect="1"/>
          </p:cNvGrpSpPr>
          <p:nvPr/>
        </p:nvGrpSpPr>
        <p:grpSpPr>
          <a:xfrm>
            <a:off x="914400" y="685800"/>
            <a:ext cx="7315200" cy="5867400"/>
            <a:chOff x="914400" y="685800"/>
            <a:chExt cx="7315200" cy="5867400"/>
          </a:xfrm>
        </p:grpSpPr>
        <p:pic>
          <p:nvPicPr>
            <p:cNvPr id="2" name="圖片 1" descr="台東朝陽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685800"/>
              <a:ext cx="7315200" cy="54864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矩形 2"/>
            <p:cNvSpPr/>
            <p:nvPr/>
          </p:nvSpPr>
          <p:spPr>
            <a:xfrm>
              <a:off x="914400" y="6210300"/>
              <a:ext cx="73152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zh-TW" altLang="en-US" sz="2400" smtClean="0"/>
                <a:t>台東朝陽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681072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>
            <a:grpSpLocks noGrp="1" noUngrp="1" noChangeAspect="1"/>
          </p:cNvGrpSpPr>
          <p:nvPr/>
        </p:nvGrpSpPr>
        <p:grpSpPr>
          <a:xfrm>
            <a:off x="914400" y="685800"/>
            <a:ext cx="7315200" cy="5867400"/>
            <a:chOff x="914400" y="685800"/>
            <a:chExt cx="7315200" cy="5867400"/>
          </a:xfrm>
        </p:grpSpPr>
        <p:pic>
          <p:nvPicPr>
            <p:cNvPr id="2" name="圖片 1" descr="蘭嶼地方建築"/>
            <p:cNvPicPr>
              <a:picLocks noRot="1" noChangeAspect="1" noMove="1" noResize="1"/>
            </p:cNvPicPr>
            <p:nvPr isPhoto="1"/>
          </p:nvPicPr>
          <p:blipFill>
            <a:blip r:embed="rId2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685800"/>
              <a:ext cx="7315200" cy="54864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矩形 2"/>
            <p:cNvSpPr/>
            <p:nvPr/>
          </p:nvSpPr>
          <p:spPr>
            <a:xfrm>
              <a:off x="914400" y="6210300"/>
              <a:ext cx="73152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zh-TW" altLang="en-US" sz="2400" smtClean="0"/>
                <a:t>蘭嶼地方建築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82417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>
            <a:grpSpLocks noGrp="1" noUngrp="1" noChangeAspect="1"/>
          </p:cNvGrpSpPr>
          <p:nvPr/>
        </p:nvGrpSpPr>
        <p:grpSpPr>
          <a:xfrm>
            <a:off x="914400" y="685800"/>
            <a:ext cx="7315200" cy="5867400"/>
            <a:chOff x="914400" y="685800"/>
            <a:chExt cx="7315200" cy="5867400"/>
          </a:xfrm>
        </p:grpSpPr>
        <p:pic>
          <p:nvPicPr>
            <p:cNvPr id="2" name="圖片 1" descr="蘭嶼放養山羊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685800"/>
              <a:ext cx="7315200" cy="54864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矩形 2"/>
            <p:cNvSpPr/>
            <p:nvPr/>
          </p:nvSpPr>
          <p:spPr>
            <a:xfrm>
              <a:off x="914400" y="6210300"/>
              <a:ext cx="73152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zh-TW" altLang="en-US" sz="2400" smtClean="0"/>
                <a:t>蘭嶼放養山羊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687647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>
            <a:grpSpLocks noGrp="1" noUngrp="1" noChangeAspect="1"/>
          </p:cNvGrpSpPr>
          <p:nvPr/>
        </p:nvGrpSpPr>
        <p:grpSpPr>
          <a:xfrm>
            <a:off x="914400" y="685800"/>
            <a:ext cx="7315200" cy="5867400"/>
            <a:chOff x="914400" y="685800"/>
            <a:chExt cx="7315200" cy="5867400"/>
          </a:xfrm>
        </p:grpSpPr>
        <p:pic>
          <p:nvPicPr>
            <p:cNvPr id="2" name="圖片 1" descr="蘭嶼海岸"/>
            <p:cNvPicPr>
              <a:picLocks noRot="1" noChangeAspect="1" noMove="1" noResize="1"/>
            </p:cNvPicPr>
            <p:nvPr isPhoto="1"/>
          </p:nvPicPr>
          <p:blipFill>
            <a:blip r:embed="rId2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400" y="685800"/>
              <a:ext cx="7315200" cy="54864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矩形 2"/>
            <p:cNvSpPr/>
            <p:nvPr/>
          </p:nvSpPr>
          <p:spPr>
            <a:xfrm>
              <a:off x="914400" y="6210300"/>
              <a:ext cx="73152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fontScale="85000" lnSpcReduction="20000"/>
            </a:bodyPr>
            <a:lstStyle/>
            <a:p>
              <a:pPr algn="ctr"/>
              <a:r>
                <a:rPr lang="zh-TW" altLang="en-US" sz="2400" smtClean="0"/>
                <a:t>蘭嶼海岸</a:t>
              </a:r>
              <a:endParaRPr lang="zh-TW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280152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31</Words>
  <Application>Microsoft Office PowerPoint</Application>
  <PresentationFormat>如螢幕大小 (4:3)</PresentationFormat>
  <Paragraphs>10</Paragraphs>
  <Slides>8</Slides>
  <Notes>0</Notes>
  <HiddenSlides>0</HiddenSlides>
  <MMClips>1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Office 佈景主題</vt:lpstr>
      <vt:lpstr>台東蘭嶼之旅</vt:lpstr>
      <vt:lpstr>回顧飛行傘起飛瞬間</vt:lpstr>
      <vt:lpstr>相簿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台東蘭嶼之旅</dc:title>
  <dc:creator>user</dc:creator>
  <cp:lastModifiedBy>user</cp:lastModifiedBy>
  <cp:revision>10</cp:revision>
  <dcterms:created xsi:type="dcterms:W3CDTF">2012-04-25T03:27:00Z</dcterms:created>
  <dcterms:modified xsi:type="dcterms:W3CDTF">2012-05-14T06:12:00Z</dcterms:modified>
</cp:coreProperties>
</file>