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TW" altLang="en-US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lvl="0" indent="0" algn="ctr">
              <a:buNone/>
            </a:pPr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46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5751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9054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0417F-EA72-4B0A-9C93-04EA2BB2FDD6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1DD0-3040-44BB-8B9A-9B029E55E8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986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7465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07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505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020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1189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7209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9781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8817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331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zh-TW" altLang="en-US" sz="4400" b="0" i="0" u="none" strike="noStrike" kern="1200" baseline="0">
          <a:solidFill>
            <a:srgbClr val="376092"/>
          </a:solidFill>
          <a:latin typeface="華康儷中黑"/>
          <a:ea typeface="華康儷中黑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32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800" kern="1200" dirty="0" smtClean="0">
          <a:solidFill>
            <a:schemeClr val="accent4">
              <a:lumMod val="75000"/>
            </a:schemeClr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24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0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TW" altLang="en-US" sz="2000" kern="1200" dirty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基本資料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生日：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月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日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身高：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165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公分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體重：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60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公斤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家中成員：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爸爸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媽媽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哥哥</a:t>
            </a:r>
          </a:p>
        </p:txBody>
      </p:sp>
    </p:spTree>
    <p:extLst>
      <p:ext uri="{BB962C8B-B14F-4D97-AF65-F5344CB8AC3E}">
        <p14:creationId xmlns:p14="http://schemas.microsoft.com/office/powerpoint/2010/main" val="3804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求學過程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從小喜歡玩電腦，並且對資訊很有興趣。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幹部經歷：班長、學藝股長、輔導股長。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競賽：網頁設計、英文朗讀、美術。</a:t>
            </a:r>
          </a:p>
        </p:txBody>
      </p:sp>
    </p:spTree>
    <p:extLst>
      <p:ext uri="{BB962C8B-B14F-4D97-AF65-F5344CB8AC3E}">
        <p14:creationId xmlns:p14="http://schemas.microsoft.com/office/powerpoint/2010/main" val="3016292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專長與興趣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專長：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素描</a:t>
            </a:r>
          </a:p>
          <a:p>
            <a:pPr lvl="0" rtl="0"/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Office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軟體應用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網頁設計</a:t>
            </a:r>
          </a:p>
          <a:p>
            <a:pPr lvl="0" rtl="0"/>
            <a:endParaRPr lang="zh-TW" altLang="en-US" b="0" i="0" u="none" strike="noStrike" kern="1200" baseline="0" smtClean="0">
              <a:solidFill>
                <a:srgbClr val="0D0D0D"/>
              </a:solidFill>
              <a:latin typeface="Arial"/>
              <a:ea typeface="標楷體"/>
            </a:endParaRP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興趣：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球類運動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登山健行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電影欣賞</a:t>
            </a:r>
          </a:p>
        </p:txBody>
      </p:sp>
    </p:spTree>
    <p:extLst>
      <p:ext uri="{BB962C8B-B14F-4D97-AF65-F5344CB8AC3E}">
        <p14:creationId xmlns:p14="http://schemas.microsoft.com/office/powerpoint/2010/main" val="2089405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競賽活動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校園英文朗讀比賽	佳作</a:t>
            </a:r>
          </a:p>
          <a:p>
            <a:pPr lvl="0"/>
            <a:r>
              <a:rPr lang="zh-TW" altLang="en-US" dirty="0" smtClean="0"/>
              <a:t>全省高中職組網頁設計競賽	第</a:t>
            </a:r>
            <a:r>
              <a:rPr lang="en-US" altLang="zh-TW" dirty="0" smtClean="0"/>
              <a:t>3</a:t>
            </a:r>
            <a:r>
              <a:rPr lang="zh-TW" altLang="en-US" dirty="0" smtClean="0"/>
              <a:t>名</a:t>
            </a:r>
          </a:p>
          <a:p>
            <a:pPr lvl="0"/>
            <a:r>
              <a:rPr lang="zh-TW" altLang="en-US" dirty="0" smtClean="0"/>
              <a:t>校園運動會 海報設計比賽	第</a:t>
            </a:r>
            <a:r>
              <a:rPr lang="en-US" altLang="zh-TW" dirty="0" smtClean="0"/>
              <a:t>2</a:t>
            </a:r>
            <a:r>
              <a:rPr lang="zh-TW" altLang="en-US" dirty="0" smtClean="0"/>
              <a:t>名</a:t>
            </a:r>
          </a:p>
        </p:txBody>
      </p:sp>
    </p:spTree>
    <p:extLst>
      <p:ext uri="{BB962C8B-B14F-4D97-AF65-F5344CB8AC3E}">
        <p14:creationId xmlns:p14="http://schemas.microsoft.com/office/powerpoint/2010/main" val="1713024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未來計畫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課業目標：</a:t>
            </a:r>
          </a:p>
          <a:p>
            <a:pPr lvl="1"/>
            <a:r>
              <a:rPr lang="zh-TW" altLang="en-US" smtClean="0"/>
              <a:t>全班前十名</a:t>
            </a:r>
          </a:p>
          <a:p>
            <a:pPr lvl="0"/>
            <a:r>
              <a:rPr lang="zh-TW" altLang="en-US" smtClean="0"/>
              <a:t>語言學習目標：</a:t>
            </a:r>
          </a:p>
          <a:p>
            <a:pPr lvl="1"/>
            <a:r>
              <a:rPr lang="zh-TW" altLang="en-US" smtClean="0"/>
              <a:t>通過全民英檢中級檢定 </a:t>
            </a:r>
          </a:p>
          <a:p>
            <a:pPr lvl="0"/>
            <a:r>
              <a:rPr lang="zh-TW" altLang="en-US" smtClean="0"/>
              <a:t>其他目標：</a:t>
            </a:r>
          </a:p>
          <a:p>
            <a:pPr lvl="1"/>
            <a:r>
              <a:rPr lang="zh-TW" altLang="en-US" smtClean="0"/>
              <a:t>每個月讀</a:t>
            </a:r>
            <a:r>
              <a:rPr lang="en-US" altLang="zh-TW" smtClean="0"/>
              <a:t>3</a:t>
            </a:r>
            <a:r>
              <a:rPr lang="zh-TW" altLang="en-US" smtClean="0"/>
              <a:t>本書 </a:t>
            </a:r>
          </a:p>
          <a:p>
            <a:pPr lvl="1"/>
            <a:r>
              <a:rPr lang="zh-TW" altLang="en-US" smtClean="0"/>
              <a:t>每週運動</a:t>
            </a:r>
            <a:r>
              <a:rPr lang="en-US" altLang="zh-TW" smtClean="0"/>
              <a:t>3</a:t>
            </a:r>
            <a:r>
              <a:rPr lang="zh-TW" altLang="en-US" smtClean="0"/>
              <a:t>小時以上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18986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115</Words>
  <Application>Microsoft Office PowerPoint</Application>
  <PresentationFormat>如螢幕大小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佈景主題</vt:lpstr>
      <vt:lpstr>基本資料</vt:lpstr>
      <vt:lpstr>求學過程</vt:lpstr>
      <vt:lpstr>專長與興趣</vt:lpstr>
      <vt:lpstr>競賽活動</vt:lpstr>
      <vt:lpstr>未來計畫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基本資料</dc:title>
  <dc:creator>user</dc:creator>
  <cp:lastModifiedBy>user</cp:lastModifiedBy>
  <cp:revision>3</cp:revision>
  <dcterms:created xsi:type="dcterms:W3CDTF">2012-04-12T07:02:21Z</dcterms:created>
  <dcterms:modified xsi:type="dcterms:W3CDTF">2012-04-12T08:21:58Z</dcterms:modified>
</cp:coreProperties>
</file>