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98" r:id="rId21"/>
  </p:sldMasterIdLst>
  <p:notesMasterIdLst>
    <p:notesMasterId r:id="rId28"/>
  </p:notesMasterIdLst>
  <p:sldIdLst>
    <p:sldId id="264" r:id="rId22"/>
    <p:sldId id="265" r:id="rId23"/>
    <p:sldId id="266" r:id="rId24"/>
    <p:sldId id="262" r:id="rId25"/>
    <p:sldId id="267" r:id="rId26"/>
    <p:sldId id="268" r:id="rId27"/>
  </p:sldIdLst>
  <p:sldSz cx="9144000" cy="6858000" type="screen4x3"/>
  <p:notesSz cx="6858000" cy="9144000"/>
  <p:embeddedFontLst>
    <p:embeddedFont>
      <p:font typeface="華康粗黑體" pitchFamily="49" charset="-120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Wingdings 2" pitchFamily="18" charset="2"/>
      <p:regular r:id="rId34"/>
    </p:embeddedFont>
    <p:embeddedFont>
      <p:font typeface="DFHeiMedium-B5" pitchFamily="49" charset="-120"/>
      <p:regular r:id="rId35"/>
    </p:embeddedFont>
    <p:embeddedFont>
      <p:font typeface="Wingdings 3" pitchFamily="18" charset="2"/>
      <p:regular r:id="rId36"/>
    </p:embeddedFont>
    <p:embeddedFont>
      <p:font typeface="Corbel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00"/>
    <a:srgbClr val="1A10E6"/>
    <a:srgbClr val="941C97"/>
    <a:srgbClr val="00CC00"/>
    <a:srgbClr val="E163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 autoAdjust="0"/>
    <p:restoredTop sz="87941" autoAdjust="0"/>
  </p:normalViewPr>
  <p:slideViewPr>
    <p:cSldViewPr>
      <p:cViewPr varScale="1">
        <p:scale>
          <a:sx n="36" d="100"/>
          <a:sy n="36" d="100"/>
        </p:scale>
        <p:origin x="-538" y="-77"/>
      </p:cViewPr>
      <p:guideLst>
        <p:guide orient="horz" pos="2160"/>
        <p:guide pos="2880"/>
        <p:guide pos="336"/>
        <p:guide pos="1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5.xml"/><Relationship Id="rId39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3D653-B596-4AF9-AC19-215F95F59B26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02AC9-2380-4CFD-99FD-81015D54CD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290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17702AC9-2380-4CFD-99FD-81015D54CD29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756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17702AC9-2380-4CFD-99FD-81015D54CD29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276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17702AC9-2380-4CFD-99FD-81015D54CD29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4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4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17702AC9-2380-4CFD-99FD-81015D54CD29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5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687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2.xml"/><Relationship Id="rId6" Type="http://schemas.openxmlformats.org/officeDocument/2006/relationships/tags" Target="../tags/tag5.xml"/><Relationship Id="rId11" Type="http://schemas.openxmlformats.org/officeDocument/2006/relationships/image" Target="../media/image4.png"/><Relationship Id="rId5" Type="http://schemas.openxmlformats.org/officeDocument/2006/relationships/tags" Target="../tags/tag4.xml"/><Relationship Id="rId10" Type="http://schemas.openxmlformats.org/officeDocument/2006/relationships/image" Target="../media/image3.png"/><Relationship Id="rId4" Type="http://schemas.openxmlformats.org/officeDocument/2006/relationships/tags" Target="../tags/tag3.xml"/><Relationship Id="rId9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customXml" Target="../../customXml/item9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customXml" Target="../../customXml/item7.xml"/><Relationship Id="rId6" Type="http://schemas.openxmlformats.org/officeDocument/2006/relationships/tags" Target="../tags/tag15.xml"/><Relationship Id="rId11" Type="http://schemas.openxmlformats.org/officeDocument/2006/relationships/image" Target="../media/image4.png"/><Relationship Id="rId5" Type="http://schemas.openxmlformats.org/officeDocument/2006/relationships/tags" Target="../tags/tag14.xml"/><Relationship Id="rId10" Type="http://schemas.openxmlformats.org/officeDocument/2006/relationships/image" Target="../media/image3.png"/><Relationship Id="rId4" Type="http://schemas.openxmlformats.org/officeDocument/2006/relationships/tags" Target="../tags/tag13.xml"/><Relationship Id="rId9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customXml" Target="../../customXml/item5.xml"/><Relationship Id="rId6" Type="http://schemas.openxmlformats.org/officeDocument/2006/relationships/tags" Target="../tags/tag21.xml"/><Relationship Id="rId11" Type="http://schemas.openxmlformats.org/officeDocument/2006/relationships/image" Target="../media/image4.png"/><Relationship Id="rId5" Type="http://schemas.openxmlformats.org/officeDocument/2006/relationships/tags" Target="../tags/tag20.xml"/><Relationship Id="rId10" Type="http://schemas.openxmlformats.org/officeDocument/2006/relationships/image" Target="../media/image3.png"/><Relationship Id="rId4" Type="http://schemas.openxmlformats.org/officeDocument/2006/relationships/tags" Target="../tags/tag19.xml"/><Relationship Id="rId9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pic>
        <p:nvPicPr>
          <p:cNvPr id="10" name="Picture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Picture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Picture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pic>
        <p:nvPicPr>
          <p:cNvPr id="7" name="Picture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pic>
        <p:nvPicPr>
          <p:cNvPr id="7" name="Picture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pic>
        <p:nvPicPr>
          <p:cNvPr id="7" name="Picture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pic>
        <p:nvPicPr>
          <p:cNvPr id="7" name="Picture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 -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buNone/>
              <a:defRPr/>
            </a:lvl1pPr>
            <a:lvl2pPr algn="ctr" rtl="0" eaLnBrk="1" latinLnBrk="0" hangingPunct="1">
              <a:buNone/>
              <a:defRPr/>
            </a:lvl2pPr>
            <a:lvl3pPr algn="ctr" rtl="0" eaLnBrk="1" latinLnBrk="0" hangingPunct="1">
              <a:buNone/>
              <a:defRPr/>
            </a:lvl3pPr>
            <a:lvl4pPr algn="ctr" rtl="0" eaLnBrk="1" latinLnBrk="0" hangingPunct="1">
              <a:buNone/>
              <a:defRPr/>
            </a:lvl4pPr>
            <a:lvl5pPr algn="ctr" rtl="0" eaLnBrk="1" latinLnBrk="0" hangingPunct="1"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buNone/>
              <a:defRPr sz="3200"/>
            </a:lvl1pPr>
            <a:lvl2pPr algn="l" rtl="0" eaLnBrk="1" latinLnBrk="0" hangingPunct="1">
              <a:buNone/>
              <a:defRPr sz="3200"/>
            </a:lvl2pPr>
            <a:lvl3pPr algn="l" rtl="0" eaLnBrk="1" latinLnBrk="0" hangingPunct="1">
              <a:buNone/>
              <a:defRPr sz="3200"/>
            </a:lvl3pPr>
            <a:lvl4pPr algn="l" rtl="0" eaLnBrk="1" latinLnBrk="0" hangingPunct="1">
              <a:buNone/>
              <a:defRPr sz="3200"/>
            </a:lvl4pPr>
            <a:lvl5pPr algn="l" rtl="0" eaLnBrk="1" latinLnBrk="0" hangingPunct="1"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buNone/>
              <a:defRPr sz="3200"/>
            </a:lvl1pPr>
            <a:lvl2pPr algn="l" rtl="0" eaLnBrk="1" latinLnBrk="0" hangingPunct="1">
              <a:buNone/>
              <a:defRPr sz="3200"/>
            </a:lvl2pPr>
            <a:lvl3pPr algn="l" rtl="0" eaLnBrk="1" latinLnBrk="0" hangingPunct="1">
              <a:buNone/>
              <a:defRPr sz="3200"/>
            </a:lvl3pPr>
            <a:lvl4pPr algn="l" rtl="0" eaLnBrk="1" latinLnBrk="0" hangingPunct="1">
              <a:buNone/>
              <a:defRPr sz="3200"/>
            </a:lvl4pPr>
            <a:lvl5pPr algn="l" rtl="0" eaLnBrk="1" latinLnBrk="0" hangingPunct="1"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buNone/>
              <a:defRPr sz="3200"/>
            </a:lvl1pPr>
            <a:lvl2pPr algn="l" rtl="0" eaLnBrk="1" latinLnBrk="0" hangingPunct="1">
              <a:buNone/>
              <a:defRPr sz="3200"/>
            </a:lvl2pPr>
            <a:lvl3pPr algn="l" rtl="0" eaLnBrk="1" latinLnBrk="0" hangingPunct="1">
              <a:buNone/>
              <a:defRPr sz="3200"/>
            </a:lvl3pPr>
            <a:lvl4pPr algn="l" rtl="0" eaLnBrk="1" latinLnBrk="0" hangingPunct="1">
              <a:buNone/>
              <a:defRPr sz="3200"/>
            </a:lvl4pPr>
            <a:lvl5pPr algn="l" rtl="0" eaLnBrk="1" latinLnBrk="0" hangingPunct="1"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pic>
        <p:nvPicPr>
          <p:cNvPr id="10" name="Picture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Picture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Picture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eaLnBrk="1" latinLnBrk="0" hangingPunct="1">
              <a:buNone/>
              <a:defRPr/>
            </a:lvl1pPr>
            <a:lvl2pPr algn="ctr" rtl="0" eaLnBrk="1" latinLnBrk="0" hangingPunct="1">
              <a:buNone/>
              <a:defRPr/>
            </a:lvl2pPr>
            <a:lvl3pPr algn="ctr" rtl="0" eaLnBrk="1" latinLnBrk="0" hangingPunct="1">
              <a:buNone/>
              <a:defRPr/>
            </a:lvl3pPr>
            <a:lvl4pPr algn="ctr" rtl="0" eaLnBrk="1" latinLnBrk="0" hangingPunct="1">
              <a:buNone/>
              <a:defRPr/>
            </a:lvl4pPr>
            <a:lvl5pPr algn="ctr" rtl="0" eaLnBrk="1" latinLnBrk="0" hangingPunct="1"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buNone/>
              <a:defRPr sz="3200"/>
            </a:lvl1pPr>
            <a:lvl2pPr algn="l" rtl="0" eaLnBrk="1" latinLnBrk="0" hangingPunct="1">
              <a:buNone/>
              <a:defRPr sz="3200"/>
            </a:lvl2pPr>
            <a:lvl3pPr algn="l" rtl="0" eaLnBrk="1" latinLnBrk="0" hangingPunct="1">
              <a:buNone/>
              <a:defRPr sz="3200"/>
            </a:lvl3pPr>
            <a:lvl4pPr algn="l" rtl="0" eaLnBrk="1" latinLnBrk="0" hangingPunct="1">
              <a:buNone/>
              <a:defRPr sz="3200"/>
            </a:lvl4pPr>
            <a:lvl5pPr algn="l" rtl="0" eaLnBrk="1" latinLnBrk="0" hangingPunct="1"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buNone/>
              <a:defRPr sz="3200"/>
            </a:lvl1pPr>
            <a:lvl2pPr algn="l" rtl="0" eaLnBrk="1" latinLnBrk="0" hangingPunct="1">
              <a:buNone/>
              <a:defRPr sz="3200"/>
            </a:lvl2pPr>
            <a:lvl3pPr algn="l" rtl="0" eaLnBrk="1" latinLnBrk="0" hangingPunct="1">
              <a:buNone/>
              <a:defRPr sz="3200"/>
            </a:lvl3pPr>
            <a:lvl4pPr algn="l" rtl="0" eaLnBrk="1" latinLnBrk="0" hangingPunct="1">
              <a:buNone/>
              <a:defRPr sz="3200"/>
            </a:lvl4pPr>
            <a:lvl5pPr algn="l" rtl="0" eaLnBrk="1" latinLnBrk="0" hangingPunct="1"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eaLnBrk="1" latinLnBrk="0" hangingPunct="1">
              <a:buNone/>
              <a:defRPr sz="3200"/>
            </a:lvl1pPr>
            <a:lvl2pPr algn="l" rtl="0" eaLnBrk="1" latinLnBrk="0" hangingPunct="1">
              <a:buNone/>
              <a:defRPr sz="3200"/>
            </a:lvl2pPr>
            <a:lvl3pPr algn="l" rtl="0" eaLnBrk="1" latinLnBrk="0" hangingPunct="1">
              <a:buNone/>
              <a:defRPr sz="3200"/>
            </a:lvl3pPr>
            <a:lvl4pPr algn="l" rtl="0" eaLnBrk="1" latinLnBrk="0" hangingPunct="1">
              <a:buNone/>
              <a:defRPr sz="3200"/>
            </a:lvl4pPr>
            <a:lvl5pPr algn="l" rtl="0" eaLnBrk="1" latinLnBrk="0" hangingPunct="1">
              <a:buNone/>
              <a:defRPr sz="32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pic>
        <p:nvPicPr>
          <p:cNvPr id="10" name="Picture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Picture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Picture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5/14/2012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660" r:id="rId13"/>
    <p:sldLayoutId id="2147483662" r:id="rId14"/>
    <p:sldLayoutId id="2147483663" r:id="rId15"/>
    <p:sldLayoutId id="2147483664" r:id="rId16"/>
    <p:sldLayoutId id="2147483666" r:id="rId17"/>
    <p:sldLayoutId id="2147483713" r:id="rId18"/>
    <p:sldLayoutId id="2147483714" r:id="rId19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bg1"/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>
              <a:spcBef>
                <a:spcPts val="0"/>
              </a:spcBef>
            </a:pPr>
            <a:r>
              <a:rPr lang="zh-TW" altLang="en-US" sz="6000" dirty="0">
                <a:latin typeface="華康粗黑體" pitchFamily="49" charset="-120"/>
                <a:ea typeface="華康粗黑體" pitchFamily="49" charset="-120"/>
                <a:cs typeface="DFHeiMedium-B5" pitchFamily="49" charset="-122"/>
              </a:rPr>
              <a:t>分數</a:t>
            </a:r>
          </a:p>
        </p:txBody>
      </p:sp>
      <p:sp>
        <p:nvSpPr>
          <p:cNvPr id="4" name="Rectangle 3"/>
          <p:cNvSpPr/>
          <p:nvPr/>
        </p:nvSpPr>
        <p:spPr>
          <a:xfrm rot="2770092">
            <a:off x="936146" y="2277819"/>
            <a:ext cx="1508369" cy="1470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Oval 4"/>
          <p:cNvSpPr/>
          <p:nvPr/>
        </p:nvSpPr>
        <p:spPr>
          <a:xfrm>
            <a:off x="3657600" y="3733800"/>
            <a:ext cx="1447800" cy="1371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Isosceles Triangle 5"/>
          <p:cNvSpPr/>
          <p:nvPr/>
        </p:nvSpPr>
        <p:spPr>
          <a:xfrm>
            <a:off x="3200400" y="1828800"/>
            <a:ext cx="1752600" cy="175260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ight Triangle 6"/>
          <p:cNvSpPr/>
          <p:nvPr/>
        </p:nvSpPr>
        <p:spPr>
          <a:xfrm>
            <a:off x="5791200" y="3352800"/>
            <a:ext cx="2895600" cy="2514600"/>
          </a:xfrm>
          <a:prstGeom prst="rtTriangle">
            <a:avLst/>
          </a:prstGeom>
          <a:solidFill>
            <a:srgbClr val="00B050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" name="Straight Connector 8"/>
          <p:cNvCxnSpPr>
            <a:stCxn id="5" idx="0"/>
            <a:endCxn id="5" idx="4"/>
          </p:cNvCxnSpPr>
          <p:nvPr/>
        </p:nvCxnSpPr>
        <p:spPr>
          <a:xfrm rot="16200000" flipH="1">
            <a:off x="3695700" y="4419600"/>
            <a:ext cx="1371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5" idx="6"/>
          </p:cNvCxnSpPr>
          <p:nvPr/>
        </p:nvCxnSpPr>
        <p:spPr>
          <a:xfrm rot="10800000" flipH="1">
            <a:off x="3657600" y="4419600"/>
            <a:ext cx="1447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Triangle 11"/>
          <p:cNvSpPr/>
          <p:nvPr/>
        </p:nvSpPr>
        <p:spPr>
          <a:xfrm>
            <a:off x="838200" y="5029200"/>
            <a:ext cx="1219200" cy="1143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Right Triangle 12"/>
          <p:cNvSpPr/>
          <p:nvPr/>
        </p:nvSpPr>
        <p:spPr>
          <a:xfrm rot="10800000">
            <a:off x="838200" y="5029200"/>
            <a:ext cx="1219200" cy="114300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647700" y="3009900"/>
            <a:ext cx="205740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968554">
            <a:off x="5349449" y="1695502"/>
            <a:ext cx="99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altLang="zh-TW" sz="4400" b="0" i="0" smtClean="0">
                <a:latin typeface="Corbel"/>
                <a:ea typeface="+mn-ea"/>
                <a:cs typeface="+mn-cs"/>
              </a:rPr>
              <a:t>1/2</a:t>
            </a:r>
            <a:endParaRPr lang="en-US" altLang="zh-TW" sz="4400" b="0" i="0">
              <a:latin typeface="Corbel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5200" y="5638800"/>
            <a:ext cx="10668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altLang="zh-TW" sz="4400" b="0" i="0" smtClean="0">
                <a:latin typeface="Corbel"/>
                <a:ea typeface="+mn-ea"/>
                <a:cs typeface="+mn-cs"/>
              </a:rPr>
              <a:t>3/4</a:t>
            </a:r>
            <a:endParaRPr lang="en-US" altLang="zh-TW" sz="4400" b="0" i="0">
              <a:latin typeface="Corbel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858000" y="2590800"/>
            <a:ext cx="609600" cy="1143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Rectangle 21"/>
          <p:cNvSpPr/>
          <p:nvPr/>
        </p:nvSpPr>
        <p:spPr>
          <a:xfrm>
            <a:off x="7467600" y="2590800"/>
            <a:ext cx="609600" cy="1143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Rectangle 22"/>
          <p:cNvSpPr/>
          <p:nvPr/>
        </p:nvSpPr>
        <p:spPr>
          <a:xfrm>
            <a:off x="8077200" y="2590800"/>
            <a:ext cx="609600" cy="1143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514600" y="1905000"/>
            <a:ext cx="99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altLang="zh-TW" sz="4400" b="0" i="0" smtClean="0">
                <a:latin typeface="Corbel"/>
                <a:ea typeface="+mn-ea"/>
                <a:cs typeface="+mn-cs"/>
              </a:rPr>
              <a:t>1/8</a:t>
            </a:r>
            <a:endParaRPr lang="en-US" altLang="zh-TW" sz="4400" b="0" i="0">
              <a:latin typeface="Corbel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 rot="20427725">
            <a:off x="7924800" y="4343400"/>
            <a:ext cx="99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altLang="zh-TW" sz="4400" b="0" i="0" smtClean="0">
                <a:latin typeface="Corbel"/>
                <a:ea typeface="+mn-ea"/>
                <a:cs typeface="+mn-cs"/>
              </a:rPr>
              <a:t>6/8</a:t>
            </a:r>
            <a:endParaRPr lang="en-US" altLang="zh-TW" sz="4400" b="0" i="0">
              <a:latin typeface="Corbel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 rot="20872610">
            <a:off x="457200" y="3886200"/>
            <a:ext cx="99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altLang="zh-TW" sz="4400" b="0" i="0" smtClean="0">
                <a:latin typeface="Corbel"/>
                <a:ea typeface="+mn-ea"/>
                <a:cs typeface="+mn-cs"/>
              </a:rPr>
              <a:t>1/3</a:t>
            </a:r>
            <a:endParaRPr lang="en-US" altLang="zh-TW" sz="4400" b="0" i="0">
              <a:latin typeface="Corbel"/>
              <a:ea typeface="+mn-ea"/>
              <a:cs typeface="+mn-cs"/>
            </a:endParaRPr>
          </a:p>
        </p:txBody>
      </p:sp>
      <p:cxnSp>
        <p:nvCxnSpPr>
          <p:cNvPr id="28" name="Straight Connector 27"/>
          <p:cNvCxnSpPr>
            <a:stCxn id="7" idx="2"/>
            <a:endCxn id="7" idx="5"/>
          </p:cNvCxnSpPr>
          <p:nvPr/>
        </p:nvCxnSpPr>
        <p:spPr>
          <a:xfrm rot="5400000" flipH="1" flipV="1">
            <a:off x="5886450" y="4514850"/>
            <a:ext cx="1257300" cy="14478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>
              <a:spcBef>
                <a:spcPts val="0"/>
              </a:spcBef>
            </a:pPr>
            <a:r>
              <a:rPr lang="zh-TW" altLang="en-US" sz="6000" dirty="0">
                <a:latin typeface="華康粗黑體" pitchFamily="49" charset="-120"/>
                <a:ea typeface="華康粗黑體" pitchFamily="49" charset="-120"/>
                <a:cs typeface="DFHeiMedium-B5" pitchFamily="49" charset="-122"/>
              </a:rPr>
              <a:t>分數是整體中的一部份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2362200"/>
            <a:ext cx="1143000" cy="106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Isosceles Triangle 4"/>
          <p:cNvSpPr/>
          <p:nvPr/>
        </p:nvSpPr>
        <p:spPr>
          <a:xfrm>
            <a:off x="1600200" y="2362200"/>
            <a:ext cx="1219200" cy="106680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Oval 5"/>
          <p:cNvSpPr/>
          <p:nvPr/>
        </p:nvSpPr>
        <p:spPr>
          <a:xfrm>
            <a:off x="3048000" y="2362200"/>
            <a:ext cx="1219200" cy="1143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Right Triangle 6"/>
          <p:cNvSpPr/>
          <p:nvPr/>
        </p:nvSpPr>
        <p:spPr>
          <a:xfrm>
            <a:off x="4572000" y="2286000"/>
            <a:ext cx="1295400" cy="1219200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87009"/>
          </a:xfrm>
        </p:spPr>
        <p:txBody>
          <a:bodyPr>
            <a:normAutofit fontScale="40000" lnSpcReduction="20000"/>
          </a:bodyPr>
          <a:lstStyle/>
          <a:p>
            <a:pPr marL="438912" indent="-320040" algn="l" defTabSz="914400">
              <a:buNone/>
            </a:pPr>
            <a:endParaRPr lang="zh-TW" altLang="en-US" sz="2800" smtClean="0"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  <a:p>
            <a:pPr marL="438912" indent="-320040" algn="l" defTabSz="914400">
              <a:buNone/>
            </a:pPr>
            <a:r>
              <a:rPr lang="zh-TW" altLang="en-US" sz="59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這些圖形是整體：</a:t>
            </a:r>
            <a:endParaRPr lang="zh-TW" altLang="en-US" sz="59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038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zh-TW" altLang="en-US" sz="24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這些圖形分成 </a:t>
            </a:r>
            <a:r>
              <a:rPr lang="en-US" altLang="zh-TW" sz="24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2 </a:t>
            </a:r>
            <a:r>
              <a:rPr lang="zh-TW" altLang="en-US" sz="24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個一樣大的部份：</a:t>
            </a:r>
            <a:endParaRPr lang="zh-TW" altLang="en-US" sz="2400" b="0" i="0"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3048000" y="4648200"/>
            <a:ext cx="1219200" cy="1143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4" name="Straight Connector 53"/>
          <p:cNvCxnSpPr>
            <a:stCxn id="52" idx="1"/>
            <a:endCxn id="52" idx="5"/>
          </p:cNvCxnSpPr>
          <p:nvPr/>
        </p:nvCxnSpPr>
        <p:spPr>
          <a:xfrm rot="16200000" flipH="1">
            <a:off x="3253488" y="4788648"/>
            <a:ext cx="808224" cy="862104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Triangle 54"/>
          <p:cNvSpPr/>
          <p:nvPr/>
        </p:nvSpPr>
        <p:spPr>
          <a:xfrm>
            <a:off x="4648200" y="4572000"/>
            <a:ext cx="1295400" cy="1219200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8" name="Straight Connector 57"/>
          <p:cNvCxnSpPr>
            <a:stCxn id="55" idx="2"/>
            <a:endCxn id="55" idx="5"/>
          </p:cNvCxnSpPr>
          <p:nvPr/>
        </p:nvCxnSpPr>
        <p:spPr>
          <a:xfrm rot="5400000" flipH="1" flipV="1">
            <a:off x="4667250" y="5162550"/>
            <a:ext cx="609600" cy="6477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Isosceles Triangle 58"/>
          <p:cNvSpPr/>
          <p:nvPr/>
        </p:nvSpPr>
        <p:spPr>
          <a:xfrm>
            <a:off x="1600200" y="4724400"/>
            <a:ext cx="1219200" cy="106680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1" name="Straight Connector 60"/>
          <p:cNvCxnSpPr>
            <a:stCxn id="59" idx="0"/>
            <a:endCxn id="59" idx="3"/>
          </p:cNvCxnSpPr>
          <p:nvPr/>
        </p:nvCxnSpPr>
        <p:spPr>
          <a:xfrm rot="16200000" flipH="1">
            <a:off x="1676400" y="5257800"/>
            <a:ext cx="106680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28600" y="4724400"/>
            <a:ext cx="1143000" cy="106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4" name="Straight Connector 63"/>
          <p:cNvCxnSpPr>
            <a:stCxn id="62" idx="1"/>
            <a:endCxn id="62" idx="3"/>
          </p:cNvCxnSpPr>
          <p:nvPr/>
        </p:nvCxnSpPr>
        <p:spPr>
          <a:xfrm rot="10800000" flipH="1">
            <a:off x="228600" y="5257800"/>
            <a:ext cx="1143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0" y="5943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每個部份都是整體的 </a:t>
            </a:r>
            <a:r>
              <a:rPr lang="en-US" altLang="zh-TW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½</a:t>
            </a: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。</a:t>
            </a:r>
            <a:r>
              <a:rPr lang="en-US" altLang="zh-TW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½ </a:t>
            </a: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這個數字就是分數。</a:t>
            </a:r>
            <a:endParaRPr lang="zh-TW" altLang="en-US" sz="2000" b="0" i="0"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0" y="38862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>
              <a:spcBef>
                <a:spcPts val="0"/>
              </a:spcBef>
            </a:pPr>
            <a:r>
              <a:rPr lang="zh-TW" altLang="en-US" sz="6000" dirty="0">
                <a:latin typeface="華康粗黑體" pitchFamily="49" charset="-120"/>
                <a:ea typeface="華康粗黑體" pitchFamily="49" charset="-120"/>
                <a:cs typeface="DFHeiMedium-B5" pitchFamily="49" charset="-122"/>
              </a:rPr>
              <a:t>分數是整體中的一部份</a:t>
            </a:r>
          </a:p>
        </p:txBody>
      </p:sp>
      <p:sp>
        <p:nvSpPr>
          <p:cNvPr id="4" name="Content Placeholder 7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87009"/>
          </a:xfrm>
        </p:spPr>
        <p:txBody>
          <a:bodyPr>
            <a:normAutofit fontScale="40000" lnSpcReduction="20000"/>
          </a:bodyPr>
          <a:lstStyle/>
          <a:p>
            <a:pPr marL="438912" indent="-320040" algn="l" defTabSz="914400">
              <a:buNone/>
            </a:pPr>
            <a:endParaRPr lang="zh-TW" altLang="en-US" sz="2800" smtClean="0"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  <a:p>
            <a:pPr marL="438912" indent="-320040" algn="l" defTabSz="914400">
              <a:buNone/>
            </a:pPr>
            <a:r>
              <a:rPr lang="zh-TW" altLang="en-US" sz="59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這些圖形分成 </a:t>
            </a:r>
            <a:r>
              <a:rPr lang="en-US" altLang="zh-TW" sz="59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3 </a:t>
            </a:r>
            <a:r>
              <a:rPr lang="zh-TW" altLang="en-US" sz="59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個一樣大的部份：</a:t>
            </a:r>
            <a:endParaRPr lang="zh-TW" altLang="en-US" sz="59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286000"/>
            <a:ext cx="1143000" cy="114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Isosceles Triangle 5"/>
          <p:cNvSpPr/>
          <p:nvPr/>
        </p:nvSpPr>
        <p:spPr>
          <a:xfrm>
            <a:off x="1600200" y="2286000"/>
            <a:ext cx="1371600" cy="1143000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Oval 6"/>
          <p:cNvSpPr/>
          <p:nvPr/>
        </p:nvSpPr>
        <p:spPr>
          <a:xfrm>
            <a:off x="3048000" y="2362200"/>
            <a:ext cx="1219200" cy="1143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Rectangle 8"/>
          <p:cNvSpPr/>
          <p:nvPr/>
        </p:nvSpPr>
        <p:spPr>
          <a:xfrm>
            <a:off x="4572000" y="2438400"/>
            <a:ext cx="1371600" cy="990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4533900" y="2933700"/>
            <a:ext cx="990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4991100" y="2933700"/>
            <a:ext cx="990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7" idx="4"/>
          </p:cNvCxnSpPr>
          <p:nvPr/>
        </p:nvCxnSpPr>
        <p:spPr>
          <a:xfrm rot="5400000">
            <a:off x="3390900" y="3238500"/>
            <a:ext cx="533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657600" y="2667000"/>
            <a:ext cx="533400" cy="3048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124200" y="2628899"/>
            <a:ext cx="533400" cy="3429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28600" y="2667000"/>
            <a:ext cx="1143000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28600" y="3048000"/>
            <a:ext cx="1143000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281646" y="2307771"/>
            <a:ext cx="0" cy="6966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1628503" y="3004457"/>
            <a:ext cx="646611" cy="4180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286000" y="3013166"/>
            <a:ext cx="657497" cy="40930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0" y="3505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每個部份都是整體的 </a:t>
            </a:r>
            <a:r>
              <a:rPr lang="en-US" altLang="zh-TW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1/3 </a:t>
            </a: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。</a:t>
            </a:r>
            <a:r>
              <a:rPr lang="en-US" altLang="zh-TW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1/3 </a:t>
            </a: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這個數字就是分數。</a:t>
            </a:r>
            <a:endParaRPr lang="zh-TW" altLang="en-US" sz="2000" b="0" i="0"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228600" y="4953000"/>
            <a:ext cx="1143000" cy="114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Oval 59"/>
          <p:cNvSpPr/>
          <p:nvPr/>
        </p:nvSpPr>
        <p:spPr>
          <a:xfrm>
            <a:off x="1752600" y="4953000"/>
            <a:ext cx="1219200" cy="1143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Rectangle 60"/>
          <p:cNvSpPr/>
          <p:nvPr/>
        </p:nvSpPr>
        <p:spPr>
          <a:xfrm>
            <a:off x="3352800" y="5105400"/>
            <a:ext cx="1371600" cy="990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3" name="Straight Connector 62"/>
          <p:cNvCxnSpPr/>
          <p:nvPr/>
        </p:nvCxnSpPr>
        <p:spPr>
          <a:xfrm>
            <a:off x="0" y="4114800"/>
            <a:ext cx="91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ontent Placeholder 7"/>
          <p:cNvSpPr txBox="1">
            <a:spLocks/>
          </p:cNvSpPr>
          <p:nvPr/>
        </p:nvSpPr>
        <p:spPr>
          <a:xfrm>
            <a:off x="-76200" y="4191000"/>
            <a:ext cx="9144000" cy="587009"/>
          </a:xfrm>
          <a:prstGeom prst="rect">
            <a:avLst/>
          </a:prstGeom>
        </p:spPr>
        <p:txBody>
          <a:bodyPr vert="horz" lIns="54864" tIns="91440" rtlCol="0">
            <a:normAutofit fontScale="40000" lnSpcReduction="20000"/>
          </a:bodyPr>
          <a:lstStyle/>
          <a:p>
            <a:pPr marL="438912" marR="0" indent="-32004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TW" altLang="en-US" sz="2800" strike="noStrike" smtClean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  <a:p>
            <a:pPr marL="438912" marR="0" indent="-32004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5900" b="0" i="0" u="none" strike="noStrike" cap="none" spc="0" baseline="0" smtClean="0">
                <a:solidFill>
                  <a:schemeClr val="tx1"/>
                </a:solidFill>
                <a:effectLst/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這些圖形分成 </a:t>
            </a:r>
            <a:r>
              <a:rPr lang="en-US" altLang="zh-TW" sz="5900" b="0" i="0" u="none" strike="noStrike" cap="none" spc="0" baseline="0" smtClean="0">
                <a:solidFill>
                  <a:schemeClr val="tx1"/>
                </a:solidFill>
                <a:effectLst/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4 </a:t>
            </a:r>
            <a:r>
              <a:rPr lang="zh-TW" altLang="en-US" sz="5900" b="0" i="0" u="none" strike="noStrike" cap="none" spc="0" baseline="0" smtClean="0">
                <a:solidFill>
                  <a:schemeClr val="tx1"/>
                </a:solidFill>
                <a:effectLst/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個一樣大的部份：</a:t>
            </a:r>
            <a:endParaRPr lang="zh-TW" altLang="en-US" sz="5900" b="0" i="0" u="none" strike="noStrike" cap="none" spc="0" baseline="0">
              <a:solidFill>
                <a:schemeClr val="tx1"/>
              </a:solidFill>
              <a:effectLst/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0" y="6248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每個部份都是整體的 </a:t>
            </a:r>
            <a:r>
              <a:rPr lang="en-US" altLang="zh-TW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1/4 </a:t>
            </a: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。</a:t>
            </a:r>
            <a:r>
              <a:rPr lang="en-US" altLang="zh-TW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1/4 </a:t>
            </a:r>
            <a:r>
              <a:rPr lang="zh-TW" altLang="en-US" sz="2000" b="0" i="0" smtClean="0"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這個數字就是分數。</a:t>
            </a:r>
            <a:endParaRPr lang="zh-TW" altLang="en-US" sz="2000" b="0" i="0"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cxnSp>
        <p:nvCxnSpPr>
          <p:cNvPr id="69" name="Straight Connector 68"/>
          <p:cNvCxnSpPr>
            <a:stCxn id="61" idx="0"/>
            <a:endCxn id="61" idx="2"/>
          </p:cNvCxnSpPr>
          <p:nvPr/>
        </p:nvCxnSpPr>
        <p:spPr>
          <a:xfrm rot="16200000" flipH="1">
            <a:off x="3543300" y="5600700"/>
            <a:ext cx="990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61" idx="1"/>
            <a:endCxn id="61" idx="3"/>
          </p:cNvCxnSpPr>
          <p:nvPr/>
        </p:nvCxnSpPr>
        <p:spPr>
          <a:xfrm rot="10800000" flipH="1">
            <a:off x="3352800" y="5600700"/>
            <a:ext cx="1371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58" idx="0"/>
            <a:endCxn id="58" idx="2"/>
          </p:cNvCxnSpPr>
          <p:nvPr/>
        </p:nvCxnSpPr>
        <p:spPr>
          <a:xfrm rot="16200000" flipH="1">
            <a:off x="228600" y="5524500"/>
            <a:ext cx="1143000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60" idx="0"/>
            <a:endCxn id="60" idx="4"/>
          </p:cNvCxnSpPr>
          <p:nvPr/>
        </p:nvCxnSpPr>
        <p:spPr>
          <a:xfrm>
            <a:off x="2362200" y="4953000"/>
            <a:ext cx="0" cy="1143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60" idx="2"/>
            <a:endCxn id="60" idx="6"/>
          </p:cNvCxnSpPr>
          <p:nvPr/>
        </p:nvCxnSpPr>
        <p:spPr>
          <a:xfrm>
            <a:off x="1752600" y="5524500"/>
            <a:ext cx="1219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58" idx="1"/>
            <a:endCxn id="58" idx="3"/>
          </p:cNvCxnSpPr>
          <p:nvPr/>
        </p:nvCxnSpPr>
        <p:spPr>
          <a:xfrm>
            <a:off x="228600" y="5524500"/>
            <a:ext cx="1143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3733800" cy="1215923"/>
          </a:xfrm>
        </p:spPr>
        <p:txBody>
          <a:bodyPr>
            <a:normAutofit/>
          </a:bodyPr>
          <a:lstStyle/>
          <a:p>
            <a:pPr marL="438912" indent="-320040" algn="l" defTabSz="914400">
              <a:buNone/>
            </a:pPr>
            <a:r>
              <a:rPr lang="en-US" altLang="zh-TW" sz="2400" b="0" i="0" baseline="3000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3</a:t>
            </a:r>
            <a:r>
              <a:rPr lang="en-US" altLang="zh-TW" sz="24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/</a:t>
            </a:r>
            <a:r>
              <a:rPr lang="en-US" altLang="zh-TW" sz="2400" b="0" i="0" baseline="-2500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5</a:t>
            </a:r>
            <a:r>
              <a:rPr lang="zh-TW" altLang="en-US" sz="24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 的圓圈是綠色</a:t>
            </a:r>
            <a:endParaRPr lang="zh-TW" altLang="en-US" sz="24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3352800" cy="1215923"/>
          </a:xfrm>
        </p:spPr>
        <p:txBody>
          <a:bodyPr>
            <a:normAutofit/>
          </a:bodyPr>
          <a:lstStyle/>
          <a:p>
            <a:pPr marL="438912" indent="-320040" algn="l" defTabSz="914400">
              <a:buNone/>
            </a:pPr>
            <a:r>
              <a:rPr lang="en-US" altLang="zh-TW" sz="2400" b="0" i="0" baseline="3000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2</a:t>
            </a:r>
            <a:r>
              <a:rPr lang="en-US" altLang="zh-TW" sz="24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/</a:t>
            </a:r>
            <a:r>
              <a:rPr lang="en-US" altLang="zh-TW" sz="2400" b="0" i="0" baseline="-2500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5</a:t>
            </a:r>
            <a:r>
              <a:rPr lang="zh-TW" altLang="en-US" sz="24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 的圓圈是藍色</a:t>
            </a:r>
            <a:endParaRPr lang="zh-TW" altLang="en-US" sz="24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3962400" cy="1224230"/>
          </a:xfrm>
        </p:spPr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2400" b="0" i="0" baseline="3000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</a:t>
            </a:r>
            <a:r>
              <a:rPr lang="en-US" altLang="zh-TW" sz="24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/</a:t>
            </a:r>
            <a:r>
              <a:rPr lang="en-US" altLang="zh-TW" sz="2400" b="0" i="0" baseline="-2500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5</a:t>
            </a:r>
            <a:r>
              <a:rPr lang="zh-TW" altLang="en-US" sz="24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 的圓圈是綠色</a:t>
            </a:r>
            <a:endParaRPr lang="zh-TW" altLang="en-US" sz="24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486400" y="2971800"/>
            <a:ext cx="762000" cy="762000"/>
          </a:xfrm>
          <a:prstGeom prst="ellipse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Oval 11"/>
          <p:cNvSpPr/>
          <p:nvPr/>
        </p:nvSpPr>
        <p:spPr>
          <a:xfrm>
            <a:off x="6781800" y="3962400"/>
            <a:ext cx="762000" cy="762000"/>
          </a:xfrm>
          <a:prstGeom prst="ellipse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Oval 12"/>
          <p:cNvSpPr/>
          <p:nvPr/>
        </p:nvSpPr>
        <p:spPr>
          <a:xfrm>
            <a:off x="6324600" y="2438400"/>
            <a:ext cx="762000" cy="762000"/>
          </a:xfrm>
          <a:prstGeom prst="ellipse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Oval 13"/>
          <p:cNvSpPr/>
          <p:nvPr/>
        </p:nvSpPr>
        <p:spPr>
          <a:xfrm>
            <a:off x="5867400" y="3962400"/>
            <a:ext cx="762000" cy="762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Oval 14"/>
          <p:cNvSpPr/>
          <p:nvPr/>
        </p:nvSpPr>
        <p:spPr>
          <a:xfrm>
            <a:off x="7162800" y="2971800"/>
            <a:ext cx="762000" cy="76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>
              <a:spcBef>
                <a:spcPts val="0"/>
              </a:spcBef>
              <a:buNone/>
              <a:defRPr kumimoji="0" sz="6000" b="1">
                <a:solidFill>
                  <a:schemeClr val="bg1"/>
                </a:solidFill>
                <a:effectLst/>
                <a:latin typeface="華康粗黑體" pitchFamily="49" charset="-120"/>
                <a:ea typeface="華康粗黑體" pitchFamily="49" charset="-120"/>
                <a:cs typeface="DFHeiMedium-B5" pitchFamily="49" charset="-122"/>
              </a:defRPr>
            </a:lvl1pPr>
            <a:extLst/>
          </a:lstStyle>
          <a:p>
            <a:endParaRPr lang="zh-TW" altLang="en-US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228600"/>
            <a:ext cx="8229600" cy="11430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>
              <a:spcBef>
                <a:spcPts val="0"/>
              </a:spcBef>
              <a:buNone/>
              <a:defRPr kumimoji="0" sz="6000" b="1">
                <a:solidFill>
                  <a:schemeClr val="bg1"/>
                </a:solidFill>
                <a:effectLst/>
                <a:latin typeface="華康粗黑體" pitchFamily="49" charset="-120"/>
                <a:ea typeface="華康粗黑體" pitchFamily="49" charset="-120"/>
                <a:cs typeface="DFHeiMedium-B5" pitchFamily="49" charset="-122"/>
              </a:defRPr>
            </a:lvl1pPr>
            <a:extLst/>
          </a:lstStyle>
          <a:p>
            <a:r>
              <a:rPr lang="zh-TW" altLang="en-US" dirty="0"/>
              <a:t>下列敘述何者正確？</a:t>
            </a:r>
          </a:p>
        </p:txBody>
      </p:sp>
      <p:pic>
        <p:nvPicPr>
          <p:cNvPr id="18" name="Picture 1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32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2/3</a:t>
            </a:r>
            <a:endParaRPr lang="en-US" altLang="zh-TW" sz="32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32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1/6</a:t>
            </a:r>
            <a:endParaRPr lang="en-US" altLang="zh-TW" sz="32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3200" b="0" i="0" smtClean="0">
                <a:solidFill>
                  <a:schemeClr val="tx1"/>
                </a:solidFill>
                <a:latin typeface="Corbel" pitchFamily="34" charset="0"/>
                <a:ea typeface="DFHeiMedium-B5" pitchFamily="49" charset="-122"/>
                <a:cs typeface="DFHeiMedium-B5" pitchFamily="49" charset="-122"/>
              </a:rPr>
              <a:t>1/3</a:t>
            </a:r>
            <a:endParaRPr lang="en-US" altLang="zh-TW" sz="3200" b="0" i="0">
              <a:solidFill>
                <a:schemeClr val="tx1"/>
              </a:solidFill>
              <a:latin typeface="Corbel" pitchFamily="34" charset="0"/>
              <a:ea typeface="DFHeiMedium-B5" pitchFamily="49" charset="-122"/>
              <a:cs typeface="DFHeiMedium-B5" pitchFamily="49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81000"/>
            <a:ext cx="8686800" cy="8382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>
              <a:spcBef>
                <a:spcPts val="0"/>
              </a:spcBef>
              <a:buNone/>
              <a:defRPr kumimoji="0" sz="6000" b="1">
                <a:solidFill>
                  <a:schemeClr val="bg1"/>
                </a:solidFill>
                <a:effectLst/>
                <a:latin typeface="華康粗黑體" pitchFamily="49" charset="-120"/>
                <a:ea typeface="華康粗黑體" pitchFamily="49" charset="-120"/>
                <a:cs typeface="DFHeiMedium-B5" pitchFamily="49" charset="-122"/>
              </a:defRPr>
            </a:lvl1pPr>
            <a:extLst/>
          </a:lstStyle>
          <a:p>
            <a:r>
              <a:rPr lang="zh-TW" altLang="en-US" dirty="0"/>
              <a:t>有幾個圓圈是藍色的？</a:t>
            </a:r>
          </a:p>
        </p:txBody>
      </p:sp>
      <p:sp>
        <p:nvSpPr>
          <p:cNvPr id="11" name="Oval 10"/>
          <p:cNvSpPr/>
          <p:nvPr/>
        </p:nvSpPr>
        <p:spPr>
          <a:xfrm>
            <a:off x="5257800" y="3537857"/>
            <a:ext cx="685800" cy="685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Oval 11"/>
          <p:cNvSpPr/>
          <p:nvPr/>
        </p:nvSpPr>
        <p:spPr>
          <a:xfrm>
            <a:off x="7086600" y="3537857"/>
            <a:ext cx="685800" cy="685800"/>
          </a:xfrm>
          <a:prstGeom prst="ellipse">
            <a:avLst/>
          </a:prstGeom>
          <a:solidFill>
            <a:srgbClr val="1A1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Oval 12"/>
          <p:cNvSpPr/>
          <p:nvPr/>
        </p:nvSpPr>
        <p:spPr>
          <a:xfrm>
            <a:off x="8001000" y="3537857"/>
            <a:ext cx="685800" cy="685800"/>
          </a:xfrm>
          <a:prstGeom prst="ellipse">
            <a:avLst/>
          </a:prstGeom>
          <a:solidFill>
            <a:srgbClr val="1A1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" name="Picture 1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6172200" y="3537857"/>
            <a:ext cx="685800" cy="685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Oval 14"/>
          <p:cNvSpPr/>
          <p:nvPr/>
        </p:nvSpPr>
        <p:spPr>
          <a:xfrm>
            <a:off x="4343400" y="3537857"/>
            <a:ext cx="685800" cy="685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Oval 15"/>
          <p:cNvSpPr/>
          <p:nvPr/>
        </p:nvSpPr>
        <p:spPr>
          <a:xfrm>
            <a:off x="3429000" y="3537857"/>
            <a:ext cx="685800" cy="685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326834" y="370568"/>
            <a:ext cx="8637654" cy="759180"/>
          </a:xfr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l"/>
            <a:r>
              <a:rPr lang="zh-TW" altLang="en-US" sz="6000" b="1" dirty="0">
                <a:solidFill>
                  <a:schemeClr val="bg1"/>
                </a:solidFill>
                <a:latin typeface="華康粗黑體" pitchFamily="49" charset="-120"/>
                <a:ea typeface="華康粗黑體" pitchFamily="49" charset="-120"/>
                <a:cs typeface="DFHeiMedium-B5" pitchFamily="49" charset="-122"/>
              </a:rPr>
              <a:t>有幾個三角形是藍色的？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3200" b="0" i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2/5</a:t>
            </a:r>
            <a:endParaRPr lang="en-US" altLang="zh-TW" sz="3200" b="0" i="0">
              <a:solidFill>
                <a:schemeClr val="tx1"/>
              </a:solidFill>
              <a:latin typeface="Corbel"/>
              <a:ea typeface="+mn-ea"/>
              <a:cs typeface="+mn-cs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3200" b="0" i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3/5</a:t>
            </a:r>
            <a:endParaRPr lang="en-US" altLang="zh-TW" sz="3200" b="0" i="0">
              <a:solidFill>
                <a:schemeClr val="tx1"/>
              </a:solidFill>
              <a:latin typeface="Corbel"/>
              <a:ea typeface="+mn-ea"/>
              <a:cs typeface="+mn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38912" indent="-320040" algn="l" defTabSz="914400">
              <a:buNone/>
            </a:pPr>
            <a:r>
              <a:rPr lang="en-US" altLang="zh-TW" sz="3200" b="0" i="0" smtClean="0">
                <a:solidFill>
                  <a:schemeClr val="tx1"/>
                </a:solidFill>
                <a:latin typeface="Corbel"/>
                <a:ea typeface="+mn-ea"/>
                <a:cs typeface="+mn-cs"/>
              </a:rPr>
              <a:t>1/2</a:t>
            </a:r>
            <a:endParaRPr lang="en-US" altLang="zh-TW" sz="3200" b="0" i="0">
              <a:solidFill>
                <a:schemeClr val="tx1"/>
              </a:solidFill>
              <a:latin typeface="Corbel"/>
              <a:ea typeface="+mn-ea"/>
              <a:cs typeface="+mn-cs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2286000" y="3494314"/>
            <a:ext cx="1295400" cy="1143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Isosceles Triangle 11"/>
          <p:cNvSpPr/>
          <p:nvPr/>
        </p:nvSpPr>
        <p:spPr>
          <a:xfrm>
            <a:off x="3657600" y="3505200"/>
            <a:ext cx="1295400" cy="11430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Isosceles Triangle 12"/>
          <p:cNvSpPr/>
          <p:nvPr/>
        </p:nvSpPr>
        <p:spPr>
          <a:xfrm>
            <a:off x="5029200" y="3516086"/>
            <a:ext cx="1295400" cy="1143000"/>
          </a:xfrm>
          <a:prstGeom prst="triangle">
            <a:avLst/>
          </a:prstGeom>
          <a:solidFill>
            <a:srgbClr val="1A1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Isosceles Triangle 14"/>
          <p:cNvSpPr/>
          <p:nvPr/>
        </p:nvSpPr>
        <p:spPr>
          <a:xfrm>
            <a:off x="6400800" y="3516086"/>
            <a:ext cx="1295400" cy="1143000"/>
          </a:xfrm>
          <a:prstGeom prst="triangle">
            <a:avLst/>
          </a:prstGeom>
          <a:solidFill>
            <a:srgbClr val="1A1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Isosceles Triangle 17"/>
          <p:cNvSpPr/>
          <p:nvPr/>
        </p:nvSpPr>
        <p:spPr>
          <a:xfrm>
            <a:off x="7772400" y="3516086"/>
            <a:ext cx="1295400" cy="1143000"/>
          </a:xfrm>
          <a:prstGeom prst="triangle">
            <a:avLst/>
          </a:prstGeom>
          <a:solidFill>
            <a:srgbClr val="1A1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Picture 13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3"/>
  <p:tag name="CHOICESCOUNT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seMischief_Fractions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Drawing</Type>
  <ChoicesCount>0</ChoicesCount>
</Layout>
</file>

<file path=customXml/item10.xml><?xml version="1.0" encoding="utf-8"?>
<Layout>
  <Type>Drawing</Type>
  <ChoicesCount>0</ChoicesCount>
</Layout>
</file>

<file path=customXml/item11.xml><?xml version="1.0" encoding="utf-8"?>
<Layout>
  <Type>Drawing</Type>
  <ChoicesCount>0</ChoicesCount>
</Layout>
</file>

<file path=customXml/item12.xml><?xml version="1.0" encoding="utf-8"?>
<Layout>
  <Type>Drawing</Type>
  <ChoicesCount>0</ChoicesCount>
</Layout>
</file>

<file path=customXml/item13.xml><?xml version="1.0" encoding="utf-8"?>
<Layout>
  <Type>MultipleChoice</Type>
  <ChoicesCount>3</ChoicesCount>
  <Orientation>Left</Orientation>
</Layout>
</file>

<file path=customXml/item14.xml><?xml version="1.0" encoding="utf-8"?>
<Layout>
  <Type>MultipleChoice</Type>
  <ChoicesCount>3</ChoicesCount>
  <Orientation>Left</Orientation>
</Layout>
</file>

<file path=customXml/item15.xml><?xml version="1.0" encoding="utf-8"?>
<force/>
</file>

<file path=customXml/item16.xml><?xml version="1.0" encoding="utf-8"?>
<Layout>
  <Type>Drawing</Type>
  <ChoicesCount>0</ChoicesCount>
  <Orientation>Left</Orientation>
</Layout>
</file>

<file path=customXml/item17.xml><?xml version="1.0" encoding="utf-8"?>
<Layout>
  <Type>Drawing</Type>
  <ChoicesCount>0</ChoicesCount>
  <Orientation>Left</Orientation>
</Layout>
</file>

<file path=customXml/item18.xml><?xml version="1.0" encoding="utf-8"?>
<Layout>
  <Type>MultipleChoice</Type>
  <ChoicesCount>3</ChoicesCount>
  <Orientation>Left</Orientation>
</Layout>
</file>

<file path=customXml/item19.xml><?xml version="1.0" encoding="utf-8"?>
<Layout>
  <Type>Drawing</Type>
  <ChoicesCount>0</ChoicesCount>
  <Orientation>Left</Orientation>
</Layout>
</file>

<file path=customXml/item2.xml><?xml version="1.0" encoding="utf-8"?>
<force/>
</file>

<file path=customXml/item20.xml><?xml version="1.0" encoding="utf-8"?>
<Layout>
  <Type>MultipleChoice</Type>
  <ChoicesCount>3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4.xml><?xml version="1.0" encoding="utf-8"?>
<Layout>
  <Type>Drawing</Type>
  <ChoicesCount>0</ChoicesCount>
  <Orientation>Left</Orientation>
</Layout>
</file>

<file path=customXml/item5.xml><?xml version="1.0" encoding="utf-8"?>
<Layout>
  <Type>MultipleChoice</Type>
  <ChoicesCount>3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Drawing</Type>
  <ChoicesCount>0</ChoicesCount>
  <Orientation>Left</Orientation>
</Layout>
</file>

<file path=customXml/item8.xml><?xml version="1.0" encoding="utf-8"?>
<Layout>
  <Type>Drawing</Type>
  <ChoicesCount>0</ChoicesCount>
  <Orientation>Left</Orientation>
</Layout>
</file>

<file path=customXml/item9.xml><?xml version="1.0" encoding="utf-8"?>
<Layout>
  <Type>MultipleChoice</Type>
  <ChoicesCount>3</ChoicesCount>
  <Orientation>Left</Orientation>
</Layout>
</file>

<file path=customXml/itemProps1.xml><?xml version="1.0" encoding="utf-8"?>
<ds:datastoreItem xmlns:ds="http://schemas.openxmlformats.org/officeDocument/2006/customXml" ds:itemID="{3AEBF477-1003-4AA3-A37C-AE0F5FED9EEE}">
  <ds:schemaRefs/>
</ds:datastoreItem>
</file>

<file path=customXml/itemProps10.xml><?xml version="1.0" encoding="utf-8"?>
<ds:datastoreItem xmlns:ds="http://schemas.openxmlformats.org/officeDocument/2006/customXml" ds:itemID="{97A4FCC9-DCCC-408D-95C7-1CF11C271BA7}">
  <ds:schemaRefs/>
</ds:datastoreItem>
</file>

<file path=customXml/itemProps11.xml><?xml version="1.0" encoding="utf-8"?>
<ds:datastoreItem xmlns:ds="http://schemas.openxmlformats.org/officeDocument/2006/customXml" ds:itemID="{F8A3E62C-6A17-4155-B76C-0AD3A2EFABAB}">
  <ds:schemaRefs/>
</ds:datastoreItem>
</file>

<file path=customXml/itemProps12.xml><?xml version="1.0" encoding="utf-8"?>
<ds:datastoreItem xmlns:ds="http://schemas.openxmlformats.org/officeDocument/2006/customXml" ds:itemID="{B24C2ED6-5593-47FF-81EA-8FD31F7B2B15}">
  <ds:schemaRefs/>
</ds:datastoreItem>
</file>

<file path=customXml/itemProps13.xml><?xml version="1.0" encoding="utf-8"?>
<ds:datastoreItem xmlns:ds="http://schemas.openxmlformats.org/officeDocument/2006/customXml" ds:itemID="{FB588B47-EE9A-4141-BF66-3D49EF9FD331}">
  <ds:schemaRefs/>
</ds:datastoreItem>
</file>

<file path=customXml/itemProps14.xml><?xml version="1.0" encoding="utf-8"?>
<ds:datastoreItem xmlns:ds="http://schemas.openxmlformats.org/officeDocument/2006/customXml" ds:itemID="{35AD6208-3ECB-4082-B250-ADA79707CB3E}">
  <ds:schemaRefs/>
</ds:datastoreItem>
</file>

<file path=customXml/itemProps15.xml><?xml version="1.0" encoding="utf-8"?>
<ds:datastoreItem xmlns:ds="http://schemas.openxmlformats.org/officeDocument/2006/customXml" ds:itemID="{3D5FD402-1651-4BC5-A241-97C6396E11D2}">
  <ds:schemaRefs/>
</ds:datastoreItem>
</file>

<file path=customXml/itemProps16.xml><?xml version="1.0" encoding="utf-8"?>
<ds:datastoreItem xmlns:ds="http://schemas.openxmlformats.org/officeDocument/2006/customXml" ds:itemID="{345077A8-BC54-4BD3-A10C-0226CD7F1EA5}">
  <ds:schemaRefs/>
</ds:datastoreItem>
</file>

<file path=customXml/itemProps17.xml><?xml version="1.0" encoding="utf-8"?>
<ds:datastoreItem xmlns:ds="http://schemas.openxmlformats.org/officeDocument/2006/customXml" ds:itemID="{BEFABDAE-58FE-47C5-91A0-FF6431234391}">
  <ds:schemaRefs/>
</ds:datastoreItem>
</file>

<file path=customXml/itemProps18.xml><?xml version="1.0" encoding="utf-8"?>
<ds:datastoreItem xmlns:ds="http://schemas.openxmlformats.org/officeDocument/2006/customXml" ds:itemID="{0CD82F53-C761-4601-8228-BE6882A34689}">
  <ds:schemaRefs/>
</ds:datastoreItem>
</file>

<file path=customXml/itemProps19.xml><?xml version="1.0" encoding="utf-8"?>
<ds:datastoreItem xmlns:ds="http://schemas.openxmlformats.org/officeDocument/2006/customXml" ds:itemID="{4608DE0B-5065-4DA5-AA4B-F76C5E3E592E}">
  <ds:schemaRefs/>
</ds:datastoreItem>
</file>

<file path=customXml/itemProps2.xml><?xml version="1.0" encoding="utf-8"?>
<ds:datastoreItem xmlns:ds="http://schemas.openxmlformats.org/officeDocument/2006/customXml" ds:itemID="{C9D108C4-09C1-4395-8156-55073EB79E21}">
  <ds:schemaRefs/>
</ds:datastoreItem>
</file>

<file path=customXml/itemProps20.xml><?xml version="1.0" encoding="utf-8"?>
<ds:datastoreItem xmlns:ds="http://schemas.openxmlformats.org/officeDocument/2006/customXml" ds:itemID="{9F618056-6D55-4D3E-864E-EAD799A8028C}">
  <ds:schemaRefs/>
</ds:datastoreItem>
</file>

<file path=customXml/itemProps3.xml><?xml version="1.0" encoding="utf-8"?>
<ds:datastoreItem xmlns:ds="http://schemas.openxmlformats.org/officeDocument/2006/customXml" ds:itemID="{33335A33-B158-49FE-AA05-71DA578CA91B}">
  <ds:schemaRefs/>
</ds:datastoreItem>
</file>

<file path=customXml/itemProps4.xml><?xml version="1.0" encoding="utf-8"?>
<ds:datastoreItem xmlns:ds="http://schemas.openxmlformats.org/officeDocument/2006/customXml" ds:itemID="{8EBB8B6D-E139-4D48-AB1A-A96B227CA955}">
  <ds:schemaRefs/>
</ds:datastoreItem>
</file>

<file path=customXml/itemProps5.xml><?xml version="1.0" encoding="utf-8"?>
<ds:datastoreItem xmlns:ds="http://schemas.openxmlformats.org/officeDocument/2006/customXml" ds:itemID="{CD1A5BC2-7BF5-4CCF-B7C4-885B04B0E83F}">
  <ds:schemaRefs/>
</ds:datastoreItem>
</file>

<file path=customXml/itemProps6.xml><?xml version="1.0" encoding="utf-8"?>
<ds:datastoreItem xmlns:ds="http://schemas.openxmlformats.org/officeDocument/2006/customXml" ds:itemID="{E645B499-A03E-4E68-8C54-254BDA0E4652}">
  <ds:schemaRefs/>
</ds:datastoreItem>
</file>

<file path=customXml/itemProps7.xml><?xml version="1.0" encoding="utf-8"?>
<ds:datastoreItem xmlns:ds="http://schemas.openxmlformats.org/officeDocument/2006/customXml" ds:itemID="{BAB3DED9-170A-419F-A599-5D3C1EBC84D6}">
  <ds:schemaRefs/>
</ds:datastoreItem>
</file>

<file path=customXml/itemProps8.xml><?xml version="1.0" encoding="utf-8"?>
<ds:datastoreItem xmlns:ds="http://schemas.openxmlformats.org/officeDocument/2006/customXml" ds:itemID="{720011A4-50CE-4D25-92B5-A4B1219D7B7E}">
  <ds:schemaRefs/>
</ds:datastoreItem>
</file>

<file path=customXml/itemProps9.xml><?xml version="1.0" encoding="utf-8"?>
<ds:datastoreItem xmlns:ds="http://schemas.openxmlformats.org/officeDocument/2006/customXml" ds:itemID="{28C4FAAD-3EE2-46BC-B60E-7A7F114F035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142</Words>
  <Application>Microsoft Office PowerPoint</Application>
  <PresentationFormat>如螢幕大小 (4:3)</PresentationFormat>
  <Paragraphs>34</Paragraphs>
  <Slides>6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6" baseType="lpstr">
      <vt:lpstr>Arial</vt:lpstr>
      <vt:lpstr>新細明體</vt:lpstr>
      <vt:lpstr>華康粗黑體</vt:lpstr>
      <vt:lpstr>Wingdings</vt:lpstr>
      <vt:lpstr>Calibri</vt:lpstr>
      <vt:lpstr>Wingdings 2</vt:lpstr>
      <vt:lpstr>DFHeiMedium-B5</vt:lpstr>
      <vt:lpstr>Wingdings 3</vt:lpstr>
      <vt:lpstr>Corbel</vt:lpstr>
      <vt:lpstr>MouseMischief_Fractions</vt:lpstr>
      <vt:lpstr>分數</vt:lpstr>
      <vt:lpstr>分數是整體中的一部份</vt:lpstr>
      <vt:lpstr>分數是整體中的一部份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2012-04-13T09:38:26Z</dcterms:created>
  <dcterms:modified xsi:type="dcterms:W3CDTF">2012-05-14T03:52:09Z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TC103910999990</vt:lpwstr>
  </property>
</Properties>
</file>