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7099300" cy="10223500"/>
  <p:defaultTextStyle>
    <a:defPPr>
      <a:defRPr lang="zh-TW"/>
    </a:defPPr>
    <a:lvl1pPr algn="ctr" rtl="0" fontAlgn="t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1pPr>
    <a:lvl2pPr marL="457200" algn="ctr" rtl="0" fontAlgn="t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2pPr>
    <a:lvl3pPr marL="914400" algn="ctr" rtl="0" fontAlgn="t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3pPr>
    <a:lvl4pPr marL="1371600" algn="ctr" rtl="0" fontAlgn="t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4pPr>
    <a:lvl5pPr marL="1828800" algn="ctr" rtl="0" fontAlgn="t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ahoma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F"/>
    <a:srgbClr val="B1F000"/>
    <a:srgbClr val="D5FF5D"/>
    <a:srgbClr val="FF6600"/>
    <a:srgbClr val="E28700"/>
    <a:srgbClr val="B2B2B2"/>
    <a:srgbClr val="008080"/>
    <a:srgbClr val="DF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6" autoAdjust="0"/>
    <p:restoredTop sz="94260" autoAdjust="0"/>
  </p:normalViewPr>
  <p:slideViewPr>
    <p:cSldViewPr>
      <p:cViewPr varScale="1">
        <p:scale>
          <a:sx n="34" d="100"/>
          <a:sy n="34" d="100"/>
        </p:scale>
        <p:origin x="-624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1349" y="518"/>
      </p:cViewPr>
      <p:guideLst>
        <p:guide orient="horz" pos="3221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t" anchorCtr="0" compatLnSpc="1">
            <a:prstTxWarp prst="textNoShape">
              <a:avLst/>
            </a:prstTxWarp>
          </a:bodyPr>
          <a:lstStyle>
            <a:lvl1pPr algn="l" defTabSz="958850" fontAlgn="base">
              <a:defRPr sz="2000">
                <a:latin typeface="Arial" charset="0"/>
              </a:defRPr>
            </a:lvl1pPr>
          </a:lstStyle>
          <a:p>
            <a:r>
              <a:rPr lang="en-US" altLang="zh-TW"/>
              <a:t>飲料的種類</a:t>
            </a:r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37013" y="0"/>
            <a:ext cx="3062287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t" anchorCtr="0" compatLnSpc="1">
            <a:prstTxWarp prst="textNoShape">
              <a:avLst/>
            </a:prstTxWarp>
          </a:bodyPr>
          <a:lstStyle>
            <a:lvl1pPr algn="r" defTabSz="958850" fontAlgn="base">
              <a:defRPr sz="2000">
                <a:latin typeface="Arial" charset="0"/>
              </a:defRPr>
            </a:lvl1pPr>
          </a:lstStyle>
          <a:p>
            <a:fld id="{3950D034-10A8-4549-93FA-CA27E8D82A87}" type="datetime1">
              <a:rPr lang="zh-TW" altLang="en-US"/>
              <a:pPr/>
              <a:t>2012/5/14</a:t>
            </a:fld>
            <a:endParaRPr lang="en-US" altLang="zh-TW"/>
          </a:p>
        </p:txBody>
      </p:sp>
      <p:sp>
        <p:nvSpPr>
          <p:cNvPr id="68616" name="Rectangle 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37725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b" anchorCtr="0" compatLnSpc="1">
            <a:prstTxWarp prst="textNoShape">
              <a:avLst/>
            </a:prstTxWarp>
          </a:bodyPr>
          <a:lstStyle>
            <a:lvl1pPr algn="l" defTabSz="958850" fontAlgn="base">
              <a:defRPr sz="2000">
                <a:latin typeface="Arial" charset="0"/>
              </a:defRPr>
            </a:lvl1pPr>
          </a:lstStyle>
          <a:p>
            <a:endParaRPr lang="en-US" altLang="zh-TW"/>
          </a:p>
        </p:txBody>
      </p:sp>
      <p:sp>
        <p:nvSpPr>
          <p:cNvPr id="68617" name="Rectangle 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37013" y="9737725"/>
            <a:ext cx="3062287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b" anchorCtr="0" compatLnSpc="1">
            <a:prstTxWarp prst="textNoShape">
              <a:avLst/>
            </a:prstTxWarp>
          </a:bodyPr>
          <a:lstStyle>
            <a:lvl1pPr algn="r" defTabSz="958850" fontAlgn="base">
              <a:defRPr sz="2000">
                <a:latin typeface="Arial" charset="0"/>
              </a:defRPr>
            </a:lvl1pPr>
          </a:lstStyle>
          <a:p>
            <a:fld id="{F53722C2-C796-4A1A-9215-832BF7EF733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14870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9013" y="719138"/>
            <a:ext cx="5111750" cy="38338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8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751388"/>
            <a:ext cx="5681662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0738"/>
            <a:ext cx="3078163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b" anchorCtr="0" compatLnSpc="1">
            <a:prstTxWarp prst="textNoShape">
              <a:avLst/>
            </a:prstTxWarp>
          </a:bodyPr>
          <a:lstStyle>
            <a:lvl1pPr algn="l" defTabSz="958850" fontAlgn="base">
              <a:defRPr sz="2000">
                <a:latin typeface="Arial" charset="0"/>
              </a:defRPr>
            </a:lvl1pPr>
          </a:lstStyle>
          <a:p>
            <a:endParaRPr lang="en-US" altLang="zh-TW"/>
          </a:p>
        </p:txBody>
      </p:sp>
      <p:sp>
        <p:nvSpPr>
          <p:cNvPr id="108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10738"/>
            <a:ext cx="3076575" cy="512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b" anchorCtr="0" compatLnSpc="1">
            <a:prstTxWarp prst="textNoShape">
              <a:avLst/>
            </a:prstTxWarp>
          </a:bodyPr>
          <a:lstStyle>
            <a:lvl1pPr algn="r" defTabSz="958850" fontAlgn="base">
              <a:defRPr sz="2000">
                <a:latin typeface="Arial" charset="0"/>
              </a:defRPr>
            </a:lvl1pPr>
          </a:lstStyle>
          <a:p>
            <a:fld id="{993E5A65-6EAA-4989-B5B2-252139FF73BF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08552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t" anchorCtr="0" compatLnSpc="1">
            <a:prstTxWarp prst="textNoShape">
              <a:avLst/>
            </a:prstTxWarp>
          </a:bodyPr>
          <a:lstStyle>
            <a:lvl1pPr algn="l" defTabSz="958850" fontAlgn="base">
              <a:defRPr sz="2000">
                <a:latin typeface="Arial" charset="0"/>
              </a:defRPr>
            </a:lvl1pPr>
          </a:lstStyle>
          <a:p>
            <a:r>
              <a:rPr lang="en-US" altLang="zh-TW"/>
              <a:t>飲料的種類</a:t>
            </a:r>
          </a:p>
        </p:txBody>
      </p:sp>
      <p:sp>
        <p:nvSpPr>
          <p:cNvPr id="108553" name="Rectangle 9"/>
          <p:cNvSpPr>
            <a:spLocks noGrp="1" noChangeArrowheads="1"/>
          </p:cNvSpPr>
          <p:nvPr>
            <p:ph type="dt" idx="1"/>
          </p:nvPr>
        </p:nvSpPr>
        <p:spPr bwMode="auto">
          <a:xfrm>
            <a:off x="4037013" y="0"/>
            <a:ext cx="3062287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0" tIns="47965" rIns="95930" bIns="47965" numCol="1" anchor="t" anchorCtr="0" compatLnSpc="1">
            <a:prstTxWarp prst="textNoShape">
              <a:avLst/>
            </a:prstTxWarp>
          </a:bodyPr>
          <a:lstStyle>
            <a:lvl1pPr algn="r" defTabSz="958850" fontAlgn="base">
              <a:defRPr sz="2000">
                <a:latin typeface="Arial" charset="0"/>
              </a:defRPr>
            </a:lvl1pPr>
          </a:lstStyle>
          <a:p>
            <a:fld id="{62968169-249C-429C-974B-4399A9A8CC90}" type="datetime1">
              <a:rPr lang="zh-TW" altLang="en-US"/>
              <a:pPr/>
              <a:t>2012/5/14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50946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266700" indent="-266700" algn="l" rtl="0" fontAlgn="base">
      <a:lnSpc>
        <a:spcPct val="110000"/>
      </a:lnSpc>
      <a:spcBef>
        <a:spcPct val="30000"/>
      </a:spcBef>
      <a:spcAft>
        <a:spcPct val="0"/>
      </a:spcAft>
      <a:buFont typeface="Wingdings" pitchFamily="2" charset="2"/>
      <a:buChar char="l"/>
      <a:tabLst>
        <a:tab pos="1257300" algn="l"/>
      </a:tabLst>
      <a:defRPr kumimoji="1" sz="24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898525" indent="-273050" algn="l" rtl="0" fontAlgn="base">
      <a:spcBef>
        <a:spcPct val="30000"/>
      </a:spcBef>
      <a:spcAft>
        <a:spcPct val="0"/>
      </a:spcAft>
      <a:buFont typeface="Wingdings" pitchFamily="2" charset="2"/>
      <a:buChar char="u"/>
      <a:tabLst>
        <a:tab pos="1257300" algn="l"/>
      </a:tabLs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1077913" algn="l" rtl="0" fontAlgn="base">
      <a:spcBef>
        <a:spcPct val="30000"/>
      </a:spcBef>
      <a:spcAft>
        <a:spcPct val="0"/>
      </a:spcAft>
      <a:tabLst>
        <a:tab pos="1257300" algn="l"/>
      </a:tabLs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tabLst>
        <a:tab pos="1257300" algn="l"/>
      </a:tabLs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tabLst>
        <a:tab pos="1257300" algn="l"/>
      </a:tabLs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加味茶：</a:t>
            </a:r>
          </a:p>
          <a:p>
            <a:pPr lvl="1"/>
            <a:r>
              <a:rPr lang="zh-TW" altLang="en-US"/>
              <a:t>水蜜桃茶</a:t>
            </a:r>
          </a:p>
          <a:p>
            <a:pPr lvl="1"/>
            <a:r>
              <a:rPr lang="zh-TW" altLang="en-US"/>
              <a:t>茉香茶</a:t>
            </a:r>
          </a:p>
          <a:p>
            <a:r>
              <a:rPr lang="zh-TW" altLang="en-US"/>
              <a:t>中國茶：</a:t>
            </a:r>
          </a:p>
          <a:p>
            <a:pPr lvl="1"/>
            <a:r>
              <a:rPr lang="zh-TW" altLang="en-US"/>
              <a:t>香片</a:t>
            </a:r>
          </a:p>
          <a:p>
            <a:pPr lvl="1"/>
            <a:r>
              <a:rPr lang="zh-TW" altLang="en-US"/>
              <a:t>烏龍</a:t>
            </a:r>
          </a:p>
          <a:p>
            <a:pPr lvl="1"/>
            <a:r>
              <a:rPr lang="zh-TW" altLang="en-US"/>
              <a:t>鐵觀音</a:t>
            </a:r>
          </a:p>
          <a:p>
            <a:r>
              <a:rPr lang="zh-TW" altLang="en-US"/>
              <a:t>果粒茶：</a:t>
            </a:r>
          </a:p>
          <a:p>
            <a:pPr lvl="1"/>
            <a:r>
              <a:rPr lang="zh-TW" altLang="en-US"/>
              <a:t>洛神花</a:t>
            </a:r>
          </a:p>
          <a:p>
            <a:pPr lvl="1"/>
            <a:r>
              <a:rPr lang="zh-TW" altLang="en-US"/>
              <a:t>黑森林果粒茶</a:t>
            </a:r>
          </a:p>
          <a:p>
            <a:r>
              <a:rPr lang="zh-TW" altLang="en-US"/>
              <a:t>花草茶：</a:t>
            </a:r>
          </a:p>
          <a:p>
            <a:pPr lvl="1"/>
            <a:r>
              <a:rPr lang="zh-TW" altLang="en-US"/>
              <a:t>玫瑰花茶</a:t>
            </a:r>
          </a:p>
          <a:p>
            <a:pPr lvl="1"/>
            <a:r>
              <a:rPr lang="zh-TW" altLang="en-US"/>
              <a:t>薰衣草茶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單品咖啡：</a:t>
            </a:r>
          </a:p>
          <a:p>
            <a:pPr lvl="1"/>
            <a:r>
              <a:rPr lang="zh-TW" altLang="en-US"/>
              <a:t>藍山咖啡</a:t>
            </a:r>
          </a:p>
          <a:p>
            <a:pPr lvl="1"/>
            <a:r>
              <a:rPr lang="zh-TW" altLang="en-US"/>
              <a:t>曼特寧咖啡</a:t>
            </a:r>
          </a:p>
          <a:p>
            <a:r>
              <a:rPr lang="zh-TW" altLang="en-US"/>
              <a:t>義式咖啡：</a:t>
            </a:r>
          </a:p>
          <a:p>
            <a:pPr lvl="1"/>
            <a:r>
              <a:rPr lang="zh-TW" altLang="en-US"/>
              <a:t>義式濃縮咖啡</a:t>
            </a:r>
          </a:p>
          <a:p>
            <a:pPr lvl="1"/>
            <a:r>
              <a:rPr lang="zh-TW" altLang="en-US"/>
              <a:t>卡布奇諾</a:t>
            </a:r>
          </a:p>
          <a:p>
            <a:pPr lvl="1"/>
            <a:r>
              <a:rPr lang="zh-TW" altLang="en-US"/>
              <a:t>拿鐵</a:t>
            </a:r>
          </a:p>
          <a:p>
            <a:r>
              <a:rPr lang="zh-TW" altLang="en-US"/>
              <a:t>特調咖啡：</a:t>
            </a:r>
          </a:p>
          <a:p>
            <a:pPr lvl="1"/>
            <a:r>
              <a:rPr lang="zh-TW" altLang="en-US"/>
              <a:t>皇家咖啡</a:t>
            </a:r>
          </a:p>
          <a:p>
            <a:pPr lvl="1"/>
            <a:r>
              <a:rPr lang="zh-TW" altLang="en-US"/>
              <a:t>愛爾蘭咖啡</a:t>
            </a:r>
          </a:p>
          <a:p>
            <a:pPr lvl="1"/>
            <a:r>
              <a:rPr lang="zh-TW" altLang="en-US"/>
              <a:t>維也納咖啡</a:t>
            </a:r>
          </a:p>
          <a:p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新鮮果汁：</a:t>
            </a:r>
          </a:p>
          <a:p>
            <a:pPr lvl="1"/>
            <a:r>
              <a:rPr lang="zh-TW" altLang="en-US"/>
              <a:t>西瓜汁</a:t>
            </a:r>
          </a:p>
          <a:p>
            <a:pPr lvl="1"/>
            <a:r>
              <a:rPr lang="zh-TW" altLang="en-US"/>
              <a:t>柳橙汁</a:t>
            </a:r>
          </a:p>
          <a:p>
            <a:r>
              <a:rPr lang="zh-TW" altLang="en-US"/>
              <a:t>特調果汁：</a:t>
            </a:r>
          </a:p>
          <a:p>
            <a:pPr lvl="1"/>
            <a:r>
              <a:rPr lang="zh-TW" altLang="en-US"/>
              <a:t>木瓜牛奶</a:t>
            </a:r>
          </a:p>
          <a:p>
            <a:pPr lvl="1"/>
            <a:r>
              <a:rPr lang="zh-TW" altLang="en-US"/>
              <a:t>蛋蜜汁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1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2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7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250825" y="1125538"/>
            <a:ext cx="6192838" cy="17272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B2B2B2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7800">
                <a:solidFill>
                  <a:srgbClr val="008080"/>
                </a:solidFill>
                <a:latin typeface="Times New Roman" pitchFamily="18" charset="0"/>
              </a:defRPr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9627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0825" y="3141663"/>
            <a:ext cx="4681538" cy="2236787"/>
          </a:xfrm>
        </p:spPr>
        <p:txBody>
          <a:bodyPr/>
          <a:lstStyle>
            <a:lvl1pPr marL="0" indent="0">
              <a:buFont typeface="Webdings" pitchFamily="18" charset="2"/>
              <a:buNone/>
              <a:defRPr sz="4400">
                <a:solidFill>
                  <a:schemeClr val="folHlink"/>
                </a:solidFill>
                <a:ea typeface="華康中黑體" pitchFamily="49" charset="-120"/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96281" name="Rectangle 2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88125" y="6211888"/>
            <a:ext cx="21336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568998EC-48E2-4287-87B0-FAF6E6F48778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96282" name="Rectangle 26"/>
          <p:cNvSpPr>
            <a:spLocks noGrp="1" noChangeArrowheads="1"/>
          </p:cNvSpPr>
          <p:nvPr>
            <p:ph type="ftr" sz="quarter" idx="3"/>
          </p:nvPr>
        </p:nvSpPr>
        <p:spPr>
          <a:xfrm>
            <a:off x="3116263" y="6211888"/>
            <a:ext cx="28956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>
              <a:defRPr kumimoji="0" sz="2000">
                <a:ea typeface="新細明體" charset="-120"/>
              </a:defRPr>
            </a:lvl1pPr>
          </a:lstStyle>
          <a:p>
            <a:r>
              <a:rPr lang="en-US" altLang="zh-TW"/>
              <a:t>飲料的種類</a:t>
            </a:r>
          </a:p>
        </p:txBody>
      </p:sp>
      <p:sp>
        <p:nvSpPr>
          <p:cNvPr id="9628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50825" y="6194425"/>
            <a:ext cx="2305050" cy="4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base">
              <a:defRPr kumimoji="0" sz="2000">
                <a:solidFill>
                  <a:srgbClr val="000000"/>
                </a:solidFill>
                <a:latin typeface="新細明體" charset="-120"/>
              </a:defRPr>
            </a:lvl1pPr>
          </a:lstStyle>
          <a:p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E30BB99-6A11-4E92-AABA-3840EECACDF0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2148478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48525" y="479425"/>
            <a:ext cx="1492250" cy="56864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771775" y="479425"/>
            <a:ext cx="4324350" cy="56864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FEA822-330B-453C-8863-87DE9525DB9E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1945750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E95979-67AB-47D3-8F12-FD5D09E26B6B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87458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53CA523-0C8C-4FBE-890F-F8E81E8DFD26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56440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771775" y="1844675"/>
            <a:ext cx="2908300" cy="4321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832475" y="1844675"/>
            <a:ext cx="2908300" cy="4321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736DC5-B825-47F0-8197-F5B646C339DC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2183415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4471F19-474F-4B3B-B526-0A9F6DB7EFB7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127852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1AB77A3-D5EA-4FDB-BBCB-29A2FE72A00C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1107125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407604-EAE1-45D4-B8DA-3CB102D0F847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1864364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33331F-BA01-4572-B9AF-3276093E8F7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1101055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0539988-9EC2-4803-82BD-0BF7CBEE5C16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/>
              <a:t>飲料的種類</a:t>
            </a:r>
          </a:p>
        </p:txBody>
      </p:sp>
    </p:spTree>
    <p:extLst>
      <p:ext uri="{BB962C8B-B14F-4D97-AF65-F5344CB8AC3E}">
        <p14:creationId xmlns:p14="http://schemas.microsoft.com/office/powerpoint/2010/main" val="2892036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76" name="Picture 44" descr="MPj04384640000[1]"/>
          <p:cNvPicPr>
            <a:picLocks noChangeAspect="1" noChangeArrowheads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8000" contrast="-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04"/>
          <a:stretch>
            <a:fillRect/>
          </a:stretch>
        </p:blipFill>
        <p:spPr bwMode="auto">
          <a:xfrm rot="-21600000">
            <a:off x="6516688" y="4005263"/>
            <a:ext cx="225742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64" name="Rectangle 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11863" y="6237288"/>
            <a:ext cx="27368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base">
              <a:defRPr kumimoji="0" sz="2000">
                <a:solidFill>
                  <a:srgbClr val="000000"/>
                </a:solidFill>
                <a:latin typeface="+mn-lt"/>
              </a:defRPr>
            </a:lvl1pPr>
          </a:lstStyle>
          <a:p>
            <a:fld id="{F125EF33-D471-4926-BBC0-8AD88ED1F6E0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95266" name="Rectangle 3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71775" y="6237288"/>
            <a:ext cx="31686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fontAlgn="base">
              <a:defRPr sz="2400">
                <a:solidFill>
                  <a:srgbClr val="000000"/>
                </a:solidFill>
                <a:latin typeface="+mn-lt"/>
                <a:ea typeface="華康細圓體" pitchFamily="49" charset="-120"/>
              </a:defRPr>
            </a:lvl1pPr>
          </a:lstStyle>
          <a:p>
            <a:r>
              <a:rPr lang="en-US" altLang="zh-TW"/>
              <a:t>飲料的種類</a:t>
            </a:r>
          </a:p>
        </p:txBody>
      </p:sp>
      <p:sp>
        <p:nvSpPr>
          <p:cNvPr id="95272" name="Rectangle 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71775" y="1844675"/>
            <a:ext cx="5969000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  <a:p>
            <a:pPr lvl="1"/>
            <a:endParaRPr lang="en-US" altLang="zh-TW" smtClean="0"/>
          </a:p>
        </p:txBody>
      </p:sp>
      <p:pic>
        <p:nvPicPr>
          <p:cNvPr id="95285" name="Picture 53" descr="MCj03952760000[1]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263" y="531813"/>
            <a:ext cx="153352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86" name="Oval 54"/>
          <p:cNvSpPr>
            <a:spLocks noChangeArrowheads="1"/>
          </p:cNvSpPr>
          <p:nvPr userDrawn="1"/>
        </p:nvSpPr>
        <p:spPr bwMode="auto">
          <a:xfrm>
            <a:off x="558800" y="423863"/>
            <a:ext cx="1873250" cy="1873250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527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2771775" y="479425"/>
            <a:ext cx="5969000" cy="129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FF0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5500">
          <a:solidFill>
            <a:srgbClr val="FF6600"/>
          </a:solidFill>
          <a:latin typeface="Arial" charset="0"/>
          <a:ea typeface="華康中圓體" pitchFamily="49" charset="-120"/>
        </a:defRPr>
      </a:lvl9pPr>
    </p:titleStyle>
    <p:bodyStyle>
      <a:lvl1pPr marL="342900" indent="-3429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rgbClr val="008000"/>
        </a:buClr>
        <a:buSzPct val="75000"/>
        <a:buFont typeface="Webdings" pitchFamily="18" charset="2"/>
        <a:buChar char="å"/>
        <a:defRPr kumimoji="1" sz="4200">
          <a:solidFill>
            <a:srgbClr val="0080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8000"/>
        </a:buClr>
        <a:buSzPct val="75000"/>
        <a:buFont typeface="新細明體" charset="-120"/>
        <a:buChar char="․"/>
        <a:defRPr kumimoji="1" sz="3400">
          <a:solidFill>
            <a:srgbClr val="008000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400">
          <a:solidFill>
            <a:srgbClr val="008000"/>
          </a:solidFill>
          <a:latin typeface="+mn-lt"/>
          <a:ea typeface="新細明體" charset="-12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rgbClr val="008000"/>
          </a:solidFill>
          <a:latin typeface="+mn-lt"/>
          <a:ea typeface="新細明體" charset="-12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rgbClr val="008000"/>
          </a:solidFill>
          <a:latin typeface="+mn-lt"/>
          <a:ea typeface="新細明體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rgbClr val="008000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rgbClr val="008000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rgbClr val="008000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kumimoji="1" sz="2000">
          <a:solidFill>
            <a:srgbClr val="008000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3" name="Rectangle 26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飲料的種類</a:t>
            </a:r>
          </a:p>
        </p:txBody>
      </p:sp>
      <p:sp>
        <p:nvSpPr>
          <p:cNvPr id="2314" name="Rectangle 26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>
                <a:latin typeface="華康中圓體" pitchFamily="49" charset="-120"/>
              </a:rPr>
              <a:t>非酒精性飲料介紹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0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非酒精性飲料</a:t>
            </a:r>
          </a:p>
        </p:txBody>
      </p:sp>
      <p:sp>
        <p:nvSpPr>
          <p:cNvPr id="100250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/>
            <a:r>
              <a:rPr lang="zh-TW" altLang="en-US" sz="4200"/>
              <a:t>茶品</a:t>
            </a:r>
          </a:p>
          <a:p>
            <a:pPr marL="0" indent="0"/>
            <a:r>
              <a:rPr lang="zh-TW" altLang="en-US" sz="4200"/>
              <a:t>咖啡</a:t>
            </a:r>
          </a:p>
          <a:p>
            <a:pPr marL="0" indent="0"/>
            <a:r>
              <a:rPr lang="zh-TW" altLang="en-US" sz="4200"/>
              <a:t>果汁</a:t>
            </a:r>
          </a:p>
        </p:txBody>
      </p:sp>
      <p:sp>
        <p:nvSpPr>
          <p:cNvPr id="1002504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076825" y="1844675"/>
            <a:ext cx="3887788" cy="4321175"/>
          </a:xfrm>
        </p:spPr>
        <p:txBody>
          <a:bodyPr/>
          <a:lstStyle/>
          <a:p>
            <a:pPr marL="0" indent="0"/>
            <a:r>
              <a:rPr lang="zh-TW" altLang="en-US" sz="4200"/>
              <a:t>碳酸飲料</a:t>
            </a:r>
          </a:p>
          <a:p>
            <a:pPr marL="0" indent="0"/>
            <a:r>
              <a:rPr lang="zh-TW" altLang="en-US" sz="4200"/>
              <a:t>其他軟性飲料</a:t>
            </a:r>
          </a:p>
          <a:p>
            <a:pPr marL="0" indent="0"/>
            <a:endParaRPr lang="en-US" altLang="zh-TW" sz="3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茶品</a:t>
            </a:r>
          </a:p>
        </p:txBody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中國茶</a:t>
            </a:r>
          </a:p>
          <a:p>
            <a:r>
              <a:rPr lang="zh-TW" altLang="en-US"/>
              <a:t>果粒茶</a:t>
            </a:r>
          </a:p>
          <a:p>
            <a:r>
              <a:rPr lang="zh-TW" altLang="en-US"/>
              <a:t>花草茶</a:t>
            </a:r>
          </a:p>
          <a:p>
            <a:r>
              <a:rPr lang="zh-TW" altLang="en-US"/>
              <a:t>奶茶</a:t>
            </a:r>
          </a:p>
        </p:txBody>
      </p:sp>
      <p:grpSp>
        <p:nvGrpSpPr>
          <p:cNvPr id="1003532" name="Group 12"/>
          <p:cNvGrpSpPr>
            <a:grpSpLocks/>
          </p:cNvGrpSpPr>
          <p:nvPr/>
        </p:nvGrpSpPr>
        <p:grpSpPr bwMode="auto">
          <a:xfrm>
            <a:off x="5364163" y="2708275"/>
            <a:ext cx="3384550" cy="2370138"/>
            <a:chOff x="3240" y="2340"/>
            <a:chExt cx="2268" cy="1588"/>
          </a:xfrm>
        </p:grpSpPr>
        <p:sp>
          <p:nvSpPr>
            <p:cNvPr id="1003526" name="Rectangle 6"/>
            <p:cNvSpPr>
              <a:spLocks noChangeArrowheads="1"/>
            </p:cNvSpPr>
            <p:nvPr/>
          </p:nvSpPr>
          <p:spPr bwMode="auto">
            <a:xfrm rot="391442">
              <a:off x="3240" y="2340"/>
              <a:ext cx="2268" cy="158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TW" altLang="en-US"/>
            </a:p>
          </p:txBody>
        </p:sp>
        <p:pic>
          <p:nvPicPr>
            <p:cNvPr id="1003528" name="Picture 8" descr="MP900438869[2]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391442">
              <a:off x="3334" y="2435"/>
              <a:ext cx="2096" cy="1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咖啡</a:t>
            </a:r>
          </a:p>
        </p:txBody>
      </p:sp>
      <p:sp>
        <p:nvSpPr>
          <p:cNvPr id="100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單品咖啡</a:t>
            </a:r>
          </a:p>
          <a:p>
            <a:r>
              <a:rPr lang="zh-TW" altLang="en-US"/>
              <a:t>義式咖啡</a:t>
            </a:r>
          </a:p>
          <a:p>
            <a:r>
              <a:rPr lang="zh-TW" altLang="en-US"/>
              <a:t>特調咖啡</a:t>
            </a:r>
          </a:p>
        </p:txBody>
      </p:sp>
      <p:grpSp>
        <p:nvGrpSpPr>
          <p:cNvPr id="1009671" name="Group 7"/>
          <p:cNvGrpSpPr>
            <a:grpSpLocks/>
          </p:cNvGrpSpPr>
          <p:nvPr/>
        </p:nvGrpSpPr>
        <p:grpSpPr bwMode="auto">
          <a:xfrm>
            <a:off x="5907088" y="2060575"/>
            <a:ext cx="2770187" cy="3600450"/>
            <a:chOff x="3878" y="1842"/>
            <a:chExt cx="1633" cy="2132"/>
          </a:xfrm>
        </p:grpSpPr>
        <p:sp>
          <p:nvSpPr>
            <p:cNvPr id="1009670" name="Rectangle 6"/>
            <p:cNvSpPr>
              <a:spLocks noChangeArrowheads="1"/>
            </p:cNvSpPr>
            <p:nvPr/>
          </p:nvSpPr>
          <p:spPr bwMode="auto">
            <a:xfrm>
              <a:off x="3878" y="1842"/>
              <a:ext cx="1633" cy="2132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TW" altLang="en-US"/>
            </a:p>
          </p:txBody>
        </p:sp>
        <p:pic>
          <p:nvPicPr>
            <p:cNvPr id="1009669" name="Picture 5" descr="MP900438740[2]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9" y="1933"/>
              <a:ext cx="1476" cy="196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果汁</a:t>
            </a:r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新鮮果汁</a:t>
            </a:r>
          </a:p>
          <a:p>
            <a:r>
              <a:rPr lang="zh-TW" altLang="en-US"/>
              <a:t>特調果汁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碳酸飲料</a:t>
            </a:r>
          </a:p>
        </p:txBody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可樂、雪碧</a:t>
            </a:r>
          </a:p>
          <a:p>
            <a:r>
              <a:rPr lang="zh-TW" altLang="en-US"/>
              <a:t>薑汁汽水、蘇打水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其他軟性飲料</a:t>
            </a:r>
          </a:p>
        </p:txBody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冰沙</a:t>
            </a:r>
          </a:p>
          <a:p>
            <a:r>
              <a:rPr lang="zh-TW" altLang="en-US"/>
              <a:t>礦泉水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9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報告完畢</a:t>
            </a:r>
          </a:p>
        </p:txBody>
      </p:sp>
      <p:sp>
        <p:nvSpPr>
          <p:cNvPr id="103629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/>
              <a:t>感謝您的參與</a:t>
            </a:r>
            <a:r>
              <a:rPr lang="en-US" altLang="zh-TW"/>
              <a:t>~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untain Top">
  <a:themeElements>
    <a:clrScheme name="地鐵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ountain Top">
      <a:majorFont>
        <a:latin typeface="Arial"/>
        <a:ea typeface="華康中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t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  <a:ea typeface="新細明體" charset="-120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ntain Top 10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9966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6666FF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untain Top 12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6666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4155</TotalTime>
  <Words>148</Words>
  <Application>Microsoft Office PowerPoint</Application>
  <PresentationFormat>如螢幕大小 (4:3)</PresentationFormat>
  <Paragraphs>58</Paragraphs>
  <Slides>8</Slides>
  <Notes>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Mountain Top</vt:lpstr>
      <vt:lpstr>飲料的種類</vt:lpstr>
      <vt:lpstr>非酒精性飲料</vt:lpstr>
      <vt:lpstr>茶品</vt:lpstr>
      <vt:lpstr>咖啡</vt:lpstr>
      <vt:lpstr>果汁</vt:lpstr>
      <vt:lpstr>碳酸飲料</vt:lpstr>
      <vt:lpstr>其他軟性飲料</vt:lpstr>
      <vt:lpstr>報告完畢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飲料的種類</dc:title>
  <dc:creator/>
  <cp:lastModifiedBy>user</cp:lastModifiedBy>
  <cp:revision>158</cp:revision>
  <dcterms:created xsi:type="dcterms:W3CDTF">2002-06-10T10:04:51Z</dcterms:created>
  <dcterms:modified xsi:type="dcterms:W3CDTF">2012-05-14T05:57:25Z</dcterms:modified>
</cp:coreProperties>
</file>