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245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6B035-99C8-468C-BC75-FCC1DBED2FDF}" type="datetimeFigureOut">
              <a:rPr lang="zh-TW" altLang="en-US" smtClean="0"/>
              <a:t>2012/4/18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30905-9C98-40A9-83B1-B1A50A55E80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615058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6B035-99C8-468C-BC75-FCC1DBED2FDF}" type="datetimeFigureOut">
              <a:rPr lang="zh-TW" altLang="en-US" smtClean="0"/>
              <a:t>2012/4/18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30905-9C98-40A9-83B1-B1A50A55E80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592103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6B035-99C8-468C-BC75-FCC1DBED2FDF}" type="datetimeFigureOut">
              <a:rPr lang="zh-TW" altLang="en-US" smtClean="0"/>
              <a:t>2012/4/18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30905-9C98-40A9-83B1-B1A50A55E80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880181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E0AEC-92F4-4161-BBCC-55B55EB10850}" type="datetimeFigureOut">
              <a:rPr lang="zh-TW" altLang="en-US" smtClean="0"/>
              <a:t>2012/4/18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8F3EC-1431-42AF-9BA6-A504154AFC3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766971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6B035-99C8-468C-BC75-FCC1DBED2FDF}" type="datetimeFigureOut">
              <a:rPr lang="zh-TW" altLang="en-US" smtClean="0"/>
              <a:t>2012/4/18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30905-9C98-40A9-83B1-B1A50A55E80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02145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6B035-99C8-468C-BC75-FCC1DBED2FDF}" type="datetimeFigureOut">
              <a:rPr lang="zh-TW" altLang="en-US" smtClean="0"/>
              <a:t>2012/4/18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30905-9C98-40A9-83B1-B1A50A55E80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999254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6B035-99C8-468C-BC75-FCC1DBED2FDF}" type="datetimeFigureOut">
              <a:rPr lang="zh-TW" altLang="en-US" smtClean="0"/>
              <a:t>2012/4/18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30905-9C98-40A9-83B1-B1A50A55E80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688142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6B035-99C8-468C-BC75-FCC1DBED2FDF}" type="datetimeFigureOut">
              <a:rPr lang="zh-TW" altLang="en-US" smtClean="0"/>
              <a:t>2012/4/18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30905-9C98-40A9-83B1-B1A50A55E80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679999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6B035-99C8-468C-BC75-FCC1DBED2FDF}" type="datetimeFigureOut">
              <a:rPr lang="zh-TW" altLang="en-US" smtClean="0"/>
              <a:t>2012/4/18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30905-9C98-40A9-83B1-B1A50A55E80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221973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6B035-99C8-468C-BC75-FCC1DBED2FDF}" type="datetimeFigureOut">
              <a:rPr lang="zh-TW" altLang="en-US" smtClean="0"/>
              <a:t>2012/4/18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30905-9C98-40A9-83B1-B1A50A55E80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947467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6B035-99C8-468C-BC75-FCC1DBED2FDF}" type="datetimeFigureOut">
              <a:rPr lang="zh-TW" altLang="en-US" smtClean="0"/>
              <a:t>2012/4/18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30905-9C98-40A9-83B1-B1A50A55E80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02931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6B035-99C8-468C-BC75-FCC1DBED2FDF}" type="datetimeFigureOut">
              <a:rPr lang="zh-TW" altLang="en-US" smtClean="0"/>
              <a:t>2012/4/18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30905-9C98-40A9-83B1-B1A50A55E80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632303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96B035-99C8-468C-BC75-FCC1DBED2FDF}" type="datetimeFigureOut">
              <a:rPr lang="zh-TW" altLang="en-US" smtClean="0"/>
              <a:t>2012/4/18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C30905-9C98-40A9-83B1-B1A50A55E80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08331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smtClean="0"/>
              <a:t>生活中的樂器</a:t>
            </a:r>
            <a:endParaRPr lang="zh-TW" altLang="en-US" dirty="0"/>
          </a:p>
        </p:txBody>
      </p:sp>
      <p:sp>
        <p:nvSpPr>
          <p:cNvPr id="6" name="副標題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smtClean="0"/>
              <a:t>二年三班　莫雜特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842988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音樂的魔力</a:t>
            </a:r>
            <a:endParaRPr lang="zh-TW" altLang="en-US" smtClean="0"/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音樂可陶冶性情</a:t>
            </a:r>
          </a:p>
          <a:p>
            <a:pPr lvl="0"/>
            <a:r>
              <a:rPr lang="zh-TW" altLang="en-US" smtClean="0"/>
              <a:t>音樂可使人放鬆心情    </a:t>
            </a:r>
          </a:p>
          <a:p>
            <a:pPr lvl="0"/>
            <a:r>
              <a:rPr lang="zh-TW" altLang="en-US" smtClean="0"/>
              <a:t>增加生活中的樂趣</a:t>
            </a:r>
            <a:endParaRPr lang="zh-TW" altLang="en-US" smtClean="0"/>
          </a:p>
        </p:txBody>
      </p:sp>
    </p:spTree>
    <p:extLst>
      <p:ext uri="{BB962C8B-B14F-4D97-AF65-F5344CB8AC3E}">
        <p14:creationId xmlns:p14="http://schemas.microsoft.com/office/powerpoint/2010/main" val="39571818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樂器的分類</a:t>
            </a:r>
            <a:endParaRPr lang="zh-TW" altLang="en-US" smtClean="0"/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弦樂器</a:t>
            </a:r>
          </a:p>
          <a:p>
            <a:pPr lvl="0"/>
            <a:r>
              <a:rPr lang="zh-TW" altLang="en-US" smtClean="0"/>
              <a:t>木管樂器</a:t>
            </a:r>
          </a:p>
          <a:p>
            <a:pPr lvl="0"/>
            <a:r>
              <a:rPr lang="zh-TW" altLang="en-US" smtClean="0"/>
              <a:t>銅管樂器</a:t>
            </a:r>
          </a:p>
          <a:p>
            <a:pPr lvl="0"/>
            <a:r>
              <a:rPr lang="zh-TW" altLang="en-US" smtClean="0"/>
              <a:t>鍵盤樂器</a:t>
            </a:r>
          </a:p>
          <a:p>
            <a:pPr lvl="0"/>
            <a:r>
              <a:rPr lang="zh-TW" altLang="en-US" smtClean="0"/>
              <a:t>節奏樂器（又稱敲擊樂器）</a:t>
            </a:r>
          </a:p>
          <a:p>
            <a:pPr lvl="1"/>
            <a:r>
              <a:rPr lang="zh-TW" altLang="en-US" smtClean="0"/>
              <a:t>有調性樂器</a:t>
            </a:r>
          </a:p>
          <a:p>
            <a:pPr lvl="1"/>
            <a:r>
              <a:rPr lang="zh-TW" altLang="en-US" smtClean="0"/>
              <a:t>無調性樂器</a:t>
            </a:r>
            <a:endParaRPr lang="zh-TW" altLang="en-US" smtClean="0"/>
          </a:p>
        </p:txBody>
      </p:sp>
    </p:spTree>
    <p:extLst>
      <p:ext uri="{BB962C8B-B14F-4D97-AF65-F5344CB8AC3E}">
        <p14:creationId xmlns:p14="http://schemas.microsoft.com/office/powerpoint/2010/main" val="31941539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從大自然中取材</a:t>
            </a:r>
            <a:endParaRPr lang="zh-TW" altLang="en-US" smtClean="0"/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水</a:t>
            </a:r>
          </a:p>
          <a:p>
            <a:pPr lvl="0"/>
            <a:r>
              <a:rPr lang="zh-TW" altLang="en-US" smtClean="0"/>
              <a:t>石頭</a:t>
            </a:r>
          </a:p>
          <a:p>
            <a:pPr lvl="0"/>
            <a:r>
              <a:rPr lang="zh-TW" altLang="en-US" smtClean="0"/>
              <a:t>貝殼</a:t>
            </a:r>
          </a:p>
          <a:p>
            <a:pPr lvl="0"/>
            <a:r>
              <a:rPr lang="zh-TW" altLang="en-US" smtClean="0"/>
              <a:t>樹葉</a:t>
            </a:r>
            <a:endParaRPr lang="zh-TW" altLang="en-US" smtClean="0"/>
          </a:p>
        </p:txBody>
      </p:sp>
    </p:spTree>
    <p:extLst>
      <p:ext uri="{BB962C8B-B14F-4D97-AF65-F5344CB8AC3E}">
        <p14:creationId xmlns:p14="http://schemas.microsoft.com/office/powerpoint/2010/main" val="40314606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從生活環境中取材</a:t>
            </a:r>
            <a:endParaRPr lang="zh-TW" altLang="en-US" smtClean="0"/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吸管</a:t>
            </a:r>
          </a:p>
          <a:p>
            <a:pPr lvl="0"/>
            <a:r>
              <a:rPr lang="zh-TW" altLang="en-US" smtClean="0"/>
              <a:t>鍋碗瓢盆</a:t>
            </a:r>
          </a:p>
          <a:p>
            <a:pPr lvl="0"/>
            <a:r>
              <a:rPr lang="zh-TW" altLang="en-US" smtClean="0"/>
              <a:t>酒瓶蓋</a:t>
            </a:r>
          </a:p>
          <a:p>
            <a:pPr lvl="0"/>
            <a:r>
              <a:rPr lang="zh-TW" altLang="en-US" smtClean="0"/>
              <a:t>玻璃杯</a:t>
            </a:r>
          </a:p>
          <a:p>
            <a:pPr lvl="0"/>
            <a:endParaRPr lang="zh-TW" altLang="en-US" smtClean="0"/>
          </a:p>
        </p:txBody>
      </p:sp>
    </p:spTree>
    <p:extLst>
      <p:ext uri="{BB962C8B-B14F-4D97-AF65-F5344CB8AC3E}">
        <p14:creationId xmlns:p14="http://schemas.microsoft.com/office/powerpoint/2010/main" val="41479683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基本樂理</a:t>
            </a:r>
            <a:endParaRPr lang="zh-TW" altLang="en-US" smtClean="0"/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譜表與譜號</a:t>
            </a:r>
          </a:p>
          <a:p>
            <a:pPr lvl="0"/>
            <a:r>
              <a:rPr lang="zh-TW" altLang="en-US" smtClean="0"/>
              <a:t>音符與休止符</a:t>
            </a:r>
          </a:p>
          <a:p>
            <a:pPr lvl="0"/>
            <a:r>
              <a:rPr lang="zh-TW" altLang="en-US" smtClean="0"/>
              <a:t>節拍</a:t>
            </a:r>
          </a:p>
          <a:p>
            <a:pPr lvl="0"/>
            <a:r>
              <a:rPr lang="zh-TW" altLang="en-US" smtClean="0"/>
              <a:t>音程</a:t>
            </a:r>
          </a:p>
          <a:p>
            <a:pPr lvl="0"/>
            <a:r>
              <a:rPr lang="zh-TW" altLang="en-US" smtClean="0"/>
              <a:t>音階</a:t>
            </a:r>
          </a:p>
          <a:p>
            <a:pPr lvl="0"/>
            <a:endParaRPr lang="zh-TW" altLang="en-US" smtClean="0"/>
          </a:p>
        </p:txBody>
      </p:sp>
    </p:spTree>
    <p:extLst>
      <p:ext uri="{BB962C8B-B14F-4D97-AF65-F5344CB8AC3E}">
        <p14:creationId xmlns:p14="http://schemas.microsoft.com/office/powerpoint/2010/main" val="4146427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2</TotalTime>
  <Words>73</Words>
  <Application>Microsoft Office PowerPoint</Application>
  <PresentationFormat>如螢幕大小 (4:3)</PresentationFormat>
  <Paragraphs>30</Paragraphs>
  <Slides>6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6</vt:i4>
      </vt:variant>
    </vt:vector>
  </HeadingPairs>
  <TitlesOfParts>
    <vt:vector size="7" baseType="lpstr">
      <vt:lpstr>Office 佈景主題</vt:lpstr>
      <vt:lpstr>生活中的樂器</vt:lpstr>
      <vt:lpstr>音樂的魔力</vt:lpstr>
      <vt:lpstr>樂器的分類</vt:lpstr>
      <vt:lpstr>從大自然中取材</vt:lpstr>
      <vt:lpstr>從生活環境中取材</vt:lpstr>
      <vt:lpstr>基本樂理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生活中的樂器</dc:title>
  <dc:creator>user</dc:creator>
  <cp:lastModifiedBy>user</cp:lastModifiedBy>
  <cp:revision>2</cp:revision>
  <dcterms:created xsi:type="dcterms:W3CDTF">2012-04-18T06:30:51Z</dcterms:created>
  <dcterms:modified xsi:type="dcterms:W3CDTF">2012-04-18T06:57:04Z</dcterms:modified>
</cp:coreProperties>
</file>