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01" r:id="rId1"/>
  </p:sldMasterIdLst>
  <p:sldIdLst>
    <p:sldId id="256" r:id="rId2"/>
    <p:sldId id="257" r:id="rId3"/>
    <p:sldId id="260" r:id="rId4"/>
    <p:sldId id="258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7FB4"/>
    <a:srgbClr val="4374BB"/>
    <a:srgbClr val="3378CB"/>
    <a:srgbClr val="3366CC"/>
    <a:srgbClr val="91E5E3"/>
    <a:srgbClr val="9D8D65"/>
    <a:srgbClr val="CC0000"/>
    <a:srgbClr val="ADA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佈景主題樣式 1 - 輔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0"/>
    <p:restoredTop sz="94600"/>
  </p:normalViewPr>
  <p:slideViewPr>
    <p:cSldViewPr>
      <p:cViewPr varScale="1">
        <p:scale>
          <a:sx n="70" d="100"/>
          <a:sy n="70" d="100"/>
        </p:scale>
        <p:origin x="-840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5341168"/>
            <a:ext cx="8229600" cy="838200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zh-TW" altLang="en-US" noProof="0" dirty="0" smtClean="0"/>
              <a:t>按一下以編輯母片標題樣式</a:t>
            </a:r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6203776"/>
            <a:ext cx="8229600" cy="609600"/>
          </a:xfrm>
        </p:spPr>
        <p:txBody>
          <a:bodyPr anchor="b"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30264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152400"/>
            <a:ext cx="2095500" cy="54102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381000" y="152400"/>
            <a:ext cx="6134100" cy="54102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1279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65699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207999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381000" y="1524000"/>
            <a:ext cx="41148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1148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2891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58673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95976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5397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947331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8351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82352"/>
            <a:ext cx="838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按一下以編輯標題樣式</a:t>
            </a:r>
          </a:p>
        </p:txBody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772816"/>
            <a:ext cx="8382000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		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吃出營養與健康</a:t>
            </a:r>
            <a:endParaRPr lang="zh-TW" altLang="zh-TW" dirty="0"/>
          </a:p>
        </p:txBody>
      </p:sp>
      <p:sp>
        <p:nvSpPr>
          <p:cNvPr id="44953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保健室宣導</a:t>
            </a:r>
            <a:endParaRPr lang="zh-TW" altLang="zh-TW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一天需要多少熱量？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50354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食物熱量有多少？</a:t>
            </a:r>
            <a:endParaRPr lang="zh-TW" altLang="en-US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7174860"/>
              </p:ext>
            </p:extLst>
          </p:nvPr>
        </p:nvGraphicFramePr>
        <p:xfrm>
          <a:off x="1259632" y="1773239"/>
          <a:ext cx="6538192" cy="410403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269096"/>
                <a:gridCol w="3269096"/>
              </a:tblGrid>
              <a:tr h="5862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800" dirty="0"/>
                        <a:t>食物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800" dirty="0"/>
                        <a:t>熱量</a:t>
                      </a:r>
                      <a:r>
                        <a:rPr lang="en-US" sz="2800" dirty="0"/>
                        <a:t>(</a:t>
                      </a:r>
                      <a:r>
                        <a:rPr lang="zh-TW" sz="2800" dirty="0"/>
                        <a:t>卡</a:t>
                      </a:r>
                      <a:r>
                        <a:rPr lang="en-US" sz="2800" dirty="0"/>
                        <a:t>)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</a:tr>
              <a:tr h="586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 dirty="0"/>
                        <a:t>速食套餐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/>
                        <a:t>350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</a:tr>
              <a:tr h="586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 dirty="0"/>
                        <a:t>排骨飯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/>
                        <a:t>280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</a:tr>
              <a:tr h="586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 dirty="0"/>
                        <a:t>魚排飯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/>
                        <a:t>200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</a:tr>
              <a:tr h="586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 dirty="0"/>
                        <a:t>牛肉麵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/>
                        <a:t>300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</a:tr>
              <a:tr h="586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陽春麵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/>
                        <a:t>150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</a:tr>
              <a:tr h="586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800"/>
                        <a:t>涼麵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dirty="0"/>
                        <a:t>100</a:t>
                      </a:r>
                      <a:endParaRPr lang="zh-TW" sz="2800" dirty="0"/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51672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食物含有什麼營養？</a:t>
            </a:r>
            <a:endParaRPr lang="zh-TW" altLang="en-US" dirty="0"/>
          </a:p>
        </p:txBody>
      </p:sp>
      <p:sp>
        <p:nvSpPr>
          <p:cNvPr id="11" name="內容版面配置區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94513451"/>
      </p:ext>
    </p:extLst>
  </p:cSld>
  <p:clrMapOvr>
    <a:masterClrMapping/>
  </p:clrMapOvr>
</p:sld>
</file>

<file path=ppt/theme/theme1.xml><?xml version="1.0" encoding="utf-8"?>
<a:theme xmlns:a="http://schemas.openxmlformats.org/drawingml/2006/main" name="Green apples design template">
  <a:themeElements>
    <a:clrScheme name="角度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華康中特圓">
      <a:majorFont>
        <a:latin typeface="Arial Black"/>
        <a:ea typeface="華康中特圓體"/>
        <a:cs typeface=""/>
      </a:majorFont>
      <a:minorFont>
        <a:latin typeface="Arial"/>
        <a:ea typeface="華康中圓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佈景主題 1">
        <a:dk1>
          <a:srgbClr val="003300"/>
        </a:dk1>
        <a:lt1>
          <a:srgbClr val="226822"/>
        </a:lt1>
        <a:dk2>
          <a:srgbClr val="FFFFFF"/>
        </a:dk2>
        <a:lt2>
          <a:srgbClr val="220011"/>
        </a:lt2>
        <a:accent1>
          <a:srgbClr val="81CA6A"/>
        </a:accent1>
        <a:accent2>
          <a:srgbClr val="83ABC1"/>
        </a:accent2>
        <a:accent3>
          <a:srgbClr val="ABB9AB"/>
        </a:accent3>
        <a:accent4>
          <a:srgbClr val="002A00"/>
        </a:accent4>
        <a:accent5>
          <a:srgbClr val="C1E1B9"/>
        </a:accent5>
        <a:accent6>
          <a:srgbClr val="769BAF"/>
        </a:accent6>
        <a:hlink>
          <a:srgbClr val="A58779"/>
        </a:hlink>
        <a:folHlink>
          <a:srgbClr val="7E83B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Green apples design template</Template>
  <TotalTime>73</TotalTime>
  <Words>43</Words>
  <Application>Microsoft Office PowerPoint</Application>
  <PresentationFormat>如螢幕大小 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Green apples design template</vt:lpstr>
      <vt:lpstr>吃出營養與健康</vt:lpstr>
      <vt:lpstr>一天需要多少熱量？</vt:lpstr>
      <vt:lpstr>食物熱量有多少？</vt:lpstr>
      <vt:lpstr>食物含有什麼營養？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吃出營養與健康</dc:title>
  <dc:subject/>
  <dc:creator>user</dc:creator>
  <cp:keywords/>
  <dc:description/>
  <cp:lastModifiedBy>user</cp:lastModifiedBy>
  <cp:revision>13</cp:revision>
  <dcterms:created xsi:type="dcterms:W3CDTF">2012-04-23T06:04:54Z</dcterms:created>
  <dcterms:modified xsi:type="dcterms:W3CDTF">2012-04-25T07:22:17Z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TC011408291028</vt:lpwstr>
  </property>
</Properties>
</file>