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2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TW" altLang="en-US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lvl="0" indent="0" algn="ctr">
              <a:buNone/>
            </a:pPr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284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8553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8821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0417F-EA72-4B0A-9C93-04EA2BB2FDD6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1DD0-3040-44BB-8B9A-9B029E55E8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5561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9001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0910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4350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7695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5561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8838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7053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0959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7283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zh-TW" altLang="en-US" sz="4400" b="0" i="0" u="none" strike="noStrike" kern="1200" baseline="0">
          <a:solidFill>
            <a:srgbClr val="376092"/>
          </a:solidFill>
          <a:latin typeface="華康儷中黑"/>
          <a:ea typeface="華康儷中黑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32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800" kern="1200" dirty="0" smtClean="0">
          <a:solidFill>
            <a:schemeClr val="accent4">
              <a:lumMod val="75000"/>
            </a:schemeClr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24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0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zh-TW" altLang="en-US" sz="2000" kern="1200" dirty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zh-TW" sz="7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推甄自我介紹</a:t>
            </a:r>
            <a:endParaRPr lang="zh-TW" altLang="en-US" sz="7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4400" b="1" dirty="0" smtClean="0">
                <a:solidFill>
                  <a:srgbClr val="0070C0"/>
                </a:solidFill>
              </a:rPr>
              <a:t>學生：林偉中</a:t>
            </a:r>
            <a:endParaRPr lang="zh-TW" alt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11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基本資料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生日：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10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月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10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日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身高：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165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公分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體重：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60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公斤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家中成員：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爸爸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媽媽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哥哥</a:t>
            </a:r>
          </a:p>
        </p:txBody>
      </p:sp>
    </p:spTree>
    <p:extLst>
      <p:ext uri="{BB962C8B-B14F-4D97-AF65-F5344CB8AC3E}">
        <p14:creationId xmlns:p14="http://schemas.microsoft.com/office/powerpoint/2010/main" val="38047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求學過程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從小喜歡玩電腦，並且對資訊很有興趣。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幹部經歷：班長、學藝股長、輔導股長。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競賽：網頁設計、英文朗讀、美術。</a:t>
            </a:r>
          </a:p>
        </p:txBody>
      </p:sp>
    </p:spTree>
    <p:extLst>
      <p:ext uri="{BB962C8B-B14F-4D97-AF65-F5344CB8AC3E}">
        <p14:creationId xmlns:p14="http://schemas.microsoft.com/office/powerpoint/2010/main" val="301629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專長與興趣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zh-TW" altLang="en-US" dirty="0" smtClean="0"/>
              <a:t>專長：</a:t>
            </a:r>
          </a:p>
          <a:p>
            <a:pPr lvl="0"/>
            <a:r>
              <a:rPr lang="zh-TW" altLang="en-US" dirty="0" smtClean="0"/>
              <a:t>素描</a:t>
            </a:r>
          </a:p>
          <a:p>
            <a:pPr lvl="0"/>
            <a:r>
              <a:rPr lang="en-US" altLang="zh-TW" dirty="0" smtClean="0"/>
              <a:t>Office</a:t>
            </a:r>
            <a:r>
              <a:rPr lang="zh-TW" altLang="en-US" dirty="0" smtClean="0"/>
              <a:t>軟體應用</a:t>
            </a:r>
          </a:p>
          <a:p>
            <a:pPr lvl="0"/>
            <a:r>
              <a:rPr lang="zh-TW" altLang="en-US" dirty="0" smtClean="0"/>
              <a:t>網頁設計</a:t>
            </a:r>
          </a:p>
          <a:p>
            <a:pPr lvl="0"/>
            <a:endParaRPr lang="zh-TW" altLang="en-US" dirty="0" smtClean="0"/>
          </a:p>
          <a:p>
            <a:pPr lvl="0"/>
            <a:r>
              <a:rPr lang="zh-TW" altLang="en-US" dirty="0" smtClean="0"/>
              <a:t>興趣：</a:t>
            </a:r>
          </a:p>
          <a:p>
            <a:pPr lvl="0"/>
            <a:r>
              <a:rPr lang="zh-TW" altLang="en-US" dirty="0" smtClean="0"/>
              <a:t>球類運動</a:t>
            </a:r>
          </a:p>
          <a:p>
            <a:pPr lvl="0"/>
            <a:r>
              <a:rPr lang="zh-TW" altLang="en-US" dirty="0" smtClean="0"/>
              <a:t>登山健行</a:t>
            </a:r>
          </a:p>
          <a:p>
            <a:pPr lvl="0"/>
            <a:r>
              <a:rPr lang="zh-TW" altLang="en-US" dirty="0" smtClean="0"/>
              <a:t>電影欣賞</a:t>
            </a:r>
          </a:p>
        </p:txBody>
      </p:sp>
    </p:spTree>
    <p:extLst>
      <p:ext uri="{BB962C8B-B14F-4D97-AF65-F5344CB8AC3E}">
        <p14:creationId xmlns:p14="http://schemas.microsoft.com/office/powerpoint/2010/main" val="208940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競賽活動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校園英文朗讀比賽	佳作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全省高中職組網頁設計競賽	第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3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名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校園運動會 海報設計比賽	第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2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名</a:t>
            </a:r>
          </a:p>
        </p:txBody>
      </p:sp>
    </p:spTree>
    <p:extLst>
      <p:ext uri="{BB962C8B-B14F-4D97-AF65-F5344CB8AC3E}">
        <p14:creationId xmlns:p14="http://schemas.microsoft.com/office/powerpoint/2010/main" val="171302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未來計畫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課業目標：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全班前十名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語言學習目標：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通過全民英檢中級檢定 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其他目標：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每個月讀</a:t>
            </a:r>
            <a:r>
              <a:rPr lang="en-US" altLang="zh-TW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3</a:t>
            </a:r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本書 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每週運動</a:t>
            </a:r>
            <a:r>
              <a:rPr lang="en-US" altLang="zh-TW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3</a:t>
            </a:r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小時以上</a:t>
            </a:r>
          </a:p>
          <a:p>
            <a:pPr lvl="0" rtl="0"/>
            <a:endParaRPr lang="zh-TW" altLang="en-US" b="0" i="0" u="none" strike="noStrike" kern="1200" baseline="0" smtClean="0">
              <a:solidFill>
                <a:srgbClr val="0D0D0D"/>
              </a:solidFill>
              <a:latin typeface="Arial"/>
              <a:ea typeface="標楷體"/>
            </a:endParaRPr>
          </a:p>
        </p:txBody>
      </p:sp>
    </p:spTree>
    <p:extLst>
      <p:ext uri="{BB962C8B-B14F-4D97-AF65-F5344CB8AC3E}">
        <p14:creationId xmlns:p14="http://schemas.microsoft.com/office/powerpoint/2010/main" val="401898648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121</Words>
  <Application>Microsoft Office PowerPoint</Application>
  <PresentationFormat>如螢幕大小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1_Office 佈景主題</vt:lpstr>
      <vt:lpstr>推甄自我介紹</vt:lpstr>
      <vt:lpstr>基本資料</vt:lpstr>
      <vt:lpstr>求學過程</vt:lpstr>
      <vt:lpstr>專長與興趣</vt:lpstr>
      <vt:lpstr>競賽活動</vt:lpstr>
      <vt:lpstr>未來計畫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基本資料</dc:title>
  <dc:creator>user</dc:creator>
  <cp:lastModifiedBy>user</cp:lastModifiedBy>
  <cp:revision>5</cp:revision>
  <dcterms:created xsi:type="dcterms:W3CDTF">2012-04-12T07:02:21Z</dcterms:created>
  <dcterms:modified xsi:type="dcterms:W3CDTF">2012-04-12T08:21:53Z</dcterms:modified>
</cp:coreProperties>
</file>