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8DA"/>
    <a:srgbClr val="C17C21"/>
    <a:srgbClr val="FCD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256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43D1E-7668-4408-9FF6-4204BCDCB179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6CEB4-BA7E-47E8-8091-065BB3B7AA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9984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gif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群組 58"/>
          <p:cNvGrpSpPr/>
          <p:nvPr userDrawn="1"/>
        </p:nvGrpSpPr>
        <p:grpSpPr>
          <a:xfrm>
            <a:off x="-3" y="1"/>
            <a:ext cx="9144003" cy="6857999"/>
            <a:chOff x="-3" y="1"/>
            <a:chExt cx="9144003" cy="6857999"/>
          </a:xfrm>
        </p:grpSpPr>
        <p:pic>
          <p:nvPicPr>
            <p:cNvPr id="7" name="Picture 7" descr="C:\Documents and Settings\user\Local Settings\Temporary Internet Files\Content.IE5\C4260T7K\MP900443590[1]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1"/>
              <a:ext cx="9144000" cy="1556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C:\Documents and Settings\user\Local Settings\Temporary Internet Files\Content.IE5\GQX32GZJ\MP900442657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378323"/>
              <a:ext cx="9144000" cy="1479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8" name="群組 57"/>
            <p:cNvGrpSpPr/>
            <p:nvPr userDrawn="1"/>
          </p:nvGrpSpPr>
          <p:grpSpPr>
            <a:xfrm>
              <a:off x="0" y="1556792"/>
              <a:ext cx="9144000" cy="3821531"/>
              <a:chOff x="0" y="1556792"/>
              <a:chExt cx="9144000" cy="3821531"/>
            </a:xfrm>
          </p:grpSpPr>
          <p:sp>
            <p:nvSpPr>
              <p:cNvPr id="9" name="矩形 8"/>
              <p:cNvSpPr/>
              <p:nvPr userDrawn="1"/>
            </p:nvSpPr>
            <p:spPr>
              <a:xfrm>
                <a:off x="0" y="1897989"/>
                <a:ext cx="9144000" cy="3139137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sz="2000"/>
              </a:p>
            </p:txBody>
          </p:sp>
          <p:grpSp>
            <p:nvGrpSpPr>
              <p:cNvPr id="10" name="群組 9"/>
              <p:cNvGrpSpPr/>
              <p:nvPr userDrawn="1"/>
            </p:nvGrpSpPr>
            <p:grpSpPr>
              <a:xfrm>
                <a:off x="0" y="1556792"/>
                <a:ext cx="9144000" cy="3821531"/>
                <a:chOff x="0" y="1556792"/>
                <a:chExt cx="9144000" cy="3821531"/>
              </a:xfrm>
            </p:grpSpPr>
            <p:pic>
              <p:nvPicPr>
                <p:cNvPr id="11" name="Picture 2" descr="C:\Documents and Settings\user\Local Settings\Temporary Internet Files\Content.IE5\GQX32GZJ\MP900177844[1]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3000" r="100000">
                              <a14:foregroundMark x1="30333" y1="22500" x2="29667" y2="31250"/>
                              <a14:foregroundMark x1="47500" y1="39750" x2="39000" y2="3975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61368" y="2033464"/>
                  <a:ext cx="4282632" cy="28550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" name="群組 11"/>
                <p:cNvGrpSpPr/>
                <p:nvPr/>
              </p:nvGrpSpPr>
              <p:grpSpPr>
                <a:xfrm>
                  <a:off x="0" y="1556792"/>
                  <a:ext cx="9144000" cy="476672"/>
                  <a:chOff x="0" y="0"/>
                  <a:chExt cx="9144000" cy="47667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6" name="矩形 35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7" name="圓角矩形 36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8" name="圓角矩形 37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9" name="圓角矩形 38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0" name="圓角矩形 39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1" name="圓角矩形 40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2" name="圓角矩形 41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3" name="圓角矩形 42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4" name="圓角矩形 43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5" name="圓角矩形 44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6" name="圓角矩形 45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7" name="圓角矩形 46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8" name="圓角矩形 47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9" name="圓角矩形 48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1" name="圓角矩形 50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5" name="圓角矩形 54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6" name="圓角矩形 55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7" name="圓角矩形 56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  <p:grpSp>
              <p:nvGrpSpPr>
                <p:cNvPr id="13" name="群組 12"/>
                <p:cNvGrpSpPr/>
                <p:nvPr/>
              </p:nvGrpSpPr>
              <p:grpSpPr>
                <a:xfrm>
                  <a:off x="0" y="4901651"/>
                  <a:ext cx="9144000" cy="476672"/>
                  <a:chOff x="0" y="0"/>
                  <a:chExt cx="9144000" cy="476672"/>
                </a:xfrm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5" name="圓角矩形 14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6" name="圓角矩形 15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7" name="圓角矩形 16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8" name="圓角矩形 17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9" name="圓角矩形 18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0" name="圓角矩形 19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1" name="圓角矩形 20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2" name="圓角矩形 21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3" name="圓角矩形 22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4" name="圓角矩形 23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5" name="圓角矩形 24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6" name="圓角矩形 25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7" name="圓角矩形 26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8" name="圓角矩形 27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9" name="圓角矩形 28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0" name="圓角矩形 29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1" name="圓角矩形 30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2" name="圓角矩形 31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3" name="圓角矩形 32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4" name="圓角矩形 33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5" name="圓角矩形 34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</p:grp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93244" cy="1254001"/>
          </a:xfrm>
        </p:spPr>
        <p:txBody>
          <a:bodyPr>
            <a:noAutofit/>
          </a:bodyPr>
          <a:lstStyle>
            <a:lvl1pPr algn="l">
              <a:defRPr sz="60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5536" y="3742184"/>
            <a:ext cx="8493244" cy="694928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605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983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35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934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矩形 137"/>
          <p:cNvSpPr/>
          <p:nvPr userDrawn="1"/>
        </p:nvSpPr>
        <p:spPr>
          <a:xfrm>
            <a:off x="0" y="2830991"/>
            <a:ext cx="9144000" cy="2682049"/>
          </a:xfrm>
          <a:prstGeom prst="rect">
            <a:avLst/>
          </a:prstGeom>
          <a:solidFill>
            <a:srgbClr val="EAE8DA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pic>
        <p:nvPicPr>
          <p:cNvPr id="116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832" y="2830990"/>
            <a:ext cx="2388168" cy="2720149"/>
          </a:xfrm>
          <a:prstGeom prst="rect">
            <a:avLst/>
          </a:prstGeom>
          <a:noFill/>
          <a:effectLst>
            <a:outerShdw blurRad="190500" dist="1270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5441291" y="2118527"/>
            <a:ext cx="689374" cy="6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71391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群組 120"/>
          <p:cNvGrpSpPr/>
          <p:nvPr userDrawn="1"/>
        </p:nvGrpSpPr>
        <p:grpSpPr>
          <a:xfrm>
            <a:off x="0" y="2792891"/>
            <a:ext cx="9108504" cy="76200"/>
            <a:chOff x="35496" y="1249993"/>
            <a:chExt cx="9108504" cy="762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2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6640763" y="1312295"/>
            <a:ext cx="780031" cy="7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732626" y="91043"/>
            <a:ext cx="1223384" cy="11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群組 125"/>
          <p:cNvGrpSpPr/>
          <p:nvPr userDrawn="1"/>
        </p:nvGrpSpPr>
        <p:grpSpPr>
          <a:xfrm>
            <a:off x="0" y="5513040"/>
            <a:ext cx="9108504" cy="76200"/>
            <a:chOff x="35496" y="1249993"/>
            <a:chExt cx="9108504" cy="76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2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3123336" y="5578909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1845660" y="6110106"/>
            <a:ext cx="480070" cy="46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27813" y="6450385"/>
            <a:ext cx="395090" cy="3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0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61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28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475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5" name="群組 4"/>
          <p:cNvGrpSpPr/>
          <p:nvPr userDrawn="1"/>
        </p:nvGrpSpPr>
        <p:grpSpPr>
          <a:xfrm>
            <a:off x="36512" y="6741368"/>
            <a:ext cx="9071992" cy="288032"/>
            <a:chOff x="-5781" y="6669360"/>
            <a:chExt cx="9071992" cy="76200"/>
          </a:xfrm>
        </p:grpSpPr>
        <p:pic>
          <p:nvPicPr>
            <p:cNvPr id="6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8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421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群組 7"/>
          <p:cNvGrpSpPr/>
          <p:nvPr userDrawn="1"/>
        </p:nvGrpSpPr>
        <p:grpSpPr>
          <a:xfrm>
            <a:off x="36512" y="-27384"/>
            <a:ext cx="9071992" cy="76200"/>
            <a:chOff x="0" y="260648"/>
            <a:chExt cx="9071992" cy="76200"/>
          </a:xfrm>
        </p:grpSpPr>
        <p:pic>
          <p:nvPicPr>
            <p:cNvPr id="9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523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380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1646" y="-1"/>
            <a:ext cx="5856658" cy="12703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1646" cy="129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/>
          <p:cNvGrpSpPr/>
          <p:nvPr userDrawn="1"/>
        </p:nvGrpSpPr>
        <p:grpSpPr>
          <a:xfrm>
            <a:off x="-1004" y="1253955"/>
            <a:ext cx="9108504" cy="76200"/>
            <a:chOff x="35496" y="1249993"/>
            <a:chExt cx="9108504" cy="76200"/>
          </a:xfrm>
        </p:grpSpPr>
        <p:pic>
          <p:nvPicPr>
            <p:cNvPr id="1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1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905547" cy="127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85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台東蘭嶼之旅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校外教學回顧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55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回顧飛行傘起飛瞬間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7453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</Words>
  <Application>Microsoft Office PowerPoint</Application>
  <PresentationFormat>如螢幕大小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佈景主題</vt:lpstr>
      <vt:lpstr>台東蘭嶼之旅</vt:lpstr>
      <vt:lpstr>回顧飛行傘起飛瞬間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台東蘭嶼之旅</dc:title>
  <dc:creator>user</dc:creator>
  <cp:lastModifiedBy>user</cp:lastModifiedBy>
  <cp:revision>5</cp:revision>
  <dcterms:created xsi:type="dcterms:W3CDTF">2012-04-25T03:27:00Z</dcterms:created>
  <dcterms:modified xsi:type="dcterms:W3CDTF">2012-05-14T04:00:10Z</dcterms:modified>
</cp:coreProperties>
</file>