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7B7B-84BB-4366-9729-BA770CAC02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6268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7277B-CFBC-4638-885E-0E9E941B971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870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4B3C7-6A88-470A-8D89-ACFACA63B25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8115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521B8-31CC-4E34-9C15-6F4B7F244489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7" name="Picture 16" descr="C:\Documents and Settings\user\Local Settings\Temporary Internet Files\Content.IE5\VS777JVI\MP900449043[1]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10879"/>
            <a:ext cx="4584534" cy="34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64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D585D-D239-4F86-A9E1-DD6363EA75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6799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BCB06-D860-4DAA-A763-753DA691F6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3888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9BFCCC-9D4D-461F-9ACF-FE077C9E927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41985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82E01-F18E-48AB-ACF9-C449C424A0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5030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BDC4D-3F37-4A80-8204-2F22228955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28753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C3AC5-427A-4A25-AE52-7D7ABD0462F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0968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2D15-9E80-4D21-B1C9-50BB7E3F9E7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38657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70CFAE-6775-4440-9E19-7F3C228D085E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校際舞林大賽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比賽時間：</a:t>
            </a:r>
            <a:r>
              <a:rPr lang="en-US" altLang="zh-TW" smtClean="0"/>
              <a:t>10</a:t>
            </a:r>
            <a:r>
              <a:rPr lang="zh-TW" altLang="en-US" smtClean="0"/>
              <a:t>月</a:t>
            </a:r>
            <a:r>
              <a:rPr lang="en-US" altLang="zh-TW" smtClean="0"/>
              <a:t>1</a:t>
            </a:r>
            <a:r>
              <a:rPr lang="zh-TW" altLang="en-US" smtClean="0"/>
              <a:t>日 </a:t>
            </a:r>
            <a:r>
              <a:rPr lang="en-US" altLang="zh-TW" smtClean="0"/>
              <a:t>13</a:t>
            </a:r>
            <a:r>
              <a:rPr lang="zh-TW" altLang="en-US" smtClean="0"/>
              <a:t>：</a:t>
            </a:r>
            <a:r>
              <a:rPr lang="en-US" altLang="zh-TW" smtClean="0"/>
              <a:t>00</a:t>
            </a:r>
          </a:p>
          <a:p>
            <a:r>
              <a:rPr lang="zh-TW" altLang="en-US" smtClean="0"/>
              <a:t>比賽地點：中山堂</a:t>
            </a:r>
          </a:p>
          <a:p>
            <a:r>
              <a:rPr lang="zh-TW" altLang="en-US" smtClean="0"/>
              <a:t>比賽項目：</a:t>
            </a:r>
            <a:endParaRPr lang="en-US" altLang="zh-TW" smtClean="0"/>
          </a:p>
          <a:p>
            <a:pPr lvl="1"/>
            <a:r>
              <a:rPr lang="zh-TW" altLang="en-US" smtClean="0"/>
              <a:t>社交舞</a:t>
            </a:r>
            <a:endParaRPr lang="en-US" altLang="zh-TW" smtClean="0"/>
          </a:p>
          <a:p>
            <a:pPr lvl="1"/>
            <a:r>
              <a:rPr lang="zh-TW" altLang="en-US" smtClean="0"/>
              <a:t>芭蕾舞</a:t>
            </a:r>
            <a:endParaRPr lang="en-US" altLang="zh-TW" smtClean="0"/>
          </a:p>
          <a:p>
            <a:pPr lvl="1"/>
            <a:r>
              <a:rPr lang="zh-TW" altLang="en-US" smtClean="0"/>
              <a:t>街舞</a:t>
            </a:r>
            <a:endParaRPr lang="en-US" altLang="zh-TW" smtClean="0"/>
          </a:p>
          <a:p>
            <a:pPr lvl="1"/>
            <a:r>
              <a:rPr lang="en-US" altLang="zh-TW" smtClean="0"/>
              <a:t>Jazz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28</Words>
  <Application>Microsoft Office PowerPoint</Application>
  <PresentationFormat>如螢幕大小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預設簡報設計</vt:lpstr>
      <vt:lpstr>校際舞林大賽</vt:lpstr>
    </vt:vector>
  </TitlesOfParts>
  <Company>fisp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盧佳宜</dc:creator>
  <cp:lastModifiedBy>user</cp:lastModifiedBy>
  <cp:revision>10</cp:revision>
  <dcterms:created xsi:type="dcterms:W3CDTF">2004-07-01T08:28:53Z</dcterms:created>
  <dcterms:modified xsi:type="dcterms:W3CDTF">2012-04-12T09:24:29Z</dcterms:modified>
</cp:coreProperties>
</file>