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960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72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TW" altLang="en-US" dirty="0" smtClean="0"/>
              <a:t>按一下以編輯母片標題樣式</a:t>
            </a:r>
            <a:endParaRPr kumimoji="0"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>
            <a:normAutofit/>
          </a:bodyPr>
          <a:lstStyle>
            <a:lvl1pPr marL="0" marR="45720" indent="0" algn="r">
              <a:buNone/>
              <a:defRPr sz="36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670CF-0347-4A44-A39B-016E03067E5A}" type="datetimeFigureOut">
              <a:rPr lang="zh-TW" altLang="en-US" smtClean="0"/>
              <a:t>2012/4/19</a:t>
            </a:fld>
            <a:endParaRPr lang="zh-TW" alt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FB6B3-0993-4F11-B6F4-457401BC0B8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670CF-0347-4A44-A39B-016E03067E5A}" type="datetimeFigureOut">
              <a:rPr lang="zh-TW" altLang="en-US" smtClean="0"/>
              <a:t>2012/4/19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FB6B3-0993-4F11-B6F4-457401BC0B8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670CF-0347-4A44-A39B-016E03067E5A}" type="datetimeFigureOut">
              <a:rPr lang="zh-TW" altLang="en-US" smtClean="0"/>
              <a:t>2012/4/19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FB6B3-0993-4F11-B6F4-457401BC0B8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670CF-0347-4A44-A39B-016E03067E5A}" type="datetimeFigureOut">
              <a:rPr lang="zh-TW" altLang="en-US" smtClean="0"/>
              <a:t>2012/4/19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FB6B3-0993-4F11-B6F4-457401BC0B8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670CF-0347-4A44-A39B-016E03067E5A}" type="datetimeFigureOut">
              <a:rPr lang="zh-TW" altLang="en-US" smtClean="0"/>
              <a:t>2012/4/19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FB6B3-0993-4F11-B6F4-457401BC0B8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670CF-0347-4A44-A39B-016E03067E5A}" type="datetimeFigureOut">
              <a:rPr lang="zh-TW" altLang="en-US" smtClean="0"/>
              <a:t>2012/4/19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FB6B3-0993-4F11-B6F4-457401BC0B8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670CF-0347-4A44-A39B-016E03067E5A}" type="datetimeFigureOut">
              <a:rPr lang="zh-TW" altLang="en-US" smtClean="0"/>
              <a:t>2012/4/19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FB6B3-0993-4F11-B6F4-457401BC0B8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670CF-0347-4A44-A39B-016E03067E5A}" type="datetimeFigureOut">
              <a:rPr lang="zh-TW" altLang="en-US" smtClean="0"/>
              <a:t>2012/4/19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FB6B3-0993-4F11-B6F4-457401BC0B8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670CF-0347-4A44-A39B-016E03067E5A}" type="datetimeFigureOut">
              <a:rPr lang="zh-TW" altLang="en-US" smtClean="0"/>
              <a:t>2012/4/19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FB6B3-0993-4F11-B6F4-457401BC0B8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670CF-0347-4A44-A39B-016E03067E5A}" type="datetimeFigureOut">
              <a:rPr lang="zh-TW" altLang="en-US" smtClean="0"/>
              <a:t>2012/4/19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FB6B3-0993-4F11-B6F4-457401BC0B8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670CF-0347-4A44-A39B-016E03067E5A}" type="datetimeFigureOut">
              <a:rPr lang="zh-TW" altLang="en-US" smtClean="0"/>
              <a:t>2012/4/19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76FB6B3-0993-4F11-B6F4-457401BC0B8C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TW" altLang="en-US" dirty="0" smtClean="0"/>
              <a:t>按一下以編輯母片標題樣式</a:t>
            </a:r>
            <a:endParaRPr kumimoji="0"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TW" altLang="en-US" dirty="0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dirty="0" smtClean="0"/>
              <a:t>第二層</a:t>
            </a:r>
          </a:p>
          <a:p>
            <a:pPr lvl="2" eaLnBrk="1" latinLnBrk="0" hangingPunct="1"/>
            <a:r>
              <a:rPr kumimoji="0" lang="zh-TW" altLang="en-US" dirty="0" smtClean="0"/>
              <a:t>第三層</a:t>
            </a:r>
          </a:p>
          <a:p>
            <a:pPr lvl="3" eaLnBrk="1" latinLnBrk="0" hangingPunct="1"/>
            <a:r>
              <a:rPr kumimoji="0" lang="zh-TW" altLang="en-US" dirty="0" smtClean="0"/>
              <a:t>第四層</a:t>
            </a:r>
          </a:p>
          <a:p>
            <a:pPr lvl="4" eaLnBrk="1" latinLnBrk="0" hangingPunct="1"/>
            <a:r>
              <a:rPr kumimoji="0" lang="zh-TW" altLang="en-US" dirty="0" smtClean="0"/>
              <a:t>第五層</a:t>
            </a:r>
            <a:endParaRPr kumimoji="0"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55670CF-0347-4A44-A39B-016E03067E5A}" type="datetimeFigureOut">
              <a:rPr lang="zh-TW" altLang="en-US" smtClean="0"/>
              <a:t>2012/4/19</a:t>
            </a:fld>
            <a:endParaRPr lang="zh-TW" alt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76FB6B3-0993-4F11-B6F4-457401BC0B8C}" type="slidenum">
              <a:rPr lang="zh-TW" altLang="en-US" smtClean="0"/>
              <a:t>‹#›</a:t>
            </a:fld>
            <a:endParaRPr lang="zh-TW" alt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4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smtClean="0"/>
              <a:t>海洋中的天才</a:t>
            </a:r>
            <a:endParaRPr lang="zh-TW" altLang="en-US" smtClean="0"/>
          </a:p>
        </p:txBody>
      </p:sp>
      <p:sp>
        <p:nvSpPr>
          <p:cNvPr id="3" name="文字版面配置區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鯨魚與海豚</a:t>
            </a:r>
            <a:endParaRPr lang="zh-TW" altLang="en-US" smtClean="0"/>
          </a:p>
        </p:txBody>
      </p:sp>
    </p:spTree>
    <p:extLst>
      <p:ext uri="{BB962C8B-B14F-4D97-AF65-F5344CB8AC3E}">
        <p14:creationId xmlns:p14="http://schemas.microsoft.com/office/powerpoint/2010/main" val="3747128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鯨與豚</a:t>
            </a:r>
            <a:endParaRPr lang="zh-TW" altLang="en-US" smtClean="0"/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dirty="0" smtClean="0"/>
              <a:t>鯨的類型：</a:t>
            </a:r>
          </a:p>
          <a:p>
            <a:pPr lvl="1"/>
            <a:r>
              <a:rPr lang="zh-TW" altLang="en-US" dirty="0" smtClean="0"/>
              <a:t>鬚鯨－口中沒有牙齒，只有</a:t>
            </a:r>
            <a:r>
              <a:rPr lang="zh-TW" altLang="en-US" dirty="0"/>
              <a:t>鬚</a:t>
            </a:r>
            <a:endParaRPr lang="zh-TW" altLang="en-US" dirty="0" smtClean="0"/>
          </a:p>
          <a:p>
            <a:pPr lvl="1"/>
            <a:r>
              <a:rPr lang="zh-TW" altLang="en-US" dirty="0" smtClean="0"/>
              <a:t>齒鯨－口中保留牙齒，無</a:t>
            </a:r>
            <a:r>
              <a:rPr lang="zh-TW" altLang="en-US" dirty="0"/>
              <a:t>鬚</a:t>
            </a:r>
            <a:endParaRPr lang="zh-TW" altLang="en-US" dirty="0" smtClean="0"/>
          </a:p>
          <a:p>
            <a:pPr lvl="0"/>
            <a:r>
              <a:rPr lang="zh-TW" altLang="en-US" dirty="0" smtClean="0"/>
              <a:t>海豚：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體型較小的鯨類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共有近</a:t>
            </a:r>
            <a:r>
              <a:rPr lang="en-US" altLang="zh-TW" dirty="0" smtClean="0"/>
              <a:t>62</a:t>
            </a:r>
            <a:r>
              <a:rPr lang="zh-TW" altLang="en-US" dirty="0" smtClean="0"/>
              <a:t>種</a:t>
            </a:r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1414986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基本常識</a:t>
            </a:r>
            <a:endParaRPr lang="zh-TW" altLang="en-US" smtClean="0"/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dirty="0" smtClean="0"/>
              <a:t>鯨是哺乳動物</a:t>
            </a:r>
            <a:endParaRPr lang="en-US" altLang="zh-TW" dirty="0" smtClean="0"/>
          </a:p>
          <a:p>
            <a:pPr lvl="0"/>
            <a:r>
              <a:rPr lang="zh-TW" altLang="en-US" dirty="0" smtClean="0"/>
              <a:t>用肺呼吸</a:t>
            </a:r>
            <a:endParaRPr lang="en-US" altLang="zh-TW" dirty="0" smtClean="0"/>
          </a:p>
          <a:p>
            <a:pPr lvl="0"/>
            <a:r>
              <a:rPr lang="zh-TW" altLang="en-US" dirty="0" smtClean="0"/>
              <a:t>藍鯨是地球上最大的動物</a:t>
            </a:r>
          </a:p>
          <a:p>
            <a:pPr lvl="0"/>
            <a:r>
              <a:rPr lang="zh-TW" altLang="en-US" dirty="0" smtClean="0"/>
              <a:t>腦占體重的百分比僅次於人</a:t>
            </a:r>
            <a:endParaRPr lang="zh-TW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5669511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海豚與人類</a:t>
            </a:r>
            <a:endParaRPr lang="zh-TW" altLang="en-US" smtClean="0"/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zh-TW" altLang="en-US" dirty="0" smtClean="0"/>
              <a:t>個性溫和好玩</a:t>
            </a:r>
            <a:endParaRPr lang="en-US" altLang="zh-TW" dirty="0" smtClean="0"/>
          </a:p>
          <a:p>
            <a:pPr lvl="0"/>
            <a:r>
              <a:rPr lang="zh-TW" altLang="en-US" dirty="0" smtClean="0"/>
              <a:t>能接受人類的訓練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從事表演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打撈沉入海底中的物品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傳遞訊息</a:t>
            </a:r>
            <a:endParaRPr lang="zh-TW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40256148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線">
  <a:themeElements>
    <a:clrScheme name="流線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華康中特圓">
      <a:majorFont>
        <a:latin typeface="Arial Black"/>
        <a:ea typeface="華康中特圓體"/>
        <a:cs typeface=""/>
      </a:majorFont>
      <a:minorFont>
        <a:latin typeface="Arial"/>
        <a:ea typeface="華康中圓體"/>
        <a:cs typeface=""/>
      </a:minorFont>
    </a:fontScheme>
    <a:fmtScheme name="流線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</TotalTime>
  <Words>86</Words>
  <Application>Microsoft Office PowerPoint</Application>
  <PresentationFormat>如螢幕大小 (4:3)</PresentationFormat>
  <Paragraphs>20</Paragraphs>
  <Slides>4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5" baseType="lpstr">
      <vt:lpstr>流線</vt:lpstr>
      <vt:lpstr>海洋中的天才</vt:lpstr>
      <vt:lpstr>鯨與豚</vt:lpstr>
      <vt:lpstr>基本常識</vt:lpstr>
      <vt:lpstr>海豚與人類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海洋中的天才</dc:title>
  <dc:creator>user</dc:creator>
  <cp:lastModifiedBy>user</cp:lastModifiedBy>
  <cp:revision>2</cp:revision>
  <dcterms:created xsi:type="dcterms:W3CDTF">2012-04-19T07:22:54Z</dcterms:created>
  <dcterms:modified xsi:type="dcterms:W3CDTF">2012-04-19T07:30:40Z</dcterms:modified>
</cp:coreProperties>
</file>