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56" r:id="rId3"/>
    <p:sldId id="258" r:id="rId4"/>
    <p:sldId id="260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350D"/>
    <a:srgbClr val="FF6600"/>
    <a:srgbClr val="FE5230"/>
    <a:srgbClr val="CE5002"/>
    <a:srgbClr val="FFFCFB"/>
    <a:srgbClr val="FE7458"/>
    <a:srgbClr val="FE4D2A"/>
    <a:srgbClr val="359002"/>
    <a:srgbClr val="F9B073"/>
    <a:srgbClr val="E7B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32" d="100"/>
          <a:sy n="32" d="100"/>
        </p:scale>
        <p:origin x="-634" y="-77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1794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E7B20-982D-4081-901C-95E2BE14978C}" type="datetimeFigureOut">
              <a:rPr lang="en-US" smtClean="0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5017-1A0A-4F0D-A41C-E912A922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70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C0F9A-9BC7-4946-B251-B47E5496A362}" type="datetimeFigureOut">
              <a:rPr kumimoji="1" lang="ja-JP" altLang="en-US" smtClean="0"/>
              <a:pPr/>
              <a:t>2012/5/14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17319-8BCD-4BD8-A304-F4E57144C0BF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261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zh-HK" altLang="en-US" noProof="0" dirty="0">
              <a:latin typeface="+mn-ea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7319-8BCD-4BD8-A304-F4E57144C0BF}" type="slidenum">
              <a:rPr kumimoji="1" lang="en-US" smtClean="0"/>
              <a:pPr/>
              <a:t>1</a:t>
            </a:fld>
            <a:endParaRPr kumimoji="1"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6600" b="1" cap="none" spc="100">
                <a:ln w="19050">
                  <a:solidFill>
                    <a:schemeClr val="bg1"/>
                  </a:solidFill>
                  <a:prstDash val="solid"/>
                </a:ln>
                <a:solidFill>
                  <a:srgbClr val="4B350D"/>
                </a:solidFill>
                <a:effectLst/>
                <a:latin typeface="華康儷粗黑" pitchFamily="49" charset="-120"/>
                <a:ea typeface="華康儷粗黑" pitchFamily="49" charset="-120"/>
              </a:defRPr>
            </a:lvl1pPr>
          </a:lstStyle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zh-TW" altLang="en-US" dirty="0">
                <a:solidFill>
                  <a:schemeClr val="accent4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TW" altLang="en-US" dirty="0" smtClean="0"/>
              <a:t>按一下以編輯母片副標題樣式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04856" cy="1143000"/>
          </a:xfrm>
        </p:spPr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3600"/>
            </a:lvl1pPr>
            <a:lvl2pPr>
              <a:lnSpc>
                <a:spcPct val="120000"/>
              </a:lnSpc>
              <a:defRPr sz="3200"/>
            </a:lvl2pPr>
            <a:lvl3pPr>
              <a:lnSpc>
                <a:spcPct val="120000"/>
              </a:lnSpc>
              <a:defRPr sz="2800"/>
            </a:lvl3pPr>
            <a:lvl4pPr>
              <a:lnSpc>
                <a:spcPct val="120000"/>
              </a:lnSpc>
              <a:defRPr sz="2400"/>
            </a:lvl4pPr>
            <a:lvl5pPr>
              <a:lnSpc>
                <a:spcPct val="120000"/>
              </a:lnSpc>
              <a:defRPr sz="2400"/>
            </a:lvl5pPr>
            <a:lvl6pPr>
              <a:buFontTx/>
              <a:buBlip>
                <a:blip r:embed="rId3"/>
              </a:buBlip>
              <a:defRPr/>
            </a:lvl6pPr>
          </a:lstStyle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66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66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59002"/>
                </a:solidFill>
              </a:defRPr>
            </a:lvl1pPr>
            <a:lvl2pPr>
              <a:defRPr sz="2400">
                <a:solidFill>
                  <a:srgbClr val="4B350D"/>
                </a:solidFill>
              </a:defRPr>
            </a:lvl2pPr>
            <a:lvl3pPr>
              <a:defRPr sz="2000">
                <a:solidFill>
                  <a:srgbClr val="4B350D"/>
                </a:solidFill>
              </a:defRPr>
            </a:lvl3pPr>
            <a:lvl4pPr>
              <a:defRPr sz="1800">
                <a:solidFill>
                  <a:srgbClr val="4B350D"/>
                </a:solidFill>
              </a:defRPr>
            </a:lvl4pPr>
            <a:lvl5pPr>
              <a:defRPr sz="1800">
                <a:solidFill>
                  <a:srgbClr val="4B350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 cap="none" spc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rgbClr val="359002"/>
                  </a:solidFill>
                </a:ln>
                <a:solidFill>
                  <a:srgbClr val="92D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B350D"/>
                </a:solidFill>
              </a:defRPr>
            </a:lvl1pPr>
            <a:lvl2pPr>
              <a:defRPr sz="2000">
                <a:solidFill>
                  <a:srgbClr val="4B350D"/>
                </a:solidFill>
              </a:defRPr>
            </a:lvl2pPr>
            <a:lvl3pPr>
              <a:defRPr sz="1800">
                <a:solidFill>
                  <a:srgbClr val="4B350D"/>
                </a:solidFill>
              </a:defRPr>
            </a:lvl3pPr>
            <a:lvl4pPr>
              <a:defRPr sz="1600">
                <a:solidFill>
                  <a:srgbClr val="4B350D"/>
                </a:solidFill>
              </a:defRPr>
            </a:lvl4pPr>
            <a:lvl5pPr>
              <a:defRPr sz="1600">
                <a:solidFill>
                  <a:srgbClr val="4B350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TW" altLang="en-US" smtClean="0"/>
              <a:t>按一下以編輯母片標題樣式</a:t>
            </a:r>
            <a:endParaRPr kumimoji="1"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TW" altLang="en-US" smtClean="0"/>
              <a:t>按一下圖示以新增圖片</a:t>
            </a:r>
            <a:endParaRPr kumimoji="1"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712F9-427F-495B-8EAF-3D7158842802}" type="datetimeFigureOut">
              <a:rPr kumimoji="1" lang="en-US" altLang="zh-TW" smtClean="0"/>
              <a:pPr/>
              <a:t>5/14/2012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altLang="zh-TW" smtClean="0"/>
              <a:pPr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 dirty="0" smtClean="0"/>
              <a:t>按一下以編輯母片標題樣式</a:t>
            </a:r>
            <a:endParaRPr kumimoji="1"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 dirty="0" smtClean="0"/>
              <a:t>按一下以編輯母片文字樣式</a:t>
            </a:r>
          </a:p>
          <a:p>
            <a:pPr lvl="1"/>
            <a:r>
              <a:rPr kumimoji="1" lang="zh-TW" altLang="en-US" dirty="0" smtClean="0"/>
              <a:t>第二層</a:t>
            </a:r>
          </a:p>
          <a:p>
            <a:pPr lvl="2"/>
            <a:r>
              <a:rPr kumimoji="1" lang="zh-TW" altLang="en-US" dirty="0" smtClean="0"/>
              <a:t>第三層</a:t>
            </a:r>
          </a:p>
          <a:p>
            <a:pPr lvl="3"/>
            <a:r>
              <a:rPr kumimoji="1" lang="zh-TW" altLang="en-US" dirty="0" smtClean="0"/>
              <a:t>第四層</a:t>
            </a:r>
          </a:p>
          <a:p>
            <a:pPr lvl="4"/>
            <a:r>
              <a:rPr kumimoji="1" lang="zh-TW" altLang="en-US" dirty="0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4B712F9-427F-495B-8EAF-3D7158842802}" type="datetimeFigureOut">
              <a:rPr lang="en-US" altLang="zh-TW" smtClean="0"/>
              <a:pPr/>
              <a:t>5/14/2012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A248B8-8A7E-40E4-AEA6-2B6164D6A3FE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800" b="1" kern="1200" cap="none" spc="0">
          <a:ln w="19050" cmpd="sng">
            <a:solidFill>
              <a:schemeClr val="bg1"/>
            </a:solidFill>
            <a:prstDash val="solid"/>
            <a:miter lim="800000"/>
          </a:ln>
          <a:solidFill>
            <a:srgbClr val="4B350D"/>
          </a:solidFill>
          <a:effectLst/>
          <a:latin typeface="華康儷粗黑" pitchFamily="49" charset="-120"/>
          <a:ea typeface="華康儷粗黑" pitchFamily="49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 baseline="0">
          <a:solidFill>
            <a:schemeClr val="accent6">
              <a:lumMod val="50000"/>
            </a:schemeClr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 baseline="0">
          <a:solidFill>
            <a:srgbClr val="4B350D"/>
          </a:solidFill>
          <a:latin typeface="華康中黑體" pitchFamily="49" charset="-120"/>
          <a:ea typeface="華康中黑體" pitchFamily="49" charset="-120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預防流行性感冒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保健室製作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什麼是流行性感冒？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由流</a:t>
            </a:r>
            <a:r>
              <a:rPr lang="zh-TW" altLang="en-US" dirty="0"/>
              <a:t>感</a:t>
            </a:r>
            <a:r>
              <a:rPr lang="zh-TW" altLang="en-US" dirty="0" smtClean="0"/>
              <a:t>病毒引發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甲型（</a:t>
            </a:r>
            <a:r>
              <a:rPr lang="en-US" altLang="zh-TW" dirty="0" smtClean="0"/>
              <a:t>H1N1</a:t>
            </a:r>
            <a:r>
              <a:rPr lang="zh-TW" altLang="en-US" dirty="0" smtClean="0"/>
              <a:t>）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乙型</a:t>
            </a:r>
            <a:endParaRPr lang="en-US" altLang="zh-TW" dirty="0" smtClean="0"/>
          </a:p>
          <a:p>
            <a:pPr lvl="1"/>
            <a:r>
              <a:rPr lang="zh-TW" altLang="en-US" smtClean="0"/>
              <a:t>丙型</a:t>
            </a:r>
            <a:endParaRPr lang="en-US" altLang="zh-TW" dirty="0" smtClean="0"/>
          </a:p>
          <a:p>
            <a:r>
              <a:rPr lang="zh-TW" altLang="en-US" dirty="0" smtClean="0"/>
              <a:t>症狀比一般感冒嚴重</a:t>
            </a:r>
            <a:endParaRPr lang="en-US" altLang="zh-TW" dirty="0" smtClean="0"/>
          </a:p>
          <a:p>
            <a:r>
              <a:rPr lang="zh-TW" altLang="en-US" dirty="0" smtClean="0"/>
              <a:t>體弱者有致死危險</a:t>
            </a:r>
            <a:endParaRPr lang="en-US" altLang="zh-TW" dirty="0" smtClean="0"/>
          </a:p>
        </p:txBody>
      </p:sp>
      <p:pic>
        <p:nvPicPr>
          <p:cNvPr id="1027" name="Picture 3" descr="C:\Documents and Settings\user\Local Settings\Temporary Internet Files\Content.IE5\DJONB87M\MC900438738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048000" cy="2286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1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傳染</a:t>
            </a:r>
            <a:r>
              <a:rPr lang="zh-TW" altLang="en-US" dirty="0" smtClean="0"/>
              <a:t>途徑與病症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傳染途徑：飛沫傳染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咳嗽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打噴嚏</a:t>
            </a:r>
            <a:endParaRPr lang="en-US" altLang="zh-TW" dirty="0" smtClean="0"/>
          </a:p>
          <a:p>
            <a:r>
              <a:rPr lang="zh-TW" altLang="en-US" dirty="0" smtClean="0"/>
              <a:t>病症</a:t>
            </a:r>
            <a:r>
              <a:rPr lang="zh-TW" altLang="en-US" dirty="0"/>
              <a:t>：</a:t>
            </a:r>
            <a:endParaRPr lang="en-US" altLang="zh-TW" dirty="0"/>
          </a:p>
          <a:p>
            <a:pPr lvl="1"/>
            <a:r>
              <a:rPr lang="zh-TW" altLang="en-US" dirty="0"/>
              <a:t>發燒、咳嗽、頭痛、喉嚨痛、流鼻水肌肉痠痛、疲勞、嘔吐、腹瀉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2054" name="Picture 6" descr="C:\Documents and Settings\user\Local Settings\Temporary Internet Files\Content.IE5\VS777JVI\MP900439333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1828799"/>
            <a:ext cx="2304255" cy="2286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134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預防方法</a:t>
            </a:r>
            <a:endParaRPr lang="zh-TW" altLang="en-US" dirty="0"/>
          </a:p>
        </p:txBody>
      </p:sp>
      <p:sp>
        <p:nvSpPr>
          <p:cNvPr id="3" name="等腰三角形 2"/>
          <p:cNvSpPr/>
          <p:nvPr/>
        </p:nvSpPr>
        <p:spPr>
          <a:xfrm>
            <a:off x="1763688" y="2420888"/>
            <a:ext cx="6048672" cy="2592288"/>
          </a:xfrm>
          <a:prstGeom prst="triangl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3707904" y="1196752"/>
            <a:ext cx="2088232" cy="208823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dirty="0" smtClean="0">
                <a:latin typeface="華康儷粗黑" pitchFamily="49" charset="-120"/>
                <a:ea typeface="華康儷粗黑" pitchFamily="49" charset="-120"/>
              </a:rPr>
              <a:t>接種疫苗</a:t>
            </a:r>
            <a:endParaRPr lang="zh-TW" altLang="en-US" sz="4800" dirty="0">
              <a:latin typeface="華康儷粗黑" pitchFamily="49" charset="-120"/>
              <a:ea typeface="華康儷粗黑" pitchFamily="49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6768244" y="3969060"/>
            <a:ext cx="2088232" cy="208823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dirty="0" smtClean="0">
                <a:latin typeface="華康儷粗黑" pitchFamily="49" charset="-120"/>
                <a:ea typeface="華康儷粗黑" pitchFamily="49" charset="-120"/>
              </a:rPr>
              <a:t>時常洗手</a:t>
            </a:r>
            <a:endParaRPr lang="zh-TW" altLang="en-US" sz="4800" dirty="0">
              <a:latin typeface="華康儷粗黑" pitchFamily="49" charset="-120"/>
              <a:ea typeface="華康儷粗黑" pitchFamily="49" charset="-120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719572" y="3955214"/>
            <a:ext cx="2088232" cy="208823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dirty="0" smtClean="0">
                <a:latin typeface="華康儷粗黑" pitchFamily="49" charset="-120"/>
                <a:ea typeface="華康儷粗黑" pitchFamily="49" charset="-120"/>
              </a:rPr>
              <a:t>使用口罩</a:t>
            </a:r>
            <a:endParaRPr lang="zh-TW" altLang="en-US" sz="4800" dirty="0">
              <a:latin typeface="華康儷粗黑" pitchFamily="49" charset="-120"/>
              <a:ea typeface="華康儷粗黑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199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2171489_template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F1C971-9969-4248-859A-A7549B41EE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TP102171489_template</Template>
  <TotalTime>0</TotalTime>
  <Words>74</Words>
  <Application>Microsoft Office PowerPoint</Application>
  <PresentationFormat>如螢幕大小 (4:3)</PresentationFormat>
  <Paragraphs>20</Paragraphs>
  <Slides>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TP102171489_template</vt:lpstr>
      <vt:lpstr>預防流行性感冒</vt:lpstr>
      <vt:lpstr>什麼是流行性感冒？</vt:lpstr>
      <vt:lpstr>傳染途徑與病症</vt:lpstr>
      <vt:lpstr>預防方法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2012-04-16T08:08:33Z</dcterms:created>
  <dcterms:modified xsi:type="dcterms:W3CDTF">2012-05-14T03:54:29Z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TC021714909991</vt:lpwstr>
  </property>
</Properties>
</file>