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C5"/>
    <a:srgbClr val="FFF5D5"/>
    <a:srgbClr val="E4EDD3"/>
    <a:srgbClr val="B4D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35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4896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76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414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>
            <a:lvl1pPr>
              <a:defRPr lang="zh-TW" altLang="en-US" smtClean="0"/>
            </a:lvl1pPr>
            <a:lvl2pPr>
              <a:defRPr lang="zh-TW" altLang="en-US" smtClean="0"/>
            </a:lvl2pPr>
            <a:lvl3pPr>
              <a:defRPr lang="zh-TW" altLang="en-US" smtClean="0"/>
            </a:lvl3pPr>
            <a:lvl4pPr>
              <a:defRPr lang="zh-TW" altLang="en-US" smtClean="0"/>
            </a:lvl4pPr>
            <a:lvl5pPr>
              <a:defRPr lang="zh-TW" altLang="en-US"/>
            </a:lvl5pPr>
          </a:lstStyle>
          <a:p>
            <a:pPr lvl="0"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04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4482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638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253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081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915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0342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645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3C5"/>
            </a:gs>
            <a:gs pos="81000">
              <a:srgbClr val="92D050">
                <a:lumMod val="68000"/>
                <a:lumOff val="32000"/>
              </a:srgbClr>
            </a:gs>
            <a:gs pos="100000">
              <a:srgbClr val="E4EDD3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圖: 文件 7"/>
          <p:cNvSpPr/>
          <p:nvPr userDrawn="1"/>
        </p:nvSpPr>
        <p:spPr>
          <a:xfrm flipH="1">
            <a:off x="0" y="0"/>
            <a:ext cx="9144000" cy="1844824"/>
          </a:xfrm>
          <a:prstGeom prst="flowChartDocument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35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lv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9976F-61BA-4FBA-B425-D0BC9B89F02A}" type="datetimeFigureOut">
              <a:rPr lang="zh-TW" altLang="en-US" smtClean="0"/>
              <a:t>2012/4/17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A5C86-230E-464F-9A0C-C6A15346959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554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5400" b="1" kern="1200" cap="none" spc="150" smtClean="0">
          <a:ln w="11430"/>
          <a:solidFill>
            <a:srgbClr val="F8F8F8"/>
          </a:solidFill>
          <a:effectLst>
            <a:outerShdw blurRad="25400" algn="tl" rotWithShape="0">
              <a:srgbClr val="000000">
                <a:alpha val="43000"/>
              </a:srgbClr>
            </a:outerShdw>
          </a:effectLst>
          <a:latin typeface="華康粗圓體" pitchFamily="49" charset="-120"/>
          <a:ea typeface="華康粗圓體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3200" kern="1200" dirty="0" smtClean="0">
          <a:solidFill>
            <a:schemeClr val="bg2">
              <a:lumMod val="10000"/>
            </a:schemeClr>
          </a:solidFill>
          <a:latin typeface="華康中圓體" pitchFamily="49" charset="-120"/>
          <a:ea typeface="華康中圓體" pitchFamily="49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zh-TW" altLang="en-US" sz="2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zh-TW" alt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zh-TW" alt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3C5"/>
            </a:gs>
            <a:gs pos="81000">
              <a:srgbClr val="92D050">
                <a:lumMod val="68000"/>
                <a:lumOff val="32000"/>
              </a:srgbClr>
            </a:gs>
            <a:gs pos="100000">
              <a:srgbClr val="E4EDD3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5400" dirty="0" smtClean="0">
                <a:solidFill>
                  <a:schemeClr val="bg1"/>
                </a:solidFill>
                <a:latin typeface="華康粗圓體" pitchFamily="49" charset="-120"/>
                <a:ea typeface="華康粗圓體" pitchFamily="49" charset="-120"/>
              </a:rPr>
              <a:t>幸運草傳說</a:t>
            </a:r>
            <a:endParaRPr lang="zh-TW" altLang="en-US" sz="5400" dirty="0">
              <a:solidFill>
                <a:schemeClr val="bg1"/>
              </a:solidFill>
              <a:latin typeface="華康粗圓體" pitchFamily="49" charset="-120"/>
              <a:ea typeface="華康粗圓體" pitchFamily="49" charset="-120"/>
            </a:endParaRPr>
          </a:p>
        </p:txBody>
      </p:sp>
      <p:sp>
        <p:nvSpPr>
          <p:cNvPr id="16" name="內容版面配置區 1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第</a:t>
            </a:r>
            <a:r>
              <a:rPr lang="en-US" altLang="zh-TW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1</a:t>
            </a: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片葉子代表</a:t>
            </a:r>
            <a:r>
              <a:rPr lang="zh-TW" altLang="en-US" sz="4000" dirty="0" smtClean="0">
                <a:solidFill>
                  <a:srgbClr val="C00000"/>
                </a:solidFill>
                <a:latin typeface="華康流隸體" pitchFamily="65" charset="-120"/>
                <a:ea typeface="華康流隸體" pitchFamily="65" charset="-120"/>
              </a:rPr>
              <a:t>愛情</a:t>
            </a:r>
          </a:p>
          <a:p>
            <a:pPr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第</a:t>
            </a:r>
            <a:r>
              <a:rPr lang="en-US" altLang="zh-TW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2</a:t>
            </a: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片葉子代表</a:t>
            </a:r>
            <a:r>
              <a:rPr lang="zh-TW" altLang="en-US" sz="4000" dirty="0" smtClean="0">
                <a:solidFill>
                  <a:schemeClr val="accent4">
                    <a:lumMod val="75000"/>
                  </a:schemeClr>
                </a:solidFill>
                <a:latin typeface="華康流隸體" pitchFamily="65" charset="-120"/>
                <a:ea typeface="華康流隸體" pitchFamily="65" charset="-120"/>
              </a:rPr>
              <a:t>信仰</a:t>
            </a:r>
          </a:p>
          <a:p>
            <a:pPr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第</a:t>
            </a:r>
            <a:r>
              <a:rPr lang="en-US" altLang="zh-TW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3</a:t>
            </a: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片葉子代表</a:t>
            </a:r>
            <a:r>
              <a:rPr lang="zh-TW" altLang="en-US" sz="4000" dirty="0" smtClean="0">
                <a:solidFill>
                  <a:schemeClr val="accent6">
                    <a:lumMod val="75000"/>
                  </a:schemeClr>
                </a:solidFill>
                <a:latin typeface="華康流隸體" pitchFamily="65" charset="-120"/>
                <a:ea typeface="華康流隸體" pitchFamily="65" charset="-120"/>
              </a:rPr>
              <a:t>希望</a:t>
            </a:r>
          </a:p>
          <a:p>
            <a:pPr>
              <a:lnSpc>
                <a:spcPct val="130000"/>
              </a:lnSpc>
              <a:buClr>
                <a:schemeClr val="accent3">
                  <a:lumMod val="50000"/>
                </a:schemeClr>
              </a:buClr>
              <a:buSzPct val="45000"/>
              <a:buFont typeface="Wingdings" pitchFamily="2" charset="2"/>
              <a:buChar char=""/>
            </a:pP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稀有的第</a:t>
            </a:r>
            <a:r>
              <a:rPr lang="en-US" altLang="zh-TW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4</a:t>
            </a:r>
            <a:r>
              <a:rPr lang="zh-TW" altLang="en-US" dirty="0" smtClean="0">
                <a:solidFill>
                  <a:schemeClr val="bg2">
                    <a:lumMod val="10000"/>
                  </a:schemeClr>
                </a:solidFill>
                <a:latin typeface="華康中圓體" pitchFamily="49" charset="-120"/>
                <a:ea typeface="華康中圓體" pitchFamily="49" charset="-120"/>
              </a:rPr>
              <a:t>片葉子代表</a:t>
            </a:r>
            <a:r>
              <a:rPr lang="zh-TW" altLang="en-US" sz="4000" dirty="0" smtClean="0">
                <a:solidFill>
                  <a:srgbClr val="0070C0"/>
                </a:solidFill>
                <a:latin typeface="華康流隸體" pitchFamily="65" charset="-120"/>
                <a:ea typeface="華康流隸體" pitchFamily="65" charset="-120"/>
              </a:rPr>
              <a:t>幸運</a:t>
            </a:r>
            <a:endParaRPr lang="zh-TW" altLang="en-US" dirty="0">
              <a:solidFill>
                <a:schemeClr val="bg2">
                  <a:lumMod val="10000"/>
                </a:schemeClr>
              </a:solidFill>
              <a:latin typeface="華康中圓體" pitchFamily="49" charset="-120"/>
              <a:ea typeface="華康中圓體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0534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Cinema design template</Template>
  <TotalTime>38</TotalTime>
  <Words>29</Words>
  <Application>Microsoft Office PowerPoint</Application>
  <PresentationFormat>如螢幕大小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幸運草傳說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幸連草傳說</dc:title>
  <dc:creator>user</dc:creator>
  <cp:lastModifiedBy>user</cp:lastModifiedBy>
  <cp:revision>5</cp:revision>
  <dcterms:created xsi:type="dcterms:W3CDTF">2012-04-17T01:47:37Z</dcterms:created>
  <dcterms:modified xsi:type="dcterms:W3CDTF">2012-04-17T02:25:42Z</dcterms:modified>
</cp:coreProperties>
</file>