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C5FF"/>
    <a:srgbClr val="FFD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468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174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662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27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3019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6493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8419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326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032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7600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249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2263-F809-408B-9C6F-83976D4FDA71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E52E7-676A-43F9-9BC4-DBAD574C920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03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115795"/>
            <a:ext cx="9144000" cy="440997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笑話一則</a:t>
            </a:r>
            <a:endParaRPr lang="zh-TW" altLang="en-US" dirty="0"/>
          </a:p>
        </p:txBody>
      </p:sp>
      <p:pic>
        <p:nvPicPr>
          <p:cNvPr id="4" name="carton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/>
          </a:blip>
          <a:stretch>
            <a:fillRect/>
          </a:stretch>
        </p:blipFill>
        <p:spPr>
          <a:xfrm>
            <a:off x="1548391" y="1855365"/>
            <a:ext cx="6034088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Documents and Settings\user\Local Settings\Temporary Internet Files\Content.IE5\C4260T7K\MC90039099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04" y="0"/>
            <a:ext cx="1584176" cy="1474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user\Local Settings\Temporary Internet Files\Content.IE5\C4260T7K\MC90038359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5" y="6194"/>
            <a:ext cx="1225679" cy="146202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7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藥劑師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華康儷中黑">
      <a:majorFont>
        <a:latin typeface="Arial Black"/>
        <a:ea typeface="華康儷中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</Words>
  <Application>Microsoft Office PowerPoint</Application>
  <PresentationFormat>如螢幕大小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笑話一則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4</cp:revision>
  <dcterms:created xsi:type="dcterms:W3CDTF">2012-04-25T08:52:44Z</dcterms:created>
  <dcterms:modified xsi:type="dcterms:W3CDTF">2012-04-25T09:21:16Z</dcterms:modified>
</cp:coreProperties>
</file>