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2" d="100"/>
          <a:sy n="32" d="100"/>
        </p:scale>
        <p:origin x="-63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726CD-1C29-4F68-B937-EB5A2A256BB5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4BC04-5915-41E8-BBB5-6A78FEFD265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726CD-1C29-4F68-B937-EB5A2A256BB5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4BC04-5915-41E8-BBB5-6A78FEFD2658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726CD-1C29-4F68-B937-EB5A2A256BB5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4BC04-5915-41E8-BBB5-6A78FEFD2658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726CD-1C29-4F68-B937-EB5A2A256BB5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4BC04-5915-41E8-BBB5-6A78FEFD2658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726CD-1C29-4F68-B937-EB5A2A256BB5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4BC04-5915-41E8-BBB5-6A78FEFD265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726CD-1C29-4F68-B937-EB5A2A256BB5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4BC04-5915-41E8-BBB5-6A78FEFD2658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726CD-1C29-4F68-B937-EB5A2A256BB5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4BC04-5915-41E8-BBB5-6A78FEFD2658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726CD-1C29-4F68-B937-EB5A2A256BB5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4BC04-5915-41E8-BBB5-6A78FEFD2658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726CD-1C29-4F68-B937-EB5A2A256BB5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4BC04-5915-41E8-BBB5-6A78FEFD2658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726CD-1C29-4F68-B937-EB5A2A256BB5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4BC04-5915-41E8-BBB5-6A78FEFD2658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726CD-1C29-4F68-B937-EB5A2A256BB5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4BC04-5915-41E8-BBB5-6A78FEFD2658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520726CD-1C29-4F68-B937-EB5A2A256BB5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4E24BC04-5915-41E8-BBB5-6A78FEFD265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資源回收知多少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衛生股長製作</a:t>
            </a:r>
            <a:endParaRPr lang="zh-TW" altLang="en-US" dirty="0"/>
          </a:p>
        </p:txBody>
      </p:sp>
      <p:pic>
        <p:nvPicPr>
          <p:cNvPr id="2051" name="Picture 3" descr="C:\Documents and Settings\user\Local Settings\Temporary Internet Files\Content.IE5\FZNVGF6P\MC900441848[1].wm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4797152"/>
            <a:ext cx="1831975" cy="177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3039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認明回收標誌</a:t>
            </a:r>
            <a:endParaRPr lang="zh-TW" altLang="en-US" dirty="0"/>
          </a:p>
        </p:txBody>
      </p:sp>
      <p:pic>
        <p:nvPicPr>
          <p:cNvPr id="1026" name="Picture 2" descr="C:\Documents and Settings\user\Local Settings\Temporary Internet Files\Content.IE5\1YKP2YTA\MC900303689[1].wmf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rgbClr val="006600">
                <a:tint val="45000"/>
                <a:satMod val="400000"/>
              </a:srgbClr>
            </a:duotone>
            <a:lum bright="-20000" contras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8197" y="1844824"/>
            <a:ext cx="2599747" cy="2645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1844824"/>
            <a:ext cx="2400300" cy="24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5076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垃圾分類</a:t>
            </a:r>
          </a:p>
        </p:txBody>
      </p:sp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巨大</a:t>
            </a:r>
            <a:r>
              <a:rPr lang="zh-TW" altLang="en-US" dirty="0" smtClean="0"/>
              <a:t>垃圾</a:t>
            </a:r>
            <a:endParaRPr lang="en-US" altLang="zh-TW" dirty="0" smtClean="0"/>
          </a:p>
          <a:p>
            <a:r>
              <a:rPr lang="zh-TW" altLang="en-US" dirty="0" smtClean="0"/>
              <a:t>資源垃圾</a:t>
            </a:r>
            <a:endParaRPr lang="en-US" altLang="zh-TW" dirty="0" smtClean="0"/>
          </a:p>
          <a:p>
            <a:r>
              <a:rPr lang="zh-TW" altLang="en-US" dirty="0" smtClean="0"/>
              <a:t>廚餘</a:t>
            </a:r>
            <a:endParaRPr lang="en-US" altLang="zh-TW" dirty="0" smtClean="0"/>
          </a:p>
          <a:p>
            <a:r>
              <a:rPr lang="zh-TW" altLang="en-US" dirty="0" smtClean="0"/>
              <a:t>一般</a:t>
            </a:r>
            <a:r>
              <a:rPr lang="zh-TW" altLang="en-US" dirty="0"/>
              <a:t>垃圾</a:t>
            </a:r>
          </a:p>
        </p:txBody>
      </p:sp>
    </p:spTree>
    <p:extLst>
      <p:ext uri="{BB962C8B-B14F-4D97-AF65-F5344CB8AC3E}">
        <p14:creationId xmlns:p14="http://schemas.microsoft.com/office/powerpoint/2010/main" val="2244301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資源回收要領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廢</a:t>
            </a:r>
            <a:r>
              <a:rPr lang="zh-TW" altLang="en-US" dirty="0"/>
              <a:t>容器及</a:t>
            </a:r>
            <a:r>
              <a:rPr lang="zh-TW" altLang="en-US" dirty="0" smtClean="0"/>
              <a:t>餐盤</a:t>
            </a:r>
            <a:r>
              <a:rPr lang="zh-TW" altLang="en-US" dirty="0"/>
              <a:t>收集前應先</a:t>
            </a:r>
            <a:r>
              <a:rPr lang="zh-TW" altLang="en-US" dirty="0" smtClean="0"/>
              <a:t>清洗</a:t>
            </a:r>
            <a:endParaRPr lang="en-US" altLang="zh-TW" dirty="0" smtClean="0"/>
          </a:p>
          <a:p>
            <a:r>
              <a:rPr lang="zh-TW" altLang="en-US" dirty="0" smtClean="0"/>
              <a:t>乾電池</a:t>
            </a:r>
            <a:r>
              <a:rPr lang="zh-TW" altLang="en-US" dirty="0"/>
              <a:t>及</a:t>
            </a:r>
            <a:r>
              <a:rPr lang="zh-TW" altLang="en-US" dirty="0" smtClean="0"/>
              <a:t>日光燈宜分開</a:t>
            </a:r>
            <a:r>
              <a:rPr lang="zh-TW" altLang="en-US" dirty="0"/>
              <a:t>交予清潔</a:t>
            </a:r>
            <a:r>
              <a:rPr lang="zh-TW" altLang="en-US" dirty="0" smtClean="0"/>
              <a:t>隊員</a:t>
            </a:r>
            <a:endParaRPr lang="en-US" altLang="zh-TW" dirty="0" smtClean="0"/>
          </a:p>
          <a:p>
            <a:r>
              <a:rPr lang="zh-TW" altLang="en-US" dirty="0" smtClean="0"/>
              <a:t>大型廢棄物應洽詢</a:t>
            </a:r>
            <a:r>
              <a:rPr lang="zh-TW" altLang="en-US" dirty="0"/>
              <a:t>清運方法或自行聯絡回收商</a:t>
            </a:r>
            <a:r>
              <a:rPr lang="zh-TW" altLang="en-US" dirty="0" smtClean="0"/>
              <a:t>回收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家具、家電、電腦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輪胎、機車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庭院樹枝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599677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華康中特圓">
      <a:majorFont>
        <a:latin typeface="Arial Black"/>
        <a:ea typeface="華康中特圓體"/>
        <a:cs typeface=""/>
      </a:majorFont>
      <a:minorFont>
        <a:latin typeface="Arial"/>
        <a:ea typeface="華康中圓體"/>
        <a:cs typeface="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48</TotalTime>
  <Words>62</Words>
  <Application>Microsoft Office PowerPoint</Application>
  <PresentationFormat>如螢幕大小 (4:3)</PresentationFormat>
  <Paragraphs>15</Paragraphs>
  <Slides>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NewsPrint</vt:lpstr>
      <vt:lpstr>資源回收知多少</vt:lpstr>
      <vt:lpstr>認明回收標誌</vt:lpstr>
      <vt:lpstr>垃圾分類</vt:lpstr>
      <vt:lpstr>資源回收要領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7</cp:revision>
  <dcterms:created xsi:type="dcterms:W3CDTF">2012-04-19T06:07:55Z</dcterms:created>
  <dcterms:modified xsi:type="dcterms:W3CDTF">2012-05-14T03:56:41Z</dcterms:modified>
</cp:coreProperties>
</file>