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7"/>
  </p:notesMasterIdLst>
  <p:sldIdLst>
    <p:sldId id="256" r:id="rId3"/>
    <p:sldId id="257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66" autoAdjust="0"/>
  </p:normalViewPr>
  <p:slideViewPr>
    <p:cSldViewPr showGuides="1">
      <p:cViewPr varScale="1">
        <p:scale>
          <a:sx n="66" d="100"/>
          <a:sy n="66" d="100"/>
        </p:scale>
        <p:origin x="-960" y="-91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27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A3D3F-FA3A-43FB-819B-B918D157AE16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F434-8BE4-4208-A27E-B9B0B17D62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9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b="17288"/>
          <a:stretch/>
        </p:blipFill>
        <p:spPr>
          <a:xfrm>
            <a:off x="3628" y="0"/>
            <a:ext cx="9140372" cy="5040087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762000"/>
            <a:ext cx="8686800" cy="1470025"/>
          </a:xfrm>
        </p:spPr>
        <p:txBody>
          <a:bodyPr/>
          <a:lstStyle>
            <a:lvl1pPr>
              <a:defRPr sz="66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2787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  <a:latin typeface="Microsoft JhengHei" pitchFamily="34" charset="-120"/>
                <a:ea typeface="Microsoft JhengHei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fld id="{2056701E-279D-4010-B6E0-739AA257620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69488"/>
            <a:ext cx="8686800" cy="4922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6348" y="79956"/>
            <a:ext cx="2057400" cy="5851525"/>
          </a:xfrm>
        </p:spPr>
        <p:txBody>
          <a:bodyPr vert="eaVert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9956"/>
            <a:ext cx="6465348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0246"/>
            <a:ext cx="8686800" cy="49377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9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33942" b="17288"/>
          <a:stretch/>
        </p:blipFill>
        <p:spPr>
          <a:xfrm>
            <a:off x="3628" y="0"/>
            <a:ext cx="9140372" cy="2971800"/>
          </a:xfrm>
          <a:prstGeom prst="rect">
            <a:avLst/>
          </a:prstGeom>
          <a:effectLst>
            <a:reflection blurRad="6350" stA="50000" endPos="95000" dist="1016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624387"/>
            <a:ext cx="8686799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>
                  <a:reflection blurRad="6350" stA="25000" endPos="45500" dir="5400000" sy="-100000" algn="bl" rotWithShape="0"/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3124200"/>
            <a:ext cx="8686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0254" y="1371600"/>
            <a:ext cx="4255546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9377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75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496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4722"/>
            <a:ext cx="4268788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496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4722"/>
            <a:ext cx="4270375" cy="42976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4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926"/>
            <a:ext cx="86868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5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9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684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684"/>
            <a:ext cx="53403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16734"/>
            <a:ext cx="32369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67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10000" contrast="10000"/>
          </a:blip>
          <a:srcRect t="69492" b="17288"/>
          <a:stretch/>
        </p:blipFill>
        <p:spPr>
          <a:xfrm>
            <a:off x="3628" y="5943600"/>
            <a:ext cx="9140372" cy="805542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4164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28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9831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6701E-279D-4010-B6E0-739AA257620B}" type="datetimeFigureOut">
              <a:rPr lang="en-US" smtClean="0"/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B2CEA-3D82-4BDD-9400-F0522953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7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derwater.wmv">
            <a:hlinkClick r:id="" action="ppaction://media"/>
          </p:cNvPr>
          <p:cNvPicPr>
            <a:picLocks noChangeAspect="1"/>
          </p:cNvPicPr>
          <p:nvPr userDrawn="1"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>
            <a:lum bright="-10000" contrast="10000"/>
          </a:blip>
          <a:srcRect t="62763" b="17288"/>
          <a:stretch/>
        </p:blipFill>
        <p:spPr>
          <a:xfrm>
            <a:off x="3628" y="0"/>
            <a:ext cx="9140372" cy="1215573"/>
          </a:xfrm>
          <a:prstGeom prst="rect">
            <a:avLst/>
          </a:prstGeom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47172"/>
            <a:ext cx="8686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69998"/>
            <a:ext cx="8686800" cy="493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fld id="{2056701E-279D-4010-B6E0-739AA257620B}" type="datetimeFigureOut">
              <a:rPr lang="en-US" smtClean="0"/>
              <a:pPr/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JhengHei" pitchFamily="34" charset="-120"/>
                <a:ea typeface="Microsoft JhengHei" pitchFamily="34" charset="-120"/>
              </a:defRPr>
            </a:lvl1pPr>
          </a:lstStyle>
          <a:p>
            <a:fld id="{17BB2CEA-3D82-4BDD-9400-F052295398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88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6000" b="1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0000" dist="29997" dir="5400000" sy="-100000" algn="bl" rotWithShape="0"/>
          </a:effectLst>
          <a:latin typeface="Microsoft JhengHei" pitchFamily="34" charset="-120"/>
          <a:ea typeface="Microsoft JhengHei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•"/>
        <a:defRPr sz="4400" kern="1200">
          <a:solidFill>
            <a:schemeClr val="tx2">
              <a:lumMod val="75000"/>
            </a:schemeClr>
          </a:solidFill>
          <a:latin typeface="Microsoft JhengHei" pitchFamily="34" charset="-120"/>
          <a:ea typeface="Microsoft JhengHei" pitchFamily="34" charset="-120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sz="4000" kern="1200">
          <a:solidFill>
            <a:schemeClr val="accent1">
              <a:lumMod val="75000"/>
            </a:schemeClr>
          </a:solidFill>
          <a:latin typeface="Microsoft JhengHei" pitchFamily="34" charset="-120"/>
          <a:ea typeface="Microsoft JhengHei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Microsoft JhengHei" pitchFamily="34" charset="-120"/>
          <a:ea typeface="Microsoft JhengHei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Microsoft JhengHei" pitchFamily="34" charset="-120"/>
          <a:ea typeface="Microsoft JhengHei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Microsoft JhengHei" pitchFamily="34" charset="-120"/>
          <a:ea typeface="Microsoft JhengHei" pitchFamily="34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latin typeface="Microsoft JhengHei" pitchFamily="34" charset="-120"/>
                <a:ea typeface="Microsoft JhengHei" pitchFamily="34" charset="-120"/>
              </a:rPr>
              <a:t>珍惜水資源</a:t>
            </a:r>
            <a:endParaRPr lang="en-US" dirty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>
                <a:latin typeface="Microsoft JhengHei" pitchFamily="34" charset="-120"/>
                <a:ea typeface="Microsoft JhengHei" pitchFamily="34" charset="-120"/>
              </a:rPr>
              <a:t>水</a:t>
            </a:r>
            <a:r>
              <a:rPr lang="zh-TW" altLang="en-US" dirty="0" smtClean="0">
                <a:latin typeface="Microsoft JhengHei" pitchFamily="34" charset="-120"/>
                <a:ea typeface="Microsoft JhengHei" pitchFamily="34" charset="-120"/>
              </a:rPr>
              <a:t>資源的介紹</a:t>
            </a:r>
            <a:endParaRPr lang="en-US" dirty="0">
              <a:latin typeface="Microsoft JhengHei" pitchFamily="34" charset="-120"/>
              <a:ea typeface="Microsoft JhengHei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04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什麼是</a:t>
            </a:r>
            <a:r>
              <a:rPr lang="zh-TW" altLang="en-US" dirty="0"/>
              <a:t>水</a:t>
            </a:r>
            <a:r>
              <a:rPr lang="zh-TW" altLang="en-US" dirty="0" smtClean="0"/>
              <a:t>資源？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地表水：</a:t>
            </a:r>
            <a:r>
              <a:rPr lang="zh-TW" altLang="en-US" dirty="0" smtClean="0"/>
              <a:t>由雨水累積</a:t>
            </a:r>
            <a:r>
              <a:rPr lang="zh-TW" altLang="en-US" dirty="0"/>
              <a:t>而</a:t>
            </a:r>
            <a:r>
              <a:rPr lang="zh-TW" altLang="en-US" dirty="0" smtClean="0"/>
              <a:t>成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河流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湖泊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淡水濕地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782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什麼是</a:t>
            </a:r>
            <a:r>
              <a:rPr lang="zh-TW" altLang="en-US" dirty="0"/>
              <a:t>水</a:t>
            </a:r>
            <a:r>
              <a:rPr lang="zh-TW" altLang="en-US" dirty="0" smtClean="0"/>
              <a:t>資源？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地下水：位於土壤縫隙與岩石中的淡水</a:t>
            </a:r>
            <a:endParaRPr lang="en-US" altLang="zh-TW" dirty="0"/>
          </a:p>
          <a:p>
            <a:pPr lvl="1"/>
            <a:r>
              <a:rPr lang="zh-TW" altLang="en-US" dirty="0"/>
              <a:t>井水</a:t>
            </a:r>
            <a:endParaRPr lang="en-US" altLang="zh-TW" dirty="0"/>
          </a:p>
          <a:p>
            <a:r>
              <a:rPr lang="zh-TW" altLang="en-US" dirty="0"/>
              <a:t>海水淡化：將海水轉化成淡水</a:t>
            </a:r>
            <a:endParaRPr lang="en-US" altLang="zh-TW" dirty="0"/>
          </a:p>
          <a:p>
            <a:pPr lvl="1"/>
            <a:r>
              <a:rPr lang="zh-TW" altLang="en-US" dirty="0"/>
              <a:t>蒸餾法</a:t>
            </a:r>
            <a:endParaRPr lang="en-US" altLang="zh-TW" dirty="0"/>
          </a:p>
          <a:p>
            <a:pPr lvl="1"/>
            <a:r>
              <a:rPr lang="zh-TW" altLang="en-US" dirty="0"/>
              <a:t>逆滲透法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2924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用水知識問問看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dirty="0" smtClean="0"/>
              <a:t>一度</a:t>
            </a:r>
            <a:r>
              <a:rPr lang="zh-TW" altLang="en-US" dirty="0"/>
              <a:t>自來水的體積有多</a:t>
            </a:r>
            <a:r>
              <a:rPr lang="zh-TW" altLang="en-US" dirty="0" smtClean="0"/>
              <a:t>大？</a:t>
            </a:r>
            <a:endParaRPr lang="zh-TW" altLang="en-US" dirty="0"/>
          </a:p>
          <a:p>
            <a:pPr lvl="1"/>
            <a:r>
              <a:rPr lang="zh-TW" altLang="en-US" dirty="0"/>
              <a:t>一度水體積＝</a:t>
            </a:r>
            <a:r>
              <a:rPr lang="en-US" altLang="zh-TW" dirty="0"/>
              <a:t>1</a:t>
            </a:r>
            <a:r>
              <a:rPr lang="zh-TW" altLang="en-US" dirty="0" smtClean="0"/>
              <a:t>立方公尺</a:t>
            </a:r>
            <a:endParaRPr lang="en-US" altLang="zh-TW" dirty="0" smtClean="0"/>
          </a:p>
          <a:p>
            <a:r>
              <a:rPr lang="zh-TW" altLang="en-US" dirty="0" smtClean="0"/>
              <a:t>一度</a:t>
            </a:r>
            <a:r>
              <a:rPr lang="zh-TW" altLang="en-US" dirty="0"/>
              <a:t>自來水等於多少</a:t>
            </a:r>
            <a:r>
              <a:rPr lang="zh-TW" altLang="en-US" dirty="0" smtClean="0"/>
              <a:t>公升？</a:t>
            </a:r>
            <a:endParaRPr lang="zh-TW" altLang="en-US" dirty="0"/>
          </a:p>
          <a:p>
            <a:pPr lvl="1"/>
            <a:r>
              <a:rPr lang="en-US" altLang="zh-TW" dirty="0"/>
              <a:t>500cc</a:t>
            </a:r>
            <a:r>
              <a:rPr lang="zh-TW" altLang="en-US" dirty="0"/>
              <a:t>木瓜牛奶</a:t>
            </a:r>
            <a:r>
              <a:rPr lang="en-US" altLang="zh-TW" dirty="0"/>
              <a:t>×2000</a:t>
            </a:r>
            <a:r>
              <a:rPr lang="zh-TW" altLang="en-US" dirty="0"/>
              <a:t>＝</a:t>
            </a:r>
            <a:r>
              <a:rPr lang="en-US" altLang="zh-TW" dirty="0"/>
              <a:t>1,000</a:t>
            </a:r>
            <a:r>
              <a:rPr lang="zh-TW" altLang="en-US" dirty="0" smtClean="0"/>
              <a:t>公升</a:t>
            </a:r>
            <a:endParaRPr lang="en-US" altLang="zh-TW" dirty="0" smtClean="0"/>
          </a:p>
          <a:p>
            <a:r>
              <a:rPr lang="zh-TW" altLang="en-US" dirty="0" smtClean="0"/>
              <a:t>一度</a:t>
            </a:r>
            <a:r>
              <a:rPr lang="zh-TW" altLang="en-US" dirty="0"/>
              <a:t>自來水要多少</a:t>
            </a:r>
            <a:r>
              <a:rPr lang="zh-TW" altLang="en-US" dirty="0" smtClean="0"/>
              <a:t>錢？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一度</a:t>
            </a:r>
            <a:r>
              <a:rPr lang="zh-TW" altLang="en-US" dirty="0"/>
              <a:t>水＝</a:t>
            </a:r>
            <a:r>
              <a:rPr lang="en-US" altLang="zh-TW" dirty="0"/>
              <a:t>5</a:t>
            </a:r>
            <a:r>
              <a:rPr lang="zh-TW" altLang="en-US" dirty="0"/>
              <a:t>元～</a:t>
            </a:r>
            <a:r>
              <a:rPr lang="en-US" altLang="zh-TW" dirty="0"/>
              <a:t>11.5</a:t>
            </a:r>
            <a:r>
              <a:rPr lang="zh-TW" altLang="en-US" dirty="0"/>
              <a:t>元</a:t>
            </a:r>
          </a:p>
        </p:txBody>
      </p:sp>
    </p:spTree>
    <p:extLst>
      <p:ext uri="{BB962C8B-B14F-4D97-AF65-F5344CB8AC3E}">
        <p14:creationId xmlns:p14="http://schemas.microsoft.com/office/powerpoint/2010/main" val="40898936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Pro_WaterWavesVideo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D310BA1-D636-4FA6-8511-A91491A64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PresentationPro_WaterWavesVideo</Template>
  <TotalTime>19</TotalTime>
  <Words>99</Words>
  <Application>Microsoft Office PowerPoint</Application>
  <PresentationFormat>如螢幕大小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PresentationPro_WaterWavesVideo</vt:lpstr>
      <vt:lpstr>珍惜水資源</vt:lpstr>
      <vt:lpstr>什麼是水資源？</vt:lpstr>
      <vt:lpstr>什麼是水資源？</vt:lpstr>
      <vt:lpstr>用水知識問問看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subject/>
  <dc:creator>user</dc:creator>
  <cp:keywords/>
  <dc:description/>
  <cp:lastModifiedBy>user</cp:lastModifiedBy>
  <cp:revision>6</cp:revision>
  <dcterms:created xsi:type="dcterms:W3CDTF">2012-04-26T02:47:11Z</dcterms:created>
  <dcterms:modified xsi:type="dcterms:W3CDTF">2012-05-15T08:16:16Z</dcterms:modified>
  <cp:category>2010 自然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TC018813449991</vt:lpwstr>
  </property>
</Properties>
</file>