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960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4860032" y="3546177"/>
            <a:ext cx="4248472" cy="1470025"/>
          </a:xfrm>
        </p:spPr>
        <p:txBody>
          <a:bodyPr>
            <a:noAutofit/>
          </a:bodyPr>
          <a:lstStyle>
            <a:lvl1pPr algn="l">
              <a:defRPr sz="6000"/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4872740" y="5085184"/>
            <a:ext cx="3498742" cy="1176536"/>
          </a:xfrm>
        </p:spPr>
        <p:txBody>
          <a:bodyPr>
            <a:noAutofit/>
          </a:bodyPr>
          <a:lstStyle>
            <a:lvl1pPr marL="0" indent="0" algn="l">
              <a:buNone/>
              <a:defRPr sz="36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F8F6D-4978-40C9-8A90-800D14F41C77}" type="datetimeFigureOut">
              <a:rPr lang="zh-TW" altLang="en-US" smtClean="0"/>
              <a:t>2012/5/15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E6DFB-659F-4BD3-B783-D56E3E7C702C}" type="slidenum">
              <a:rPr lang="zh-TW" altLang="en-US" smtClean="0"/>
              <a:t>‹#›</a:t>
            </a:fld>
            <a:endParaRPr lang="zh-TW" altLang="en-US"/>
          </a:p>
        </p:txBody>
      </p:sp>
      <p:pic>
        <p:nvPicPr>
          <p:cNvPr id="9" name="Picture 9" descr="C:\Documents and Settings\user\Local Settings\Temporary Internet Files\Content.IE5\FZNVGF6P\MC900335766[1].wmf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5121966" cy="5289863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07956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F8F6D-4978-40C9-8A90-800D14F41C77}" type="datetimeFigureOut">
              <a:rPr lang="zh-TW" altLang="en-US" smtClean="0"/>
              <a:t>2012/5/15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E6DFB-659F-4BD3-B783-D56E3E7C702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846618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F8F6D-4978-40C9-8A90-800D14F41C77}" type="datetimeFigureOut">
              <a:rPr lang="zh-TW" altLang="en-US" smtClean="0"/>
              <a:t>2012/5/15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E6DFB-659F-4BD3-B783-D56E3E7C702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1852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F8F6D-4978-40C9-8A90-800D14F41C77}" type="datetimeFigureOut">
              <a:rPr lang="zh-TW" altLang="en-US" smtClean="0"/>
              <a:t>2012/5/15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E6DFB-659F-4BD3-B783-D56E3E7C702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713228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F8F6D-4978-40C9-8A90-800D14F41C77}" type="datetimeFigureOut">
              <a:rPr lang="zh-TW" altLang="en-US" smtClean="0"/>
              <a:t>2012/5/15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E6DFB-659F-4BD3-B783-D56E3E7C702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678192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F8F6D-4978-40C9-8A90-800D14F41C77}" type="datetimeFigureOut">
              <a:rPr lang="zh-TW" altLang="en-US" smtClean="0"/>
              <a:t>2012/5/15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E6DFB-659F-4BD3-B783-D56E3E7C702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09914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F8F6D-4978-40C9-8A90-800D14F41C77}" type="datetimeFigureOut">
              <a:rPr lang="zh-TW" altLang="en-US" smtClean="0"/>
              <a:t>2012/5/15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E6DFB-659F-4BD3-B783-D56E3E7C702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172407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F8F6D-4978-40C9-8A90-800D14F41C77}" type="datetimeFigureOut">
              <a:rPr lang="zh-TW" altLang="en-US" smtClean="0"/>
              <a:t>2012/5/15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E6DFB-659F-4BD3-B783-D56E3E7C702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25911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F8F6D-4978-40C9-8A90-800D14F41C77}" type="datetimeFigureOut">
              <a:rPr lang="zh-TW" altLang="en-US" smtClean="0"/>
              <a:t>2012/5/15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E6DFB-659F-4BD3-B783-D56E3E7C702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881126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F8F6D-4978-40C9-8A90-800D14F41C77}" type="datetimeFigureOut">
              <a:rPr lang="zh-TW" altLang="en-US" smtClean="0"/>
              <a:t>2012/5/15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E6DFB-659F-4BD3-B783-D56E3E7C702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667708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F8F6D-4978-40C9-8A90-800D14F41C77}" type="datetimeFigureOut">
              <a:rPr lang="zh-TW" altLang="en-US" smtClean="0"/>
              <a:t>2012/5/15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E6DFB-659F-4BD3-B783-D56E3E7C702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578022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圓角矩形 12"/>
          <p:cNvSpPr/>
          <p:nvPr userDrawn="1"/>
        </p:nvSpPr>
        <p:spPr>
          <a:xfrm>
            <a:off x="755576" y="332656"/>
            <a:ext cx="7967793" cy="108012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1504636" y="274638"/>
            <a:ext cx="718216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1187624" y="1600200"/>
            <a:ext cx="655272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CF8F6D-4978-40C9-8A90-800D14F41C77}" type="datetimeFigureOut">
              <a:rPr lang="zh-TW" altLang="en-US" smtClean="0"/>
              <a:t>2012/5/15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0E6DFB-659F-4BD3-B783-D56E3E7C702C}" type="slidenum">
              <a:rPr lang="zh-TW" altLang="en-US" smtClean="0"/>
              <a:t>‹#›</a:t>
            </a:fld>
            <a:endParaRPr lang="zh-TW" altLang="en-US"/>
          </a:p>
        </p:txBody>
      </p:sp>
      <p:pic>
        <p:nvPicPr>
          <p:cNvPr id="2057" name="Picture 9" descr="C:\Documents and Settings\user\Local Settings\Temporary Internet Files\Content.IE5\FZNVGF6P\MC900335766[1].wmf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4624"/>
            <a:ext cx="1533895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9" descr="C:\Documents and Settings\user\Local Settings\Temporary Internet Files\Content.IE5\FZNVGF6P\MC900335766[1].wmf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8569" y="5877272"/>
            <a:ext cx="949600" cy="980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9" descr="C:\Documents and Settings\user\Local Settings\Temporary Internet Files\Content.IE5\FZNVGF6P\MC900335766[1].wmf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6073" y="5894540"/>
            <a:ext cx="949600" cy="980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9" descr="C:\Documents and Settings\user\Local Settings\Temporary Internet Files\Content.IE5\FZNVGF6P\MC900335766[1].wmf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4893" y="4960880"/>
            <a:ext cx="1210778" cy="1250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9" descr="C:\Documents and Settings\user\Local Settings\Temporary Internet Files\Content.IE5\FZNVGF6P\MC900335766[1].wmf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1271" y="5517232"/>
            <a:ext cx="949600" cy="980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9" descr="C:\Documents and Settings\user\Local Settings\Temporary Internet Files\Content.IE5\FZNVGF6P\MC900335766[1].wmf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1271" y="6052943"/>
            <a:ext cx="642848" cy="663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6785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accent1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SzPct val="80000"/>
        <a:buFont typeface="Wingdings" pitchFamily="2" charset="2"/>
        <a:buChar char="|"/>
        <a:defRPr sz="3600" kern="1200">
          <a:solidFill>
            <a:schemeClr val="tx2">
              <a:lumMod val="7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Ë"/>
        <a:defRPr sz="3200" kern="1200">
          <a:solidFill>
            <a:schemeClr val="accent3">
              <a:lumMod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 smtClean="0"/>
              <a:t>認識向日葵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 smtClean="0"/>
              <a:t>品種與用途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5331299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基本資料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又叫「太陽花」</a:t>
            </a:r>
            <a:endParaRPr lang="en-US" altLang="zh-TW" dirty="0" smtClean="0"/>
          </a:p>
          <a:p>
            <a:r>
              <a:rPr lang="zh-TW" altLang="en-US" dirty="0" smtClean="0"/>
              <a:t>會跟著太陽轉動</a:t>
            </a:r>
            <a:endParaRPr lang="en-US" altLang="zh-TW" dirty="0" smtClean="0"/>
          </a:p>
          <a:p>
            <a:r>
              <a:rPr lang="zh-TW" altLang="en-US" dirty="0" smtClean="0"/>
              <a:t>花盤莖部含有「植物生長素」</a:t>
            </a:r>
            <a:endParaRPr lang="en-US" altLang="zh-TW" dirty="0" smtClean="0"/>
          </a:p>
          <a:p>
            <a:pPr lvl="1"/>
            <a:r>
              <a:rPr lang="zh-TW" altLang="en-US" dirty="0" smtClean="0"/>
              <a:t>遇到光線照射，就會自動跑到背光面</a:t>
            </a:r>
            <a:endParaRPr lang="en-US" altLang="zh-TW" dirty="0" smtClean="0"/>
          </a:p>
          <a:p>
            <a:pPr lvl="1"/>
            <a:r>
              <a:rPr lang="zh-TW" altLang="en-US" dirty="0" smtClean="0"/>
              <a:t>刺激細胞生長，加速分裂、繁殖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620772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花語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愛慕</a:t>
            </a:r>
            <a:endParaRPr lang="en-US" altLang="zh-TW" dirty="0" smtClean="0"/>
          </a:p>
          <a:p>
            <a:r>
              <a:rPr lang="zh-TW" altLang="en-US" dirty="0" smtClean="0"/>
              <a:t>光輝</a:t>
            </a:r>
            <a:endParaRPr lang="en-US" altLang="zh-TW" dirty="0" smtClean="0"/>
          </a:p>
          <a:p>
            <a:r>
              <a:rPr lang="zh-TW" altLang="en-US" dirty="0" smtClean="0"/>
              <a:t>高傲</a:t>
            </a:r>
            <a:endParaRPr lang="en-US" altLang="zh-TW" dirty="0" smtClean="0"/>
          </a:p>
          <a:p>
            <a:r>
              <a:rPr lang="zh-TW" altLang="en-US" dirty="0" smtClean="0"/>
              <a:t>仰慕、凝視著你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6062910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向日葵品種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TW" altLang="en-US" dirty="0" smtClean="0"/>
              <a:t>巨無霸</a:t>
            </a:r>
            <a:endParaRPr lang="en-US" altLang="zh-TW" dirty="0" smtClean="0"/>
          </a:p>
          <a:p>
            <a:r>
              <a:rPr lang="zh-TW" altLang="en-US" dirty="0" smtClean="0"/>
              <a:t>太陽</a:t>
            </a:r>
            <a:endParaRPr lang="en-US" altLang="zh-TW" dirty="0" smtClean="0"/>
          </a:p>
          <a:p>
            <a:r>
              <a:rPr lang="zh-TW" altLang="en-US" dirty="0" smtClean="0"/>
              <a:t>光輝</a:t>
            </a:r>
            <a:endParaRPr lang="en-US" altLang="zh-TW" dirty="0" smtClean="0"/>
          </a:p>
          <a:p>
            <a:r>
              <a:rPr lang="zh-TW" altLang="en-US" dirty="0" smtClean="0"/>
              <a:t>華麗</a:t>
            </a:r>
            <a:endParaRPr lang="en-US" altLang="zh-TW" dirty="0" smtClean="0"/>
          </a:p>
          <a:p>
            <a:r>
              <a:rPr lang="zh-TW" altLang="en-US" dirty="0" smtClean="0"/>
              <a:t>月光</a:t>
            </a:r>
            <a:endParaRPr lang="en-US" altLang="zh-TW" dirty="0" smtClean="0"/>
          </a:p>
          <a:p>
            <a:r>
              <a:rPr lang="zh-TW" altLang="en-US" dirty="0" smtClean="0"/>
              <a:t>莫內</a:t>
            </a:r>
            <a:endParaRPr lang="en-US" altLang="zh-TW" dirty="0" smtClean="0"/>
          </a:p>
          <a:p>
            <a:r>
              <a:rPr lang="zh-TW" altLang="en-US" dirty="0" smtClean="0"/>
              <a:t>香吉</a:t>
            </a:r>
            <a:r>
              <a:rPr lang="zh-TW" altLang="en-US" dirty="0"/>
              <a:t>士</a:t>
            </a:r>
          </a:p>
        </p:txBody>
      </p:sp>
    </p:spTree>
    <p:extLst>
      <p:ext uri="{BB962C8B-B14F-4D97-AF65-F5344CB8AC3E}">
        <p14:creationId xmlns:p14="http://schemas.microsoft.com/office/powerpoint/2010/main" val="40114580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向日葵用途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種子</a:t>
            </a:r>
            <a:endParaRPr lang="en-US" altLang="zh-TW" dirty="0" smtClean="0"/>
          </a:p>
          <a:p>
            <a:pPr lvl="1"/>
            <a:r>
              <a:rPr lang="zh-TW" altLang="en-US" dirty="0" smtClean="0"/>
              <a:t>點心</a:t>
            </a:r>
            <a:endParaRPr lang="en-US" altLang="zh-TW" dirty="0" smtClean="0"/>
          </a:p>
          <a:p>
            <a:pPr lvl="1"/>
            <a:r>
              <a:rPr lang="zh-TW" altLang="en-US" dirty="0" smtClean="0"/>
              <a:t>提煉食用油</a:t>
            </a:r>
            <a:endParaRPr lang="en-US" altLang="zh-TW" dirty="0" smtClean="0"/>
          </a:p>
          <a:p>
            <a:r>
              <a:rPr lang="zh-TW" altLang="en-US" dirty="0" smtClean="0"/>
              <a:t>葉片</a:t>
            </a:r>
            <a:endParaRPr lang="en-US" altLang="zh-TW" dirty="0" smtClean="0"/>
          </a:p>
          <a:p>
            <a:pPr lvl="1"/>
            <a:r>
              <a:rPr lang="zh-TW" altLang="en-US" dirty="0" smtClean="0"/>
              <a:t>家畜的飼料</a:t>
            </a:r>
            <a:endParaRPr lang="en-US" altLang="zh-TW" dirty="0" smtClean="0"/>
          </a:p>
          <a:p>
            <a:r>
              <a:rPr lang="zh-TW" altLang="en-US" dirty="0" smtClean="0"/>
              <a:t>花可</a:t>
            </a:r>
            <a:endParaRPr lang="en-US" altLang="zh-TW" dirty="0" smtClean="0"/>
          </a:p>
          <a:p>
            <a:pPr lvl="1"/>
            <a:r>
              <a:rPr lang="zh-TW" altLang="en-US" dirty="0" smtClean="0"/>
              <a:t>染料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3072537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華康中特圓">
      <a:majorFont>
        <a:latin typeface="Arial Black"/>
        <a:ea typeface="華康中特圓體"/>
        <a:cs typeface=""/>
      </a:majorFont>
      <a:minorFont>
        <a:latin typeface="Arial"/>
        <a:ea typeface="華康中圓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77</Words>
  <Application>Microsoft Office PowerPoint</Application>
  <PresentationFormat>如螢幕大小 (4:3)</PresentationFormat>
  <Paragraphs>29</Paragraphs>
  <Slides>5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5</vt:i4>
      </vt:variant>
    </vt:vector>
  </HeadingPairs>
  <TitlesOfParts>
    <vt:vector size="6" baseType="lpstr">
      <vt:lpstr>Office 佈景主題</vt:lpstr>
      <vt:lpstr>認識向日葵</vt:lpstr>
      <vt:lpstr>基本資料</vt:lpstr>
      <vt:lpstr>花語</vt:lpstr>
      <vt:lpstr>向日葵品種</vt:lpstr>
      <vt:lpstr>向日葵用途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user</dc:creator>
  <cp:lastModifiedBy>user</cp:lastModifiedBy>
  <cp:revision>13</cp:revision>
  <dcterms:created xsi:type="dcterms:W3CDTF">2012-04-19T07:40:31Z</dcterms:created>
  <dcterms:modified xsi:type="dcterms:W3CDTF">2012-05-15T10:08:43Z</dcterms:modified>
</cp:coreProperties>
</file>