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4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013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9841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4459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571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128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989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1201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703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67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071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673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86A6B-3350-48BC-897B-67A75A78B313}" type="datetimeFigureOut">
              <a:rPr lang="zh-TW" altLang="en-US" smtClean="0"/>
              <a:t>2012/4/30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80F00-D950-408D-AB3A-9ED7DAFF8504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群組 6"/>
          <p:cNvGrpSpPr/>
          <p:nvPr userDrawn="1"/>
        </p:nvGrpSpPr>
        <p:grpSpPr>
          <a:xfrm>
            <a:off x="0" y="0"/>
            <a:ext cx="9144000" cy="6858000"/>
            <a:chOff x="0" y="-47625"/>
            <a:chExt cx="9144000" cy="7008813"/>
          </a:xfrm>
        </p:grpSpPr>
        <p:sp>
          <p:nvSpPr>
            <p:cNvPr id="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0" y="-47625"/>
              <a:ext cx="9144000" cy="700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0" y="-47625"/>
              <a:ext cx="9142413" cy="4330700"/>
            </a:xfrm>
            <a:custGeom>
              <a:avLst/>
              <a:gdLst>
                <a:gd name="T0" fmla="*/ 17275 w 17278"/>
                <a:gd name="T1" fmla="*/ 10877 h 10911"/>
                <a:gd name="T2" fmla="*/ 2 w 17278"/>
                <a:gd name="T3" fmla="*/ 10911 h 10911"/>
                <a:gd name="T4" fmla="*/ 0 w 17278"/>
                <a:gd name="T5" fmla="*/ 0 h 10911"/>
                <a:gd name="T6" fmla="*/ 17278 w 17278"/>
                <a:gd name="T7" fmla="*/ 0 h 10911"/>
                <a:gd name="T8" fmla="*/ 17275 w 17278"/>
                <a:gd name="T9" fmla="*/ 10877 h 10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8" h="10911">
                  <a:moveTo>
                    <a:pt x="17275" y="10877"/>
                  </a:moveTo>
                  <a:lnTo>
                    <a:pt x="2" y="10911"/>
                  </a:lnTo>
                  <a:lnTo>
                    <a:pt x="0" y="0"/>
                  </a:lnTo>
                  <a:lnTo>
                    <a:pt x="17278" y="0"/>
                  </a:lnTo>
                  <a:lnTo>
                    <a:pt x="17275" y="10877"/>
                  </a:lnTo>
                  <a:close/>
                </a:path>
              </a:pathLst>
            </a:custGeom>
            <a:solidFill>
              <a:srgbClr val="000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0" y="2349500"/>
              <a:ext cx="9142413" cy="4611688"/>
            </a:xfrm>
            <a:custGeom>
              <a:avLst/>
              <a:gdLst>
                <a:gd name="T0" fmla="*/ 0 w 17278"/>
                <a:gd name="T1" fmla="*/ 11618 h 11621"/>
                <a:gd name="T2" fmla="*/ 36 w 17278"/>
                <a:gd name="T3" fmla="*/ 2 h 11621"/>
                <a:gd name="T4" fmla="*/ 269 w 17278"/>
                <a:gd name="T5" fmla="*/ 22 h 11621"/>
                <a:gd name="T6" fmla="*/ 598 w 17278"/>
                <a:gd name="T7" fmla="*/ 50 h 11621"/>
                <a:gd name="T8" fmla="*/ 882 w 17278"/>
                <a:gd name="T9" fmla="*/ 75 h 11621"/>
                <a:gd name="T10" fmla="*/ 1059 w 17278"/>
                <a:gd name="T11" fmla="*/ 90 h 11621"/>
                <a:gd name="T12" fmla="*/ 1252 w 17278"/>
                <a:gd name="T13" fmla="*/ 108 h 11621"/>
                <a:gd name="T14" fmla="*/ 1540 w 17278"/>
                <a:gd name="T15" fmla="*/ 127 h 11621"/>
                <a:gd name="T16" fmla="*/ 1925 w 17278"/>
                <a:gd name="T17" fmla="*/ 151 h 11621"/>
                <a:gd name="T18" fmla="*/ 2308 w 17278"/>
                <a:gd name="T19" fmla="*/ 175 h 11621"/>
                <a:gd name="T20" fmla="*/ 2676 w 17278"/>
                <a:gd name="T21" fmla="*/ 205 h 11621"/>
                <a:gd name="T22" fmla="*/ 3028 w 17278"/>
                <a:gd name="T23" fmla="*/ 239 h 11621"/>
                <a:gd name="T24" fmla="*/ 3555 w 17278"/>
                <a:gd name="T25" fmla="*/ 296 h 11621"/>
                <a:gd name="T26" fmla="*/ 4257 w 17278"/>
                <a:gd name="T27" fmla="*/ 374 h 11621"/>
                <a:gd name="T28" fmla="*/ 4784 w 17278"/>
                <a:gd name="T29" fmla="*/ 431 h 11621"/>
                <a:gd name="T30" fmla="*/ 5136 w 17278"/>
                <a:gd name="T31" fmla="*/ 464 h 11621"/>
                <a:gd name="T32" fmla="*/ 5492 w 17278"/>
                <a:gd name="T33" fmla="*/ 491 h 11621"/>
                <a:gd name="T34" fmla="*/ 5850 w 17278"/>
                <a:gd name="T35" fmla="*/ 515 h 11621"/>
                <a:gd name="T36" fmla="*/ 6210 w 17278"/>
                <a:gd name="T37" fmla="*/ 532 h 11621"/>
                <a:gd name="T38" fmla="*/ 6570 w 17278"/>
                <a:gd name="T39" fmla="*/ 545 h 11621"/>
                <a:gd name="T40" fmla="*/ 6930 w 17278"/>
                <a:gd name="T41" fmla="*/ 555 h 11621"/>
                <a:gd name="T42" fmla="*/ 7291 w 17278"/>
                <a:gd name="T43" fmla="*/ 560 h 11621"/>
                <a:gd name="T44" fmla="*/ 7652 w 17278"/>
                <a:gd name="T45" fmla="*/ 561 h 11621"/>
                <a:gd name="T46" fmla="*/ 8014 w 17278"/>
                <a:gd name="T47" fmla="*/ 560 h 11621"/>
                <a:gd name="T48" fmla="*/ 8556 w 17278"/>
                <a:gd name="T49" fmla="*/ 553 h 11621"/>
                <a:gd name="T50" fmla="*/ 9278 w 17278"/>
                <a:gd name="T51" fmla="*/ 539 h 11621"/>
                <a:gd name="T52" fmla="*/ 10359 w 17278"/>
                <a:gd name="T53" fmla="*/ 513 h 11621"/>
                <a:gd name="T54" fmla="*/ 11231 w 17278"/>
                <a:gd name="T55" fmla="*/ 494 h 11621"/>
                <a:gd name="T56" fmla="*/ 11535 w 17278"/>
                <a:gd name="T57" fmla="*/ 485 h 11621"/>
                <a:gd name="T58" fmla="*/ 11994 w 17278"/>
                <a:gd name="T59" fmla="*/ 466 h 11621"/>
                <a:gd name="T60" fmla="*/ 12606 w 17278"/>
                <a:gd name="T61" fmla="*/ 438 h 11621"/>
                <a:gd name="T62" fmla="*/ 13065 w 17278"/>
                <a:gd name="T63" fmla="*/ 419 h 11621"/>
                <a:gd name="T64" fmla="*/ 13371 w 17278"/>
                <a:gd name="T65" fmla="*/ 409 h 11621"/>
                <a:gd name="T66" fmla="*/ 13677 w 17278"/>
                <a:gd name="T67" fmla="*/ 402 h 11621"/>
                <a:gd name="T68" fmla="*/ 13983 w 17278"/>
                <a:gd name="T69" fmla="*/ 401 h 11621"/>
                <a:gd name="T70" fmla="*/ 14288 w 17278"/>
                <a:gd name="T71" fmla="*/ 405 h 11621"/>
                <a:gd name="T72" fmla="*/ 14594 w 17278"/>
                <a:gd name="T73" fmla="*/ 415 h 11621"/>
                <a:gd name="T74" fmla="*/ 14899 w 17278"/>
                <a:gd name="T75" fmla="*/ 432 h 11621"/>
                <a:gd name="T76" fmla="*/ 15203 w 17278"/>
                <a:gd name="T77" fmla="*/ 460 h 11621"/>
                <a:gd name="T78" fmla="*/ 15508 w 17278"/>
                <a:gd name="T79" fmla="*/ 497 h 11621"/>
                <a:gd name="T80" fmla="*/ 15811 w 17278"/>
                <a:gd name="T81" fmla="*/ 544 h 11621"/>
                <a:gd name="T82" fmla="*/ 15996 w 17278"/>
                <a:gd name="T83" fmla="*/ 580 h 11621"/>
                <a:gd name="T84" fmla="*/ 16074 w 17278"/>
                <a:gd name="T85" fmla="*/ 605 h 11621"/>
                <a:gd name="T86" fmla="*/ 16162 w 17278"/>
                <a:gd name="T87" fmla="*/ 640 h 11621"/>
                <a:gd name="T88" fmla="*/ 16259 w 17278"/>
                <a:gd name="T89" fmla="*/ 685 h 11621"/>
                <a:gd name="T90" fmla="*/ 16417 w 17278"/>
                <a:gd name="T91" fmla="*/ 765 h 11621"/>
                <a:gd name="T92" fmla="*/ 16637 w 17278"/>
                <a:gd name="T93" fmla="*/ 887 h 11621"/>
                <a:gd name="T94" fmla="*/ 16851 w 17278"/>
                <a:gd name="T95" fmla="*/ 1013 h 11621"/>
                <a:gd name="T96" fmla="*/ 17040 w 17278"/>
                <a:gd name="T97" fmla="*/ 1129 h 11621"/>
                <a:gd name="T98" fmla="*/ 17235 w 17278"/>
                <a:gd name="T99" fmla="*/ 1253 h 11621"/>
                <a:gd name="T100" fmla="*/ 17278 w 17278"/>
                <a:gd name="T101" fmla="*/ 11621 h 1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78" h="11621">
                  <a:moveTo>
                    <a:pt x="17278" y="11621"/>
                  </a:moveTo>
                  <a:lnTo>
                    <a:pt x="0" y="11618"/>
                  </a:lnTo>
                  <a:lnTo>
                    <a:pt x="0" y="0"/>
                  </a:lnTo>
                  <a:lnTo>
                    <a:pt x="36" y="2"/>
                  </a:lnTo>
                  <a:lnTo>
                    <a:pt x="132" y="10"/>
                  </a:lnTo>
                  <a:lnTo>
                    <a:pt x="269" y="22"/>
                  </a:lnTo>
                  <a:lnTo>
                    <a:pt x="430" y="35"/>
                  </a:lnTo>
                  <a:lnTo>
                    <a:pt x="598" y="50"/>
                  </a:lnTo>
                  <a:lnTo>
                    <a:pt x="755" y="63"/>
                  </a:lnTo>
                  <a:lnTo>
                    <a:pt x="882" y="75"/>
                  </a:lnTo>
                  <a:lnTo>
                    <a:pt x="963" y="81"/>
                  </a:lnTo>
                  <a:lnTo>
                    <a:pt x="1059" y="90"/>
                  </a:lnTo>
                  <a:lnTo>
                    <a:pt x="1156" y="100"/>
                  </a:lnTo>
                  <a:lnTo>
                    <a:pt x="1252" y="108"/>
                  </a:lnTo>
                  <a:lnTo>
                    <a:pt x="1348" y="114"/>
                  </a:lnTo>
                  <a:lnTo>
                    <a:pt x="1540" y="127"/>
                  </a:lnTo>
                  <a:lnTo>
                    <a:pt x="1732" y="139"/>
                  </a:lnTo>
                  <a:lnTo>
                    <a:pt x="1925" y="151"/>
                  </a:lnTo>
                  <a:lnTo>
                    <a:pt x="2117" y="163"/>
                  </a:lnTo>
                  <a:lnTo>
                    <a:pt x="2308" y="175"/>
                  </a:lnTo>
                  <a:lnTo>
                    <a:pt x="2500" y="190"/>
                  </a:lnTo>
                  <a:lnTo>
                    <a:pt x="2676" y="205"/>
                  </a:lnTo>
                  <a:lnTo>
                    <a:pt x="2852" y="222"/>
                  </a:lnTo>
                  <a:lnTo>
                    <a:pt x="3028" y="239"/>
                  </a:lnTo>
                  <a:lnTo>
                    <a:pt x="3203" y="257"/>
                  </a:lnTo>
                  <a:lnTo>
                    <a:pt x="3555" y="296"/>
                  </a:lnTo>
                  <a:lnTo>
                    <a:pt x="3906" y="335"/>
                  </a:lnTo>
                  <a:lnTo>
                    <a:pt x="4257" y="374"/>
                  </a:lnTo>
                  <a:lnTo>
                    <a:pt x="4608" y="413"/>
                  </a:lnTo>
                  <a:lnTo>
                    <a:pt x="4784" y="431"/>
                  </a:lnTo>
                  <a:lnTo>
                    <a:pt x="4960" y="448"/>
                  </a:lnTo>
                  <a:lnTo>
                    <a:pt x="5136" y="464"/>
                  </a:lnTo>
                  <a:lnTo>
                    <a:pt x="5313" y="478"/>
                  </a:lnTo>
                  <a:lnTo>
                    <a:pt x="5492" y="491"/>
                  </a:lnTo>
                  <a:lnTo>
                    <a:pt x="5671" y="503"/>
                  </a:lnTo>
                  <a:lnTo>
                    <a:pt x="5850" y="515"/>
                  </a:lnTo>
                  <a:lnTo>
                    <a:pt x="6030" y="524"/>
                  </a:lnTo>
                  <a:lnTo>
                    <a:pt x="6210" y="532"/>
                  </a:lnTo>
                  <a:lnTo>
                    <a:pt x="6389" y="540"/>
                  </a:lnTo>
                  <a:lnTo>
                    <a:pt x="6570" y="545"/>
                  </a:lnTo>
                  <a:lnTo>
                    <a:pt x="6750" y="551"/>
                  </a:lnTo>
                  <a:lnTo>
                    <a:pt x="6930" y="555"/>
                  </a:lnTo>
                  <a:lnTo>
                    <a:pt x="7111" y="557"/>
                  </a:lnTo>
                  <a:lnTo>
                    <a:pt x="7291" y="560"/>
                  </a:lnTo>
                  <a:lnTo>
                    <a:pt x="7471" y="560"/>
                  </a:lnTo>
                  <a:lnTo>
                    <a:pt x="7652" y="561"/>
                  </a:lnTo>
                  <a:lnTo>
                    <a:pt x="7833" y="560"/>
                  </a:lnTo>
                  <a:lnTo>
                    <a:pt x="8014" y="560"/>
                  </a:lnTo>
                  <a:lnTo>
                    <a:pt x="8194" y="557"/>
                  </a:lnTo>
                  <a:lnTo>
                    <a:pt x="8556" y="553"/>
                  </a:lnTo>
                  <a:lnTo>
                    <a:pt x="8916" y="547"/>
                  </a:lnTo>
                  <a:lnTo>
                    <a:pt x="9278" y="539"/>
                  </a:lnTo>
                  <a:lnTo>
                    <a:pt x="9639" y="530"/>
                  </a:lnTo>
                  <a:lnTo>
                    <a:pt x="10359" y="513"/>
                  </a:lnTo>
                  <a:lnTo>
                    <a:pt x="11079" y="497"/>
                  </a:lnTo>
                  <a:lnTo>
                    <a:pt x="11231" y="494"/>
                  </a:lnTo>
                  <a:lnTo>
                    <a:pt x="11383" y="489"/>
                  </a:lnTo>
                  <a:lnTo>
                    <a:pt x="11535" y="485"/>
                  </a:lnTo>
                  <a:lnTo>
                    <a:pt x="11689" y="478"/>
                  </a:lnTo>
                  <a:lnTo>
                    <a:pt x="11994" y="466"/>
                  </a:lnTo>
                  <a:lnTo>
                    <a:pt x="12300" y="452"/>
                  </a:lnTo>
                  <a:lnTo>
                    <a:pt x="12606" y="438"/>
                  </a:lnTo>
                  <a:lnTo>
                    <a:pt x="12912" y="424"/>
                  </a:lnTo>
                  <a:lnTo>
                    <a:pt x="13065" y="419"/>
                  </a:lnTo>
                  <a:lnTo>
                    <a:pt x="13218" y="413"/>
                  </a:lnTo>
                  <a:lnTo>
                    <a:pt x="13371" y="409"/>
                  </a:lnTo>
                  <a:lnTo>
                    <a:pt x="13524" y="405"/>
                  </a:lnTo>
                  <a:lnTo>
                    <a:pt x="13677" y="402"/>
                  </a:lnTo>
                  <a:lnTo>
                    <a:pt x="13830" y="401"/>
                  </a:lnTo>
                  <a:lnTo>
                    <a:pt x="13983" y="401"/>
                  </a:lnTo>
                  <a:lnTo>
                    <a:pt x="14136" y="402"/>
                  </a:lnTo>
                  <a:lnTo>
                    <a:pt x="14288" y="405"/>
                  </a:lnTo>
                  <a:lnTo>
                    <a:pt x="14441" y="409"/>
                  </a:lnTo>
                  <a:lnTo>
                    <a:pt x="14594" y="415"/>
                  </a:lnTo>
                  <a:lnTo>
                    <a:pt x="14746" y="423"/>
                  </a:lnTo>
                  <a:lnTo>
                    <a:pt x="14899" y="432"/>
                  </a:lnTo>
                  <a:lnTo>
                    <a:pt x="15051" y="445"/>
                  </a:lnTo>
                  <a:lnTo>
                    <a:pt x="15203" y="460"/>
                  </a:lnTo>
                  <a:lnTo>
                    <a:pt x="15355" y="477"/>
                  </a:lnTo>
                  <a:lnTo>
                    <a:pt x="15508" y="497"/>
                  </a:lnTo>
                  <a:lnTo>
                    <a:pt x="15660" y="518"/>
                  </a:lnTo>
                  <a:lnTo>
                    <a:pt x="15811" y="544"/>
                  </a:lnTo>
                  <a:lnTo>
                    <a:pt x="15962" y="572"/>
                  </a:lnTo>
                  <a:lnTo>
                    <a:pt x="15996" y="580"/>
                  </a:lnTo>
                  <a:lnTo>
                    <a:pt x="16034" y="590"/>
                  </a:lnTo>
                  <a:lnTo>
                    <a:pt x="16074" y="605"/>
                  </a:lnTo>
                  <a:lnTo>
                    <a:pt x="16116" y="620"/>
                  </a:lnTo>
                  <a:lnTo>
                    <a:pt x="16162" y="640"/>
                  </a:lnTo>
                  <a:lnTo>
                    <a:pt x="16210" y="661"/>
                  </a:lnTo>
                  <a:lnTo>
                    <a:pt x="16259" y="685"/>
                  </a:lnTo>
                  <a:lnTo>
                    <a:pt x="16310" y="710"/>
                  </a:lnTo>
                  <a:lnTo>
                    <a:pt x="16417" y="765"/>
                  </a:lnTo>
                  <a:lnTo>
                    <a:pt x="16527" y="824"/>
                  </a:lnTo>
                  <a:lnTo>
                    <a:pt x="16637" y="887"/>
                  </a:lnTo>
                  <a:lnTo>
                    <a:pt x="16746" y="950"/>
                  </a:lnTo>
                  <a:lnTo>
                    <a:pt x="16851" y="1013"/>
                  </a:lnTo>
                  <a:lnTo>
                    <a:pt x="16951" y="1073"/>
                  </a:lnTo>
                  <a:lnTo>
                    <a:pt x="17040" y="1129"/>
                  </a:lnTo>
                  <a:lnTo>
                    <a:pt x="17119" y="1179"/>
                  </a:lnTo>
                  <a:lnTo>
                    <a:pt x="17235" y="1253"/>
                  </a:lnTo>
                  <a:lnTo>
                    <a:pt x="17278" y="1280"/>
                  </a:lnTo>
                  <a:lnTo>
                    <a:pt x="17278" y="11621"/>
                  </a:lnTo>
                  <a:close/>
                </a:path>
              </a:pathLst>
            </a:custGeom>
            <a:solidFill>
              <a:srgbClr val="000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0" y="3194050"/>
              <a:ext cx="9142413" cy="1000125"/>
            </a:xfrm>
            <a:custGeom>
              <a:avLst/>
              <a:gdLst>
                <a:gd name="T0" fmla="*/ 14576 w 17278"/>
                <a:gd name="T1" fmla="*/ 2520 h 2520"/>
                <a:gd name="T2" fmla="*/ 5466 w 17278"/>
                <a:gd name="T3" fmla="*/ 2520 h 2520"/>
                <a:gd name="T4" fmla="*/ 0 w 17278"/>
                <a:gd name="T5" fmla="*/ 2520 h 2520"/>
                <a:gd name="T6" fmla="*/ 0 w 17278"/>
                <a:gd name="T7" fmla="*/ 1800 h 2520"/>
                <a:gd name="T8" fmla="*/ 0 w 17278"/>
                <a:gd name="T9" fmla="*/ 595 h 2520"/>
                <a:gd name="T10" fmla="*/ 1 w 17278"/>
                <a:gd name="T11" fmla="*/ 227 h 2520"/>
                <a:gd name="T12" fmla="*/ 23 w 17278"/>
                <a:gd name="T13" fmla="*/ 226 h 2520"/>
                <a:gd name="T14" fmla="*/ 170 w 17278"/>
                <a:gd name="T15" fmla="*/ 234 h 2520"/>
                <a:gd name="T16" fmla="*/ 463 w 17278"/>
                <a:gd name="T17" fmla="*/ 265 h 2520"/>
                <a:gd name="T18" fmla="*/ 629 w 17278"/>
                <a:gd name="T19" fmla="*/ 284 h 2520"/>
                <a:gd name="T20" fmla="*/ 799 w 17278"/>
                <a:gd name="T21" fmla="*/ 293 h 2520"/>
                <a:gd name="T22" fmla="*/ 973 w 17278"/>
                <a:gd name="T23" fmla="*/ 292 h 2520"/>
                <a:gd name="T24" fmla="*/ 1263 w 17278"/>
                <a:gd name="T25" fmla="*/ 282 h 2520"/>
                <a:gd name="T26" fmla="*/ 1643 w 17278"/>
                <a:gd name="T27" fmla="*/ 277 h 2520"/>
                <a:gd name="T28" fmla="*/ 2098 w 17278"/>
                <a:gd name="T29" fmla="*/ 271 h 2520"/>
                <a:gd name="T30" fmla="*/ 2554 w 17278"/>
                <a:gd name="T31" fmla="*/ 257 h 2520"/>
                <a:gd name="T32" fmla="*/ 3010 w 17278"/>
                <a:gd name="T33" fmla="*/ 236 h 2520"/>
                <a:gd name="T34" fmla="*/ 3466 w 17278"/>
                <a:gd name="T35" fmla="*/ 209 h 2520"/>
                <a:gd name="T36" fmla="*/ 3920 w 17278"/>
                <a:gd name="T37" fmla="*/ 175 h 2520"/>
                <a:gd name="T38" fmla="*/ 4627 w 17278"/>
                <a:gd name="T39" fmla="*/ 123 h 2520"/>
                <a:gd name="T40" fmla="*/ 5334 w 17278"/>
                <a:gd name="T41" fmla="*/ 80 h 2520"/>
                <a:gd name="T42" fmla="*/ 6043 w 17278"/>
                <a:gd name="T43" fmla="*/ 47 h 2520"/>
                <a:gd name="T44" fmla="*/ 6751 w 17278"/>
                <a:gd name="T45" fmla="*/ 26 h 2520"/>
                <a:gd name="T46" fmla="*/ 7458 w 17278"/>
                <a:gd name="T47" fmla="*/ 15 h 2520"/>
                <a:gd name="T48" fmla="*/ 8538 w 17278"/>
                <a:gd name="T49" fmla="*/ 10 h 2520"/>
                <a:gd name="T50" fmla="*/ 9596 w 17278"/>
                <a:gd name="T51" fmla="*/ 1 h 2520"/>
                <a:gd name="T52" fmla="*/ 10230 w 17278"/>
                <a:gd name="T53" fmla="*/ 1 h 2520"/>
                <a:gd name="T54" fmla="*/ 10862 w 17278"/>
                <a:gd name="T55" fmla="*/ 10 h 2520"/>
                <a:gd name="T56" fmla="*/ 11797 w 17278"/>
                <a:gd name="T57" fmla="*/ 36 h 2520"/>
                <a:gd name="T58" fmla="*/ 12884 w 17278"/>
                <a:gd name="T59" fmla="*/ 71 h 2520"/>
                <a:gd name="T60" fmla="*/ 13609 w 17278"/>
                <a:gd name="T61" fmla="*/ 105 h 2520"/>
                <a:gd name="T62" fmla="*/ 14212 w 17278"/>
                <a:gd name="T63" fmla="*/ 146 h 2520"/>
                <a:gd name="T64" fmla="*/ 14932 w 17278"/>
                <a:gd name="T65" fmla="*/ 197 h 2520"/>
                <a:gd name="T66" fmla="*/ 15651 w 17278"/>
                <a:gd name="T67" fmla="*/ 255 h 2520"/>
                <a:gd name="T68" fmla="*/ 16097 w 17278"/>
                <a:gd name="T69" fmla="*/ 295 h 2520"/>
                <a:gd name="T70" fmla="*/ 16412 w 17278"/>
                <a:gd name="T71" fmla="*/ 317 h 2520"/>
                <a:gd name="T72" fmla="*/ 16725 w 17278"/>
                <a:gd name="T73" fmla="*/ 324 h 2520"/>
                <a:gd name="T74" fmla="*/ 16824 w 17278"/>
                <a:gd name="T75" fmla="*/ 324 h 2520"/>
                <a:gd name="T76" fmla="*/ 16924 w 17278"/>
                <a:gd name="T77" fmla="*/ 324 h 2520"/>
                <a:gd name="T78" fmla="*/ 17010 w 17278"/>
                <a:gd name="T79" fmla="*/ 326 h 2520"/>
                <a:gd name="T80" fmla="*/ 17077 w 17278"/>
                <a:gd name="T81" fmla="*/ 336 h 2520"/>
                <a:gd name="T82" fmla="*/ 17213 w 17278"/>
                <a:gd name="T83" fmla="*/ 376 h 2520"/>
                <a:gd name="T84" fmla="*/ 17278 w 17278"/>
                <a:gd name="T85" fmla="*/ 399 h 2520"/>
                <a:gd name="T86" fmla="*/ 17277 w 17278"/>
                <a:gd name="T87" fmla="*/ 959 h 2520"/>
                <a:gd name="T88" fmla="*/ 17276 w 17278"/>
                <a:gd name="T89" fmla="*/ 1998 h 2520"/>
                <a:gd name="T90" fmla="*/ 17275 w 17278"/>
                <a:gd name="T91" fmla="*/ 2483 h 2520"/>
                <a:gd name="T92" fmla="*/ 17275 w 17278"/>
                <a:gd name="T93" fmla="*/ 2500 h 2520"/>
                <a:gd name="T94" fmla="*/ 17275 w 17278"/>
                <a:gd name="T95" fmla="*/ 2517 h 2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78" h="2520">
                  <a:moveTo>
                    <a:pt x="17275" y="2520"/>
                  </a:moveTo>
                  <a:lnTo>
                    <a:pt x="16533" y="2520"/>
                  </a:lnTo>
                  <a:lnTo>
                    <a:pt x="14576" y="2520"/>
                  </a:lnTo>
                  <a:lnTo>
                    <a:pt x="11809" y="2520"/>
                  </a:lnTo>
                  <a:lnTo>
                    <a:pt x="8638" y="2520"/>
                  </a:lnTo>
                  <a:lnTo>
                    <a:pt x="5466" y="2520"/>
                  </a:lnTo>
                  <a:lnTo>
                    <a:pt x="2699" y="2520"/>
                  </a:lnTo>
                  <a:lnTo>
                    <a:pt x="742" y="2520"/>
                  </a:lnTo>
                  <a:lnTo>
                    <a:pt x="0" y="2520"/>
                  </a:lnTo>
                  <a:lnTo>
                    <a:pt x="0" y="2421"/>
                  </a:lnTo>
                  <a:lnTo>
                    <a:pt x="0" y="2164"/>
                  </a:lnTo>
                  <a:lnTo>
                    <a:pt x="0" y="1800"/>
                  </a:lnTo>
                  <a:lnTo>
                    <a:pt x="0" y="1381"/>
                  </a:lnTo>
                  <a:lnTo>
                    <a:pt x="0" y="962"/>
                  </a:lnTo>
                  <a:lnTo>
                    <a:pt x="0" y="595"/>
                  </a:lnTo>
                  <a:lnTo>
                    <a:pt x="0" y="334"/>
                  </a:lnTo>
                  <a:lnTo>
                    <a:pt x="0" y="230"/>
                  </a:lnTo>
                  <a:lnTo>
                    <a:pt x="1" y="227"/>
                  </a:lnTo>
                  <a:lnTo>
                    <a:pt x="6" y="227"/>
                  </a:lnTo>
                  <a:lnTo>
                    <a:pt x="13" y="226"/>
                  </a:lnTo>
                  <a:lnTo>
                    <a:pt x="23" y="226"/>
                  </a:lnTo>
                  <a:lnTo>
                    <a:pt x="49" y="226"/>
                  </a:lnTo>
                  <a:lnTo>
                    <a:pt x="83" y="227"/>
                  </a:lnTo>
                  <a:lnTo>
                    <a:pt x="170" y="234"/>
                  </a:lnTo>
                  <a:lnTo>
                    <a:pt x="269" y="244"/>
                  </a:lnTo>
                  <a:lnTo>
                    <a:pt x="372" y="255"/>
                  </a:lnTo>
                  <a:lnTo>
                    <a:pt x="463" y="265"/>
                  </a:lnTo>
                  <a:lnTo>
                    <a:pt x="535" y="274"/>
                  </a:lnTo>
                  <a:lnTo>
                    <a:pt x="572" y="278"/>
                  </a:lnTo>
                  <a:lnTo>
                    <a:pt x="629" y="284"/>
                  </a:lnTo>
                  <a:lnTo>
                    <a:pt x="685" y="288"/>
                  </a:lnTo>
                  <a:lnTo>
                    <a:pt x="742" y="292"/>
                  </a:lnTo>
                  <a:lnTo>
                    <a:pt x="799" y="293"/>
                  </a:lnTo>
                  <a:lnTo>
                    <a:pt x="858" y="293"/>
                  </a:lnTo>
                  <a:lnTo>
                    <a:pt x="915" y="293"/>
                  </a:lnTo>
                  <a:lnTo>
                    <a:pt x="973" y="292"/>
                  </a:lnTo>
                  <a:lnTo>
                    <a:pt x="1031" y="290"/>
                  </a:lnTo>
                  <a:lnTo>
                    <a:pt x="1147" y="286"/>
                  </a:lnTo>
                  <a:lnTo>
                    <a:pt x="1263" y="282"/>
                  </a:lnTo>
                  <a:lnTo>
                    <a:pt x="1378" y="278"/>
                  </a:lnTo>
                  <a:lnTo>
                    <a:pt x="1491" y="277"/>
                  </a:lnTo>
                  <a:lnTo>
                    <a:pt x="1643" y="277"/>
                  </a:lnTo>
                  <a:lnTo>
                    <a:pt x="1795" y="276"/>
                  </a:lnTo>
                  <a:lnTo>
                    <a:pt x="1947" y="273"/>
                  </a:lnTo>
                  <a:lnTo>
                    <a:pt x="2098" y="271"/>
                  </a:lnTo>
                  <a:lnTo>
                    <a:pt x="2251" y="267"/>
                  </a:lnTo>
                  <a:lnTo>
                    <a:pt x="2403" y="263"/>
                  </a:lnTo>
                  <a:lnTo>
                    <a:pt x="2554" y="257"/>
                  </a:lnTo>
                  <a:lnTo>
                    <a:pt x="2706" y="251"/>
                  </a:lnTo>
                  <a:lnTo>
                    <a:pt x="2859" y="244"/>
                  </a:lnTo>
                  <a:lnTo>
                    <a:pt x="3010" y="236"/>
                  </a:lnTo>
                  <a:lnTo>
                    <a:pt x="3162" y="228"/>
                  </a:lnTo>
                  <a:lnTo>
                    <a:pt x="3315" y="219"/>
                  </a:lnTo>
                  <a:lnTo>
                    <a:pt x="3466" y="209"/>
                  </a:lnTo>
                  <a:lnTo>
                    <a:pt x="3618" y="198"/>
                  </a:lnTo>
                  <a:lnTo>
                    <a:pt x="3769" y="188"/>
                  </a:lnTo>
                  <a:lnTo>
                    <a:pt x="3920" y="175"/>
                  </a:lnTo>
                  <a:lnTo>
                    <a:pt x="4156" y="156"/>
                  </a:lnTo>
                  <a:lnTo>
                    <a:pt x="4391" y="139"/>
                  </a:lnTo>
                  <a:lnTo>
                    <a:pt x="4627" y="123"/>
                  </a:lnTo>
                  <a:lnTo>
                    <a:pt x="4862" y="107"/>
                  </a:lnTo>
                  <a:lnTo>
                    <a:pt x="5098" y="93"/>
                  </a:lnTo>
                  <a:lnTo>
                    <a:pt x="5334" y="80"/>
                  </a:lnTo>
                  <a:lnTo>
                    <a:pt x="5570" y="68"/>
                  </a:lnTo>
                  <a:lnTo>
                    <a:pt x="5806" y="56"/>
                  </a:lnTo>
                  <a:lnTo>
                    <a:pt x="6043" y="47"/>
                  </a:lnTo>
                  <a:lnTo>
                    <a:pt x="6278" y="39"/>
                  </a:lnTo>
                  <a:lnTo>
                    <a:pt x="6515" y="31"/>
                  </a:lnTo>
                  <a:lnTo>
                    <a:pt x="6751" y="26"/>
                  </a:lnTo>
                  <a:lnTo>
                    <a:pt x="6987" y="21"/>
                  </a:lnTo>
                  <a:lnTo>
                    <a:pt x="7223" y="18"/>
                  </a:lnTo>
                  <a:lnTo>
                    <a:pt x="7458" y="15"/>
                  </a:lnTo>
                  <a:lnTo>
                    <a:pt x="7694" y="14"/>
                  </a:lnTo>
                  <a:lnTo>
                    <a:pt x="8116" y="13"/>
                  </a:lnTo>
                  <a:lnTo>
                    <a:pt x="8538" y="10"/>
                  </a:lnTo>
                  <a:lnTo>
                    <a:pt x="8962" y="6"/>
                  </a:lnTo>
                  <a:lnTo>
                    <a:pt x="9384" y="2"/>
                  </a:lnTo>
                  <a:lnTo>
                    <a:pt x="9596" y="1"/>
                  </a:lnTo>
                  <a:lnTo>
                    <a:pt x="9807" y="0"/>
                  </a:lnTo>
                  <a:lnTo>
                    <a:pt x="10018" y="0"/>
                  </a:lnTo>
                  <a:lnTo>
                    <a:pt x="10230" y="1"/>
                  </a:lnTo>
                  <a:lnTo>
                    <a:pt x="10440" y="2"/>
                  </a:lnTo>
                  <a:lnTo>
                    <a:pt x="10651" y="6"/>
                  </a:lnTo>
                  <a:lnTo>
                    <a:pt x="10862" y="10"/>
                  </a:lnTo>
                  <a:lnTo>
                    <a:pt x="11072" y="15"/>
                  </a:lnTo>
                  <a:lnTo>
                    <a:pt x="11435" y="26"/>
                  </a:lnTo>
                  <a:lnTo>
                    <a:pt x="11797" y="36"/>
                  </a:lnTo>
                  <a:lnTo>
                    <a:pt x="12160" y="47"/>
                  </a:lnTo>
                  <a:lnTo>
                    <a:pt x="12523" y="58"/>
                  </a:lnTo>
                  <a:lnTo>
                    <a:pt x="12884" y="71"/>
                  </a:lnTo>
                  <a:lnTo>
                    <a:pt x="13247" y="86"/>
                  </a:lnTo>
                  <a:lnTo>
                    <a:pt x="13428" y="96"/>
                  </a:lnTo>
                  <a:lnTo>
                    <a:pt x="13609" y="105"/>
                  </a:lnTo>
                  <a:lnTo>
                    <a:pt x="13791" y="117"/>
                  </a:lnTo>
                  <a:lnTo>
                    <a:pt x="13972" y="129"/>
                  </a:lnTo>
                  <a:lnTo>
                    <a:pt x="14212" y="146"/>
                  </a:lnTo>
                  <a:lnTo>
                    <a:pt x="14451" y="163"/>
                  </a:lnTo>
                  <a:lnTo>
                    <a:pt x="14692" y="180"/>
                  </a:lnTo>
                  <a:lnTo>
                    <a:pt x="14932" y="197"/>
                  </a:lnTo>
                  <a:lnTo>
                    <a:pt x="15172" y="215"/>
                  </a:lnTo>
                  <a:lnTo>
                    <a:pt x="15412" y="235"/>
                  </a:lnTo>
                  <a:lnTo>
                    <a:pt x="15651" y="255"/>
                  </a:lnTo>
                  <a:lnTo>
                    <a:pt x="15890" y="277"/>
                  </a:lnTo>
                  <a:lnTo>
                    <a:pt x="15994" y="286"/>
                  </a:lnTo>
                  <a:lnTo>
                    <a:pt x="16097" y="295"/>
                  </a:lnTo>
                  <a:lnTo>
                    <a:pt x="16202" y="303"/>
                  </a:lnTo>
                  <a:lnTo>
                    <a:pt x="16307" y="311"/>
                  </a:lnTo>
                  <a:lnTo>
                    <a:pt x="16412" y="317"/>
                  </a:lnTo>
                  <a:lnTo>
                    <a:pt x="16516" y="320"/>
                  </a:lnTo>
                  <a:lnTo>
                    <a:pt x="16621" y="324"/>
                  </a:lnTo>
                  <a:lnTo>
                    <a:pt x="16725" y="324"/>
                  </a:lnTo>
                  <a:lnTo>
                    <a:pt x="16758" y="324"/>
                  </a:lnTo>
                  <a:lnTo>
                    <a:pt x="16791" y="324"/>
                  </a:lnTo>
                  <a:lnTo>
                    <a:pt x="16824" y="324"/>
                  </a:lnTo>
                  <a:lnTo>
                    <a:pt x="16858" y="324"/>
                  </a:lnTo>
                  <a:lnTo>
                    <a:pt x="16890" y="324"/>
                  </a:lnTo>
                  <a:lnTo>
                    <a:pt x="16924" y="324"/>
                  </a:lnTo>
                  <a:lnTo>
                    <a:pt x="16957" y="324"/>
                  </a:lnTo>
                  <a:lnTo>
                    <a:pt x="16989" y="324"/>
                  </a:lnTo>
                  <a:lnTo>
                    <a:pt x="17010" y="326"/>
                  </a:lnTo>
                  <a:lnTo>
                    <a:pt x="17032" y="328"/>
                  </a:lnTo>
                  <a:lnTo>
                    <a:pt x="17054" y="332"/>
                  </a:lnTo>
                  <a:lnTo>
                    <a:pt x="17077" y="336"/>
                  </a:lnTo>
                  <a:lnTo>
                    <a:pt x="17126" y="348"/>
                  </a:lnTo>
                  <a:lnTo>
                    <a:pt x="17172" y="363"/>
                  </a:lnTo>
                  <a:lnTo>
                    <a:pt x="17213" y="376"/>
                  </a:lnTo>
                  <a:lnTo>
                    <a:pt x="17247" y="388"/>
                  </a:lnTo>
                  <a:lnTo>
                    <a:pt x="17269" y="395"/>
                  </a:lnTo>
                  <a:lnTo>
                    <a:pt x="17278" y="399"/>
                  </a:lnTo>
                  <a:lnTo>
                    <a:pt x="17278" y="473"/>
                  </a:lnTo>
                  <a:lnTo>
                    <a:pt x="17277" y="672"/>
                  </a:lnTo>
                  <a:lnTo>
                    <a:pt x="17277" y="959"/>
                  </a:lnTo>
                  <a:lnTo>
                    <a:pt x="17277" y="1300"/>
                  </a:lnTo>
                  <a:lnTo>
                    <a:pt x="17276" y="1659"/>
                  </a:lnTo>
                  <a:lnTo>
                    <a:pt x="17276" y="1998"/>
                  </a:lnTo>
                  <a:lnTo>
                    <a:pt x="17275" y="2285"/>
                  </a:lnTo>
                  <a:lnTo>
                    <a:pt x="17275" y="2481"/>
                  </a:lnTo>
                  <a:lnTo>
                    <a:pt x="17275" y="2483"/>
                  </a:lnTo>
                  <a:lnTo>
                    <a:pt x="17275" y="2487"/>
                  </a:lnTo>
                  <a:lnTo>
                    <a:pt x="17275" y="2494"/>
                  </a:lnTo>
                  <a:lnTo>
                    <a:pt x="17275" y="2500"/>
                  </a:lnTo>
                  <a:lnTo>
                    <a:pt x="17275" y="2508"/>
                  </a:lnTo>
                  <a:lnTo>
                    <a:pt x="17275" y="2514"/>
                  </a:lnTo>
                  <a:lnTo>
                    <a:pt x="17275" y="2517"/>
                  </a:lnTo>
                  <a:lnTo>
                    <a:pt x="17275" y="2520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0" y="3773488"/>
              <a:ext cx="9142413" cy="1062038"/>
            </a:xfrm>
            <a:custGeom>
              <a:avLst/>
              <a:gdLst>
                <a:gd name="T0" fmla="*/ 0 w 17278"/>
                <a:gd name="T1" fmla="*/ 2661 h 2677"/>
                <a:gd name="T2" fmla="*/ 64 w 17278"/>
                <a:gd name="T3" fmla="*/ 401 h 2677"/>
                <a:gd name="T4" fmla="*/ 481 w 17278"/>
                <a:gd name="T5" fmla="*/ 364 h 2677"/>
                <a:gd name="T6" fmla="*/ 1072 w 17278"/>
                <a:gd name="T7" fmla="*/ 314 h 2677"/>
                <a:gd name="T8" fmla="*/ 1481 w 17278"/>
                <a:gd name="T9" fmla="*/ 282 h 2677"/>
                <a:gd name="T10" fmla="*/ 1676 w 17278"/>
                <a:gd name="T11" fmla="*/ 272 h 2677"/>
                <a:gd name="T12" fmla="*/ 1844 w 17278"/>
                <a:gd name="T13" fmla="*/ 272 h 2677"/>
                <a:gd name="T14" fmla="*/ 2052 w 17278"/>
                <a:gd name="T15" fmla="*/ 278 h 2677"/>
                <a:gd name="T16" fmla="*/ 2363 w 17278"/>
                <a:gd name="T17" fmla="*/ 292 h 2677"/>
                <a:gd name="T18" fmla="*/ 2675 w 17278"/>
                <a:gd name="T19" fmla="*/ 306 h 2677"/>
                <a:gd name="T20" fmla="*/ 2884 w 17278"/>
                <a:gd name="T21" fmla="*/ 313 h 2677"/>
                <a:gd name="T22" fmla="*/ 3091 w 17278"/>
                <a:gd name="T23" fmla="*/ 315 h 2677"/>
                <a:gd name="T24" fmla="*/ 3299 w 17278"/>
                <a:gd name="T25" fmla="*/ 314 h 2677"/>
                <a:gd name="T26" fmla="*/ 3585 w 17278"/>
                <a:gd name="T27" fmla="*/ 302 h 2677"/>
                <a:gd name="T28" fmla="*/ 3945 w 17278"/>
                <a:gd name="T29" fmla="*/ 292 h 2677"/>
                <a:gd name="T30" fmla="*/ 4486 w 17278"/>
                <a:gd name="T31" fmla="*/ 281 h 2677"/>
                <a:gd name="T32" fmla="*/ 5208 w 17278"/>
                <a:gd name="T33" fmla="*/ 269 h 2677"/>
                <a:gd name="T34" fmla="*/ 5749 w 17278"/>
                <a:gd name="T35" fmla="*/ 256 h 2677"/>
                <a:gd name="T36" fmla="*/ 6110 w 17278"/>
                <a:gd name="T37" fmla="*/ 242 h 2677"/>
                <a:gd name="T38" fmla="*/ 6476 w 17278"/>
                <a:gd name="T39" fmla="*/ 219 h 2677"/>
                <a:gd name="T40" fmla="*/ 6848 w 17278"/>
                <a:gd name="T41" fmla="*/ 192 h 2677"/>
                <a:gd name="T42" fmla="*/ 7222 w 17278"/>
                <a:gd name="T43" fmla="*/ 163 h 2677"/>
                <a:gd name="T44" fmla="*/ 7503 w 17278"/>
                <a:gd name="T45" fmla="*/ 146 h 2677"/>
                <a:gd name="T46" fmla="*/ 7689 w 17278"/>
                <a:gd name="T47" fmla="*/ 139 h 2677"/>
                <a:gd name="T48" fmla="*/ 7989 w 17278"/>
                <a:gd name="T49" fmla="*/ 133 h 2677"/>
                <a:gd name="T50" fmla="*/ 8403 w 17278"/>
                <a:gd name="T51" fmla="*/ 127 h 2677"/>
                <a:gd name="T52" fmla="*/ 8817 w 17278"/>
                <a:gd name="T53" fmla="*/ 123 h 2677"/>
                <a:gd name="T54" fmla="*/ 9232 w 17278"/>
                <a:gd name="T55" fmla="*/ 118 h 2677"/>
                <a:gd name="T56" fmla="*/ 9520 w 17278"/>
                <a:gd name="T57" fmla="*/ 114 h 2677"/>
                <a:gd name="T58" fmla="*/ 9681 w 17278"/>
                <a:gd name="T59" fmla="*/ 106 h 2677"/>
                <a:gd name="T60" fmla="*/ 9922 w 17278"/>
                <a:gd name="T61" fmla="*/ 84 h 2677"/>
                <a:gd name="T62" fmla="*/ 10242 w 17278"/>
                <a:gd name="T63" fmla="*/ 48 h 2677"/>
                <a:gd name="T64" fmla="*/ 10481 w 17278"/>
                <a:gd name="T65" fmla="*/ 22 h 2677"/>
                <a:gd name="T66" fmla="*/ 10641 w 17278"/>
                <a:gd name="T67" fmla="*/ 10 h 2677"/>
                <a:gd name="T68" fmla="*/ 10818 w 17278"/>
                <a:gd name="T69" fmla="*/ 2 h 2677"/>
                <a:gd name="T70" fmla="*/ 11011 w 17278"/>
                <a:gd name="T71" fmla="*/ 0 h 2677"/>
                <a:gd name="T72" fmla="*/ 11203 w 17278"/>
                <a:gd name="T73" fmla="*/ 1 h 2677"/>
                <a:gd name="T74" fmla="*/ 11395 w 17278"/>
                <a:gd name="T75" fmla="*/ 6 h 2677"/>
                <a:gd name="T76" fmla="*/ 11685 w 17278"/>
                <a:gd name="T77" fmla="*/ 19 h 2677"/>
                <a:gd name="T78" fmla="*/ 12068 w 17278"/>
                <a:gd name="T79" fmla="*/ 37 h 2677"/>
                <a:gd name="T80" fmla="*/ 12472 w 17278"/>
                <a:gd name="T81" fmla="*/ 48 h 2677"/>
                <a:gd name="T82" fmla="*/ 12895 w 17278"/>
                <a:gd name="T83" fmla="*/ 52 h 2677"/>
                <a:gd name="T84" fmla="*/ 13530 w 17278"/>
                <a:gd name="T85" fmla="*/ 52 h 2677"/>
                <a:gd name="T86" fmla="*/ 14165 w 17278"/>
                <a:gd name="T87" fmla="*/ 51 h 2677"/>
                <a:gd name="T88" fmla="*/ 14589 w 17278"/>
                <a:gd name="T89" fmla="*/ 55 h 2677"/>
                <a:gd name="T90" fmla="*/ 15011 w 17278"/>
                <a:gd name="T91" fmla="*/ 65 h 2677"/>
                <a:gd name="T92" fmla="*/ 15328 w 17278"/>
                <a:gd name="T93" fmla="*/ 79 h 2677"/>
                <a:gd name="T94" fmla="*/ 15540 w 17278"/>
                <a:gd name="T95" fmla="*/ 90 h 2677"/>
                <a:gd name="T96" fmla="*/ 15732 w 17278"/>
                <a:gd name="T97" fmla="*/ 105 h 2677"/>
                <a:gd name="T98" fmla="*/ 15951 w 17278"/>
                <a:gd name="T99" fmla="*/ 126 h 2677"/>
                <a:gd name="T100" fmla="*/ 16345 w 17278"/>
                <a:gd name="T101" fmla="*/ 171 h 2677"/>
                <a:gd name="T102" fmla="*/ 16871 w 17278"/>
                <a:gd name="T103" fmla="*/ 235 h 2677"/>
                <a:gd name="T104" fmla="*/ 17225 w 17278"/>
                <a:gd name="T105" fmla="*/ 280 h 2677"/>
                <a:gd name="T106" fmla="*/ 17278 w 17278"/>
                <a:gd name="T107" fmla="*/ 2677 h 2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278" h="2677">
                  <a:moveTo>
                    <a:pt x="17278" y="2677"/>
                  </a:moveTo>
                  <a:lnTo>
                    <a:pt x="0" y="2661"/>
                  </a:lnTo>
                  <a:lnTo>
                    <a:pt x="0" y="407"/>
                  </a:lnTo>
                  <a:lnTo>
                    <a:pt x="64" y="401"/>
                  </a:lnTo>
                  <a:lnTo>
                    <a:pt x="234" y="386"/>
                  </a:lnTo>
                  <a:lnTo>
                    <a:pt x="481" y="364"/>
                  </a:lnTo>
                  <a:lnTo>
                    <a:pt x="770" y="339"/>
                  </a:lnTo>
                  <a:lnTo>
                    <a:pt x="1072" y="314"/>
                  </a:lnTo>
                  <a:lnTo>
                    <a:pt x="1355" y="292"/>
                  </a:lnTo>
                  <a:lnTo>
                    <a:pt x="1481" y="282"/>
                  </a:lnTo>
                  <a:lnTo>
                    <a:pt x="1589" y="276"/>
                  </a:lnTo>
                  <a:lnTo>
                    <a:pt x="1676" y="272"/>
                  </a:lnTo>
                  <a:lnTo>
                    <a:pt x="1740" y="271"/>
                  </a:lnTo>
                  <a:lnTo>
                    <a:pt x="1844" y="272"/>
                  </a:lnTo>
                  <a:lnTo>
                    <a:pt x="1947" y="275"/>
                  </a:lnTo>
                  <a:lnTo>
                    <a:pt x="2052" y="278"/>
                  </a:lnTo>
                  <a:lnTo>
                    <a:pt x="2156" y="282"/>
                  </a:lnTo>
                  <a:lnTo>
                    <a:pt x="2363" y="292"/>
                  </a:lnTo>
                  <a:lnTo>
                    <a:pt x="2571" y="301"/>
                  </a:lnTo>
                  <a:lnTo>
                    <a:pt x="2675" y="306"/>
                  </a:lnTo>
                  <a:lnTo>
                    <a:pt x="2780" y="310"/>
                  </a:lnTo>
                  <a:lnTo>
                    <a:pt x="2884" y="313"/>
                  </a:lnTo>
                  <a:lnTo>
                    <a:pt x="2987" y="315"/>
                  </a:lnTo>
                  <a:lnTo>
                    <a:pt x="3091" y="315"/>
                  </a:lnTo>
                  <a:lnTo>
                    <a:pt x="3196" y="315"/>
                  </a:lnTo>
                  <a:lnTo>
                    <a:pt x="3299" y="314"/>
                  </a:lnTo>
                  <a:lnTo>
                    <a:pt x="3404" y="310"/>
                  </a:lnTo>
                  <a:lnTo>
                    <a:pt x="3585" y="302"/>
                  </a:lnTo>
                  <a:lnTo>
                    <a:pt x="3765" y="297"/>
                  </a:lnTo>
                  <a:lnTo>
                    <a:pt x="3945" y="292"/>
                  </a:lnTo>
                  <a:lnTo>
                    <a:pt x="4126" y="288"/>
                  </a:lnTo>
                  <a:lnTo>
                    <a:pt x="4486" y="281"/>
                  </a:lnTo>
                  <a:lnTo>
                    <a:pt x="4847" y="276"/>
                  </a:lnTo>
                  <a:lnTo>
                    <a:pt x="5208" y="269"/>
                  </a:lnTo>
                  <a:lnTo>
                    <a:pt x="5568" y="261"/>
                  </a:lnTo>
                  <a:lnTo>
                    <a:pt x="5749" y="256"/>
                  </a:lnTo>
                  <a:lnTo>
                    <a:pt x="5929" y="250"/>
                  </a:lnTo>
                  <a:lnTo>
                    <a:pt x="6110" y="242"/>
                  </a:lnTo>
                  <a:lnTo>
                    <a:pt x="6290" y="231"/>
                  </a:lnTo>
                  <a:lnTo>
                    <a:pt x="6476" y="219"/>
                  </a:lnTo>
                  <a:lnTo>
                    <a:pt x="6661" y="206"/>
                  </a:lnTo>
                  <a:lnTo>
                    <a:pt x="6848" y="192"/>
                  </a:lnTo>
                  <a:lnTo>
                    <a:pt x="7035" y="176"/>
                  </a:lnTo>
                  <a:lnTo>
                    <a:pt x="7222" y="163"/>
                  </a:lnTo>
                  <a:lnTo>
                    <a:pt x="7409" y="151"/>
                  </a:lnTo>
                  <a:lnTo>
                    <a:pt x="7503" y="146"/>
                  </a:lnTo>
                  <a:lnTo>
                    <a:pt x="7596" y="142"/>
                  </a:lnTo>
                  <a:lnTo>
                    <a:pt x="7689" y="139"/>
                  </a:lnTo>
                  <a:lnTo>
                    <a:pt x="7782" y="136"/>
                  </a:lnTo>
                  <a:lnTo>
                    <a:pt x="7989" y="133"/>
                  </a:lnTo>
                  <a:lnTo>
                    <a:pt x="8196" y="130"/>
                  </a:lnTo>
                  <a:lnTo>
                    <a:pt x="8403" y="127"/>
                  </a:lnTo>
                  <a:lnTo>
                    <a:pt x="8610" y="125"/>
                  </a:lnTo>
                  <a:lnTo>
                    <a:pt x="8817" y="123"/>
                  </a:lnTo>
                  <a:lnTo>
                    <a:pt x="9024" y="121"/>
                  </a:lnTo>
                  <a:lnTo>
                    <a:pt x="9232" y="118"/>
                  </a:lnTo>
                  <a:lnTo>
                    <a:pt x="9439" y="117"/>
                  </a:lnTo>
                  <a:lnTo>
                    <a:pt x="9520" y="114"/>
                  </a:lnTo>
                  <a:lnTo>
                    <a:pt x="9601" y="112"/>
                  </a:lnTo>
                  <a:lnTo>
                    <a:pt x="9681" y="106"/>
                  </a:lnTo>
                  <a:lnTo>
                    <a:pt x="9762" y="100"/>
                  </a:lnTo>
                  <a:lnTo>
                    <a:pt x="9922" y="84"/>
                  </a:lnTo>
                  <a:lnTo>
                    <a:pt x="10082" y="67"/>
                  </a:lnTo>
                  <a:lnTo>
                    <a:pt x="10242" y="48"/>
                  </a:lnTo>
                  <a:lnTo>
                    <a:pt x="10401" y="30"/>
                  </a:lnTo>
                  <a:lnTo>
                    <a:pt x="10481" y="22"/>
                  </a:lnTo>
                  <a:lnTo>
                    <a:pt x="10561" y="16"/>
                  </a:lnTo>
                  <a:lnTo>
                    <a:pt x="10641" y="10"/>
                  </a:lnTo>
                  <a:lnTo>
                    <a:pt x="10722" y="6"/>
                  </a:lnTo>
                  <a:lnTo>
                    <a:pt x="10818" y="2"/>
                  </a:lnTo>
                  <a:lnTo>
                    <a:pt x="10914" y="1"/>
                  </a:lnTo>
                  <a:lnTo>
                    <a:pt x="11011" y="0"/>
                  </a:lnTo>
                  <a:lnTo>
                    <a:pt x="11107" y="0"/>
                  </a:lnTo>
                  <a:lnTo>
                    <a:pt x="11203" y="1"/>
                  </a:lnTo>
                  <a:lnTo>
                    <a:pt x="11299" y="4"/>
                  </a:lnTo>
                  <a:lnTo>
                    <a:pt x="11395" y="6"/>
                  </a:lnTo>
                  <a:lnTo>
                    <a:pt x="11492" y="10"/>
                  </a:lnTo>
                  <a:lnTo>
                    <a:pt x="11685" y="19"/>
                  </a:lnTo>
                  <a:lnTo>
                    <a:pt x="11877" y="27"/>
                  </a:lnTo>
                  <a:lnTo>
                    <a:pt x="12068" y="37"/>
                  </a:lnTo>
                  <a:lnTo>
                    <a:pt x="12260" y="43"/>
                  </a:lnTo>
                  <a:lnTo>
                    <a:pt x="12472" y="48"/>
                  </a:lnTo>
                  <a:lnTo>
                    <a:pt x="12684" y="51"/>
                  </a:lnTo>
                  <a:lnTo>
                    <a:pt x="12895" y="52"/>
                  </a:lnTo>
                  <a:lnTo>
                    <a:pt x="13107" y="54"/>
                  </a:lnTo>
                  <a:lnTo>
                    <a:pt x="13530" y="52"/>
                  </a:lnTo>
                  <a:lnTo>
                    <a:pt x="13954" y="51"/>
                  </a:lnTo>
                  <a:lnTo>
                    <a:pt x="14165" y="51"/>
                  </a:lnTo>
                  <a:lnTo>
                    <a:pt x="14377" y="52"/>
                  </a:lnTo>
                  <a:lnTo>
                    <a:pt x="14589" y="55"/>
                  </a:lnTo>
                  <a:lnTo>
                    <a:pt x="14800" y="59"/>
                  </a:lnTo>
                  <a:lnTo>
                    <a:pt x="15011" y="65"/>
                  </a:lnTo>
                  <a:lnTo>
                    <a:pt x="15223" y="73"/>
                  </a:lnTo>
                  <a:lnTo>
                    <a:pt x="15328" y="79"/>
                  </a:lnTo>
                  <a:lnTo>
                    <a:pt x="15434" y="84"/>
                  </a:lnTo>
                  <a:lnTo>
                    <a:pt x="15540" y="90"/>
                  </a:lnTo>
                  <a:lnTo>
                    <a:pt x="15645" y="98"/>
                  </a:lnTo>
                  <a:lnTo>
                    <a:pt x="15732" y="105"/>
                  </a:lnTo>
                  <a:lnTo>
                    <a:pt x="15835" y="114"/>
                  </a:lnTo>
                  <a:lnTo>
                    <a:pt x="15951" y="126"/>
                  </a:lnTo>
                  <a:lnTo>
                    <a:pt x="16077" y="140"/>
                  </a:lnTo>
                  <a:lnTo>
                    <a:pt x="16345" y="171"/>
                  </a:lnTo>
                  <a:lnTo>
                    <a:pt x="16618" y="204"/>
                  </a:lnTo>
                  <a:lnTo>
                    <a:pt x="16871" y="235"/>
                  </a:lnTo>
                  <a:lnTo>
                    <a:pt x="17081" y="261"/>
                  </a:lnTo>
                  <a:lnTo>
                    <a:pt x="17225" y="280"/>
                  </a:lnTo>
                  <a:lnTo>
                    <a:pt x="17278" y="286"/>
                  </a:lnTo>
                  <a:lnTo>
                    <a:pt x="17278" y="2677"/>
                  </a:lnTo>
                  <a:close/>
                </a:path>
              </a:pathLst>
            </a:custGeom>
            <a:solidFill>
              <a:srgbClr val="002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0" y="4398963"/>
              <a:ext cx="9144000" cy="1335088"/>
            </a:xfrm>
            <a:custGeom>
              <a:avLst/>
              <a:gdLst>
                <a:gd name="T0" fmla="*/ 16537 w 17280"/>
                <a:gd name="T1" fmla="*/ 3300 h 3363"/>
                <a:gd name="T2" fmla="*/ 11812 w 17280"/>
                <a:gd name="T3" fmla="*/ 3319 h 3363"/>
                <a:gd name="T4" fmla="*/ 5467 w 17280"/>
                <a:gd name="T5" fmla="*/ 3342 h 3363"/>
                <a:gd name="T6" fmla="*/ 743 w 17280"/>
                <a:gd name="T7" fmla="*/ 3361 h 3363"/>
                <a:gd name="T8" fmla="*/ 0 w 17280"/>
                <a:gd name="T9" fmla="*/ 585 h 3363"/>
                <a:gd name="T10" fmla="*/ 291 w 17280"/>
                <a:gd name="T11" fmla="*/ 480 h 3363"/>
                <a:gd name="T12" fmla="*/ 388 w 17280"/>
                <a:gd name="T13" fmla="*/ 448 h 3363"/>
                <a:gd name="T14" fmla="*/ 464 w 17280"/>
                <a:gd name="T15" fmla="*/ 429 h 3363"/>
                <a:gd name="T16" fmla="*/ 528 w 17280"/>
                <a:gd name="T17" fmla="*/ 418 h 3363"/>
                <a:gd name="T18" fmla="*/ 586 w 17280"/>
                <a:gd name="T19" fmla="*/ 413 h 3363"/>
                <a:gd name="T20" fmla="*/ 721 w 17280"/>
                <a:gd name="T21" fmla="*/ 413 h 3363"/>
                <a:gd name="T22" fmla="*/ 978 w 17280"/>
                <a:gd name="T23" fmla="*/ 410 h 3363"/>
                <a:gd name="T24" fmla="*/ 1236 w 17280"/>
                <a:gd name="T25" fmla="*/ 404 h 3363"/>
                <a:gd name="T26" fmla="*/ 1491 w 17280"/>
                <a:gd name="T27" fmla="*/ 392 h 3363"/>
                <a:gd name="T28" fmla="*/ 1749 w 17280"/>
                <a:gd name="T29" fmla="*/ 375 h 3363"/>
                <a:gd name="T30" fmla="*/ 2262 w 17280"/>
                <a:gd name="T31" fmla="*/ 335 h 3363"/>
                <a:gd name="T32" fmla="*/ 2775 w 17280"/>
                <a:gd name="T33" fmla="*/ 288 h 3363"/>
                <a:gd name="T34" fmla="*/ 3288 w 17280"/>
                <a:gd name="T35" fmla="*/ 241 h 3363"/>
                <a:gd name="T36" fmla="*/ 3801 w 17280"/>
                <a:gd name="T37" fmla="*/ 197 h 3363"/>
                <a:gd name="T38" fmla="*/ 4058 w 17280"/>
                <a:gd name="T39" fmla="*/ 179 h 3363"/>
                <a:gd name="T40" fmla="*/ 4315 w 17280"/>
                <a:gd name="T41" fmla="*/ 165 h 3363"/>
                <a:gd name="T42" fmla="*/ 4572 w 17280"/>
                <a:gd name="T43" fmla="*/ 155 h 3363"/>
                <a:gd name="T44" fmla="*/ 4829 w 17280"/>
                <a:gd name="T45" fmla="*/ 149 h 3363"/>
                <a:gd name="T46" fmla="*/ 5347 w 17280"/>
                <a:gd name="T47" fmla="*/ 147 h 3363"/>
                <a:gd name="T48" fmla="*/ 5867 w 17280"/>
                <a:gd name="T49" fmla="*/ 151 h 3363"/>
                <a:gd name="T50" fmla="*/ 6904 w 17280"/>
                <a:gd name="T51" fmla="*/ 163 h 3363"/>
                <a:gd name="T52" fmla="*/ 7424 w 17280"/>
                <a:gd name="T53" fmla="*/ 166 h 3363"/>
                <a:gd name="T54" fmla="*/ 7943 w 17280"/>
                <a:gd name="T55" fmla="*/ 162 h 3363"/>
                <a:gd name="T56" fmla="*/ 8463 w 17280"/>
                <a:gd name="T57" fmla="*/ 150 h 3363"/>
                <a:gd name="T58" fmla="*/ 8722 w 17280"/>
                <a:gd name="T59" fmla="*/ 140 h 3363"/>
                <a:gd name="T60" fmla="*/ 8981 w 17280"/>
                <a:gd name="T61" fmla="*/ 125 h 3363"/>
                <a:gd name="T62" fmla="*/ 10088 w 17280"/>
                <a:gd name="T63" fmla="*/ 50 h 3363"/>
                <a:gd name="T64" fmla="*/ 10643 w 17280"/>
                <a:gd name="T65" fmla="*/ 19 h 3363"/>
                <a:gd name="T66" fmla="*/ 10922 w 17280"/>
                <a:gd name="T67" fmla="*/ 7 h 3363"/>
                <a:gd name="T68" fmla="*/ 11200 w 17280"/>
                <a:gd name="T69" fmla="*/ 0 h 3363"/>
                <a:gd name="T70" fmla="*/ 11477 w 17280"/>
                <a:gd name="T71" fmla="*/ 0 h 3363"/>
                <a:gd name="T72" fmla="*/ 11755 w 17280"/>
                <a:gd name="T73" fmla="*/ 5 h 3363"/>
                <a:gd name="T74" fmla="*/ 12032 w 17280"/>
                <a:gd name="T75" fmla="*/ 20 h 3363"/>
                <a:gd name="T76" fmla="*/ 12309 w 17280"/>
                <a:gd name="T77" fmla="*/ 42 h 3363"/>
                <a:gd name="T78" fmla="*/ 12585 w 17280"/>
                <a:gd name="T79" fmla="*/ 74 h 3363"/>
                <a:gd name="T80" fmla="*/ 12861 w 17280"/>
                <a:gd name="T81" fmla="*/ 117 h 3363"/>
                <a:gd name="T82" fmla="*/ 13136 w 17280"/>
                <a:gd name="T83" fmla="*/ 171 h 3363"/>
                <a:gd name="T84" fmla="*/ 13411 w 17280"/>
                <a:gd name="T85" fmla="*/ 239 h 3363"/>
                <a:gd name="T86" fmla="*/ 13944 w 17280"/>
                <a:gd name="T87" fmla="*/ 388 h 3363"/>
                <a:gd name="T88" fmla="*/ 14211 w 17280"/>
                <a:gd name="T89" fmla="*/ 462 h 3363"/>
                <a:gd name="T90" fmla="*/ 14478 w 17280"/>
                <a:gd name="T91" fmla="*/ 530 h 3363"/>
                <a:gd name="T92" fmla="*/ 14746 w 17280"/>
                <a:gd name="T93" fmla="*/ 589 h 3363"/>
                <a:gd name="T94" fmla="*/ 14881 w 17280"/>
                <a:gd name="T95" fmla="*/ 615 h 3363"/>
                <a:gd name="T96" fmla="*/ 15015 w 17280"/>
                <a:gd name="T97" fmla="*/ 637 h 3363"/>
                <a:gd name="T98" fmla="*/ 15150 w 17280"/>
                <a:gd name="T99" fmla="*/ 656 h 3363"/>
                <a:gd name="T100" fmla="*/ 15285 w 17280"/>
                <a:gd name="T101" fmla="*/ 669 h 3363"/>
                <a:gd name="T102" fmla="*/ 15419 w 17280"/>
                <a:gd name="T103" fmla="*/ 680 h 3363"/>
                <a:gd name="T104" fmla="*/ 15554 w 17280"/>
                <a:gd name="T105" fmla="*/ 684 h 3363"/>
                <a:gd name="T106" fmla="*/ 15624 w 17280"/>
                <a:gd name="T107" fmla="*/ 683 h 3363"/>
                <a:gd name="T108" fmla="*/ 15717 w 17280"/>
                <a:gd name="T109" fmla="*/ 677 h 3363"/>
                <a:gd name="T110" fmla="*/ 15954 w 17280"/>
                <a:gd name="T111" fmla="*/ 655 h 3363"/>
                <a:gd name="T112" fmla="*/ 16235 w 17280"/>
                <a:gd name="T113" fmla="*/ 623 h 3363"/>
                <a:gd name="T114" fmla="*/ 16530 w 17280"/>
                <a:gd name="T115" fmla="*/ 587 h 3363"/>
                <a:gd name="T116" fmla="*/ 17050 w 17280"/>
                <a:gd name="T117" fmla="*/ 518 h 3363"/>
                <a:gd name="T118" fmla="*/ 17275 w 17280"/>
                <a:gd name="T119" fmla="*/ 487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280" h="3363">
                  <a:moveTo>
                    <a:pt x="17280" y="3298"/>
                  </a:moveTo>
                  <a:lnTo>
                    <a:pt x="16537" y="3300"/>
                  </a:lnTo>
                  <a:lnTo>
                    <a:pt x="14580" y="3308"/>
                  </a:lnTo>
                  <a:lnTo>
                    <a:pt x="11812" y="3319"/>
                  </a:lnTo>
                  <a:lnTo>
                    <a:pt x="8640" y="3330"/>
                  </a:lnTo>
                  <a:lnTo>
                    <a:pt x="5467" y="3342"/>
                  </a:lnTo>
                  <a:lnTo>
                    <a:pt x="2700" y="3353"/>
                  </a:lnTo>
                  <a:lnTo>
                    <a:pt x="743" y="3361"/>
                  </a:lnTo>
                  <a:lnTo>
                    <a:pt x="0" y="3363"/>
                  </a:lnTo>
                  <a:lnTo>
                    <a:pt x="0" y="585"/>
                  </a:lnTo>
                  <a:lnTo>
                    <a:pt x="164" y="525"/>
                  </a:lnTo>
                  <a:lnTo>
                    <a:pt x="291" y="480"/>
                  </a:lnTo>
                  <a:lnTo>
                    <a:pt x="342" y="463"/>
                  </a:lnTo>
                  <a:lnTo>
                    <a:pt x="388" y="448"/>
                  </a:lnTo>
                  <a:lnTo>
                    <a:pt x="428" y="438"/>
                  </a:lnTo>
                  <a:lnTo>
                    <a:pt x="464" y="429"/>
                  </a:lnTo>
                  <a:lnTo>
                    <a:pt x="497" y="422"/>
                  </a:lnTo>
                  <a:lnTo>
                    <a:pt x="528" y="418"/>
                  </a:lnTo>
                  <a:lnTo>
                    <a:pt x="557" y="416"/>
                  </a:lnTo>
                  <a:lnTo>
                    <a:pt x="586" y="413"/>
                  </a:lnTo>
                  <a:lnTo>
                    <a:pt x="648" y="413"/>
                  </a:lnTo>
                  <a:lnTo>
                    <a:pt x="721" y="413"/>
                  </a:lnTo>
                  <a:lnTo>
                    <a:pt x="850" y="413"/>
                  </a:lnTo>
                  <a:lnTo>
                    <a:pt x="978" y="410"/>
                  </a:lnTo>
                  <a:lnTo>
                    <a:pt x="1107" y="408"/>
                  </a:lnTo>
                  <a:lnTo>
                    <a:pt x="1236" y="404"/>
                  </a:lnTo>
                  <a:lnTo>
                    <a:pt x="1363" y="399"/>
                  </a:lnTo>
                  <a:lnTo>
                    <a:pt x="1491" y="392"/>
                  </a:lnTo>
                  <a:lnTo>
                    <a:pt x="1620" y="384"/>
                  </a:lnTo>
                  <a:lnTo>
                    <a:pt x="1749" y="375"/>
                  </a:lnTo>
                  <a:lnTo>
                    <a:pt x="2006" y="356"/>
                  </a:lnTo>
                  <a:lnTo>
                    <a:pt x="2262" y="335"/>
                  </a:lnTo>
                  <a:lnTo>
                    <a:pt x="2519" y="312"/>
                  </a:lnTo>
                  <a:lnTo>
                    <a:pt x="2775" y="288"/>
                  </a:lnTo>
                  <a:lnTo>
                    <a:pt x="3032" y="264"/>
                  </a:lnTo>
                  <a:lnTo>
                    <a:pt x="3288" y="241"/>
                  </a:lnTo>
                  <a:lnTo>
                    <a:pt x="3545" y="217"/>
                  </a:lnTo>
                  <a:lnTo>
                    <a:pt x="3801" y="197"/>
                  </a:lnTo>
                  <a:lnTo>
                    <a:pt x="3929" y="188"/>
                  </a:lnTo>
                  <a:lnTo>
                    <a:pt x="4058" y="179"/>
                  </a:lnTo>
                  <a:lnTo>
                    <a:pt x="4186" y="171"/>
                  </a:lnTo>
                  <a:lnTo>
                    <a:pt x="4315" y="165"/>
                  </a:lnTo>
                  <a:lnTo>
                    <a:pt x="4443" y="159"/>
                  </a:lnTo>
                  <a:lnTo>
                    <a:pt x="4572" y="155"/>
                  </a:lnTo>
                  <a:lnTo>
                    <a:pt x="4700" y="151"/>
                  </a:lnTo>
                  <a:lnTo>
                    <a:pt x="4829" y="149"/>
                  </a:lnTo>
                  <a:lnTo>
                    <a:pt x="5088" y="147"/>
                  </a:lnTo>
                  <a:lnTo>
                    <a:pt x="5347" y="147"/>
                  </a:lnTo>
                  <a:lnTo>
                    <a:pt x="5607" y="149"/>
                  </a:lnTo>
                  <a:lnTo>
                    <a:pt x="5867" y="151"/>
                  </a:lnTo>
                  <a:lnTo>
                    <a:pt x="6386" y="158"/>
                  </a:lnTo>
                  <a:lnTo>
                    <a:pt x="6904" y="163"/>
                  </a:lnTo>
                  <a:lnTo>
                    <a:pt x="7165" y="166"/>
                  </a:lnTo>
                  <a:lnTo>
                    <a:pt x="7424" y="166"/>
                  </a:lnTo>
                  <a:lnTo>
                    <a:pt x="7683" y="166"/>
                  </a:lnTo>
                  <a:lnTo>
                    <a:pt x="7943" y="162"/>
                  </a:lnTo>
                  <a:lnTo>
                    <a:pt x="8203" y="158"/>
                  </a:lnTo>
                  <a:lnTo>
                    <a:pt x="8463" y="150"/>
                  </a:lnTo>
                  <a:lnTo>
                    <a:pt x="8592" y="145"/>
                  </a:lnTo>
                  <a:lnTo>
                    <a:pt x="8722" y="140"/>
                  </a:lnTo>
                  <a:lnTo>
                    <a:pt x="8852" y="133"/>
                  </a:lnTo>
                  <a:lnTo>
                    <a:pt x="8981" y="125"/>
                  </a:lnTo>
                  <a:lnTo>
                    <a:pt x="9534" y="88"/>
                  </a:lnTo>
                  <a:lnTo>
                    <a:pt x="10088" y="50"/>
                  </a:lnTo>
                  <a:lnTo>
                    <a:pt x="10366" y="33"/>
                  </a:lnTo>
                  <a:lnTo>
                    <a:pt x="10643" y="19"/>
                  </a:lnTo>
                  <a:lnTo>
                    <a:pt x="10783" y="12"/>
                  </a:lnTo>
                  <a:lnTo>
                    <a:pt x="10922" y="7"/>
                  </a:lnTo>
                  <a:lnTo>
                    <a:pt x="11060" y="3"/>
                  </a:lnTo>
                  <a:lnTo>
                    <a:pt x="11200" y="0"/>
                  </a:lnTo>
                  <a:lnTo>
                    <a:pt x="11338" y="0"/>
                  </a:lnTo>
                  <a:lnTo>
                    <a:pt x="11477" y="0"/>
                  </a:lnTo>
                  <a:lnTo>
                    <a:pt x="11615" y="3"/>
                  </a:lnTo>
                  <a:lnTo>
                    <a:pt x="11755" y="5"/>
                  </a:lnTo>
                  <a:lnTo>
                    <a:pt x="11893" y="12"/>
                  </a:lnTo>
                  <a:lnTo>
                    <a:pt x="12032" y="20"/>
                  </a:lnTo>
                  <a:lnTo>
                    <a:pt x="12171" y="30"/>
                  </a:lnTo>
                  <a:lnTo>
                    <a:pt x="12309" y="42"/>
                  </a:lnTo>
                  <a:lnTo>
                    <a:pt x="12447" y="57"/>
                  </a:lnTo>
                  <a:lnTo>
                    <a:pt x="12585" y="74"/>
                  </a:lnTo>
                  <a:lnTo>
                    <a:pt x="12723" y="95"/>
                  </a:lnTo>
                  <a:lnTo>
                    <a:pt x="12861" y="117"/>
                  </a:lnTo>
                  <a:lnTo>
                    <a:pt x="12999" y="143"/>
                  </a:lnTo>
                  <a:lnTo>
                    <a:pt x="13136" y="171"/>
                  </a:lnTo>
                  <a:lnTo>
                    <a:pt x="13273" y="204"/>
                  </a:lnTo>
                  <a:lnTo>
                    <a:pt x="13411" y="239"/>
                  </a:lnTo>
                  <a:lnTo>
                    <a:pt x="13677" y="313"/>
                  </a:lnTo>
                  <a:lnTo>
                    <a:pt x="13944" y="388"/>
                  </a:lnTo>
                  <a:lnTo>
                    <a:pt x="14078" y="425"/>
                  </a:lnTo>
                  <a:lnTo>
                    <a:pt x="14211" y="462"/>
                  </a:lnTo>
                  <a:lnTo>
                    <a:pt x="14345" y="496"/>
                  </a:lnTo>
                  <a:lnTo>
                    <a:pt x="14478" y="530"/>
                  </a:lnTo>
                  <a:lnTo>
                    <a:pt x="14612" y="560"/>
                  </a:lnTo>
                  <a:lnTo>
                    <a:pt x="14746" y="589"/>
                  </a:lnTo>
                  <a:lnTo>
                    <a:pt x="14814" y="602"/>
                  </a:lnTo>
                  <a:lnTo>
                    <a:pt x="14881" y="615"/>
                  </a:lnTo>
                  <a:lnTo>
                    <a:pt x="14948" y="626"/>
                  </a:lnTo>
                  <a:lnTo>
                    <a:pt x="15015" y="637"/>
                  </a:lnTo>
                  <a:lnTo>
                    <a:pt x="15082" y="647"/>
                  </a:lnTo>
                  <a:lnTo>
                    <a:pt x="15150" y="656"/>
                  </a:lnTo>
                  <a:lnTo>
                    <a:pt x="15217" y="663"/>
                  </a:lnTo>
                  <a:lnTo>
                    <a:pt x="15285" y="669"/>
                  </a:lnTo>
                  <a:lnTo>
                    <a:pt x="15352" y="675"/>
                  </a:lnTo>
                  <a:lnTo>
                    <a:pt x="15419" y="680"/>
                  </a:lnTo>
                  <a:lnTo>
                    <a:pt x="15487" y="683"/>
                  </a:lnTo>
                  <a:lnTo>
                    <a:pt x="15554" y="684"/>
                  </a:lnTo>
                  <a:lnTo>
                    <a:pt x="15587" y="684"/>
                  </a:lnTo>
                  <a:lnTo>
                    <a:pt x="15624" y="683"/>
                  </a:lnTo>
                  <a:lnTo>
                    <a:pt x="15669" y="680"/>
                  </a:lnTo>
                  <a:lnTo>
                    <a:pt x="15717" y="677"/>
                  </a:lnTo>
                  <a:lnTo>
                    <a:pt x="15827" y="668"/>
                  </a:lnTo>
                  <a:lnTo>
                    <a:pt x="15954" y="655"/>
                  </a:lnTo>
                  <a:lnTo>
                    <a:pt x="16090" y="640"/>
                  </a:lnTo>
                  <a:lnTo>
                    <a:pt x="16235" y="623"/>
                  </a:lnTo>
                  <a:lnTo>
                    <a:pt x="16383" y="605"/>
                  </a:lnTo>
                  <a:lnTo>
                    <a:pt x="16530" y="587"/>
                  </a:lnTo>
                  <a:lnTo>
                    <a:pt x="16811" y="550"/>
                  </a:lnTo>
                  <a:lnTo>
                    <a:pt x="17050" y="518"/>
                  </a:lnTo>
                  <a:lnTo>
                    <a:pt x="17214" y="496"/>
                  </a:lnTo>
                  <a:lnTo>
                    <a:pt x="17275" y="487"/>
                  </a:lnTo>
                  <a:lnTo>
                    <a:pt x="17280" y="3298"/>
                  </a:lnTo>
                  <a:close/>
                </a:path>
              </a:pathLst>
            </a:custGeom>
            <a:solidFill>
              <a:srgbClr val="074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0" y="5073650"/>
              <a:ext cx="9136063" cy="941388"/>
            </a:xfrm>
            <a:custGeom>
              <a:avLst/>
              <a:gdLst>
                <a:gd name="T0" fmla="*/ 14 w 17265"/>
                <a:gd name="T1" fmla="*/ 268 h 2370"/>
                <a:gd name="T2" fmla="*/ 259 w 17265"/>
                <a:gd name="T3" fmla="*/ 302 h 2370"/>
                <a:gd name="T4" fmla="*/ 532 w 17265"/>
                <a:gd name="T5" fmla="*/ 342 h 2370"/>
                <a:gd name="T6" fmla="*/ 735 w 17265"/>
                <a:gd name="T7" fmla="*/ 381 h 2370"/>
                <a:gd name="T8" fmla="*/ 975 w 17265"/>
                <a:gd name="T9" fmla="*/ 411 h 2370"/>
                <a:gd name="T10" fmla="*/ 1337 w 17265"/>
                <a:gd name="T11" fmla="*/ 415 h 2370"/>
                <a:gd name="T12" fmla="*/ 1839 w 17265"/>
                <a:gd name="T13" fmla="*/ 367 h 2370"/>
                <a:gd name="T14" fmla="*/ 2785 w 17265"/>
                <a:gd name="T15" fmla="*/ 243 h 2370"/>
                <a:gd name="T16" fmla="*/ 3379 w 17265"/>
                <a:gd name="T17" fmla="*/ 176 h 2370"/>
                <a:gd name="T18" fmla="*/ 3728 w 17265"/>
                <a:gd name="T19" fmla="*/ 137 h 2370"/>
                <a:gd name="T20" fmla="*/ 4188 w 17265"/>
                <a:gd name="T21" fmla="*/ 62 h 2370"/>
                <a:gd name="T22" fmla="*/ 4495 w 17265"/>
                <a:gd name="T23" fmla="*/ 18 h 2370"/>
                <a:gd name="T24" fmla="*/ 4760 w 17265"/>
                <a:gd name="T25" fmla="*/ 0 h 2370"/>
                <a:gd name="T26" fmla="*/ 4932 w 17265"/>
                <a:gd name="T27" fmla="*/ 6 h 2370"/>
                <a:gd name="T28" fmla="*/ 5207 w 17265"/>
                <a:gd name="T29" fmla="*/ 46 h 2370"/>
                <a:gd name="T30" fmla="*/ 5618 w 17265"/>
                <a:gd name="T31" fmla="*/ 134 h 2370"/>
                <a:gd name="T32" fmla="*/ 5904 w 17265"/>
                <a:gd name="T33" fmla="*/ 185 h 2370"/>
                <a:gd name="T34" fmla="*/ 6223 w 17265"/>
                <a:gd name="T35" fmla="*/ 213 h 2370"/>
                <a:gd name="T36" fmla="*/ 6620 w 17265"/>
                <a:gd name="T37" fmla="*/ 223 h 2370"/>
                <a:gd name="T38" fmla="*/ 7018 w 17265"/>
                <a:gd name="T39" fmla="*/ 236 h 2370"/>
                <a:gd name="T40" fmla="*/ 7414 w 17265"/>
                <a:gd name="T41" fmla="*/ 279 h 2370"/>
                <a:gd name="T42" fmla="*/ 7784 w 17265"/>
                <a:gd name="T43" fmla="*/ 319 h 2370"/>
                <a:gd name="T44" fmla="*/ 7976 w 17265"/>
                <a:gd name="T45" fmla="*/ 323 h 2370"/>
                <a:gd name="T46" fmla="*/ 8083 w 17265"/>
                <a:gd name="T47" fmla="*/ 338 h 2370"/>
                <a:gd name="T48" fmla="*/ 8225 w 17265"/>
                <a:gd name="T49" fmla="*/ 403 h 2370"/>
                <a:gd name="T50" fmla="*/ 8413 w 17265"/>
                <a:gd name="T51" fmla="*/ 488 h 2370"/>
                <a:gd name="T52" fmla="*/ 8528 w 17265"/>
                <a:gd name="T53" fmla="*/ 519 h 2370"/>
                <a:gd name="T54" fmla="*/ 8700 w 17265"/>
                <a:gd name="T55" fmla="*/ 544 h 2370"/>
                <a:gd name="T56" fmla="*/ 9054 w 17265"/>
                <a:gd name="T57" fmla="*/ 601 h 2370"/>
                <a:gd name="T58" fmla="*/ 9613 w 17265"/>
                <a:gd name="T59" fmla="*/ 707 h 2370"/>
                <a:gd name="T60" fmla="*/ 9977 w 17265"/>
                <a:gd name="T61" fmla="*/ 766 h 2370"/>
                <a:gd name="T62" fmla="*/ 10274 w 17265"/>
                <a:gd name="T63" fmla="*/ 789 h 2370"/>
                <a:gd name="T64" fmla="*/ 10572 w 17265"/>
                <a:gd name="T65" fmla="*/ 794 h 2370"/>
                <a:gd name="T66" fmla="*/ 11240 w 17265"/>
                <a:gd name="T67" fmla="*/ 768 h 2370"/>
                <a:gd name="T68" fmla="*/ 11758 w 17265"/>
                <a:gd name="T69" fmla="*/ 752 h 2370"/>
                <a:gd name="T70" fmla="*/ 12055 w 17265"/>
                <a:gd name="T71" fmla="*/ 758 h 2370"/>
                <a:gd name="T72" fmla="*/ 12367 w 17265"/>
                <a:gd name="T73" fmla="*/ 789 h 2370"/>
                <a:gd name="T74" fmla="*/ 12841 w 17265"/>
                <a:gd name="T75" fmla="*/ 870 h 2370"/>
                <a:gd name="T76" fmla="*/ 13159 w 17265"/>
                <a:gd name="T77" fmla="*/ 914 h 2370"/>
                <a:gd name="T78" fmla="*/ 13357 w 17265"/>
                <a:gd name="T79" fmla="*/ 925 h 2370"/>
                <a:gd name="T80" fmla="*/ 13583 w 17265"/>
                <a:gd name="T81" fmla="*/ 928 h 2370"/>
                <a:gd name="T82" fmla="*/ 14016 w 17265"/>
                <a:gd name="T83" fmla="*/ 967 h 2370"/>
                <a:gd name="T84" fmla="*/ 14485 w 17265"/>
                <a:gd name="T85" fmla="*/ 1028 h 2370"/>
                <a:gd name="T86" fmla="*/ 14974 w 17265"/>
                <a:gd name="T87" fmla="*/ 1108 h 2370"/>
                <a:gd name="T88" fmla="*/ 15658 w 17265"/>
                <a:gd name="T89" fmla="*/ 1233 h 2370"/>
                <a:gd name="T90" fmla="*/ 16094 w 17265"/>
                <a:gd name="T91" fmla="*/ 1296 h 2370"/>
                <a:gd name="T92" fmla="*/ 16930 w 17265"/>
                <a:gd name="T93" fmla="*/ 1391 h 2370"/>
                <a:gd name="T94" fmla="*/ 17265 w 17265"/>
                <a:gd name="T95" fmla="*/ 2351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65" h="2370">
                  <a:moveTo>
                    <a:pt x="17265" y="2351"/>
                  </a:moveTo>
                  <a:lnTo>
                    <a:pt x="0" y="2370"/>
                  </a:lnTo>
                  <a:lnTo>
                    <a:pt x="0" y="265"/>
                  </a:lnTo>
                  <a:lnTo>
                    <a:pt x="14" y="268"/>
                  </a:lnTo>
                  <a:lnTo>
                    <a:pt x="53" y="273"/>
                  </a:lnTo>
                  <a:lnTo>
                    <a:pt x="110" y="281"/>
                  </a:lnTo>
                  <a:lnTo>
                    <a:pt x="181" y="290"/>
                  </a:lnTo>
                  <a:lnTo>
                    <a:pt x="259" y="302"/>
                  </a:lnTo>
                  <a:lnTo>
                    <a:pt x="339" y="313"/>
                  </a:lnTo>
                  <a:lnTo>
                    <a:pt x="416" y="323"/>
                  </a:lnTo>
                  <a:lnTo>
                    <a:pt x="482" y="334"/>
                  </a:lnTo>
                  <a:lnTo>
                    <a:pt x="532" y="342"/>
                  </a:lnTo>
                  <a:lnTo>
                    <a:pt x="583" y="351"/>
                  </a:lnTo>
                  <a:lnTo>
                    <a:pt x="634" y="361"/>
                  </a:lnTo>
                  <a:lnTo>
                    <a:pt x="685" y="372"/>
                  </a:lnTo>
                  <a:lnTo>
                    <a:pt x="735" y="381"/>
                  </a:lnTo>
                  <a:lnTo>
                    <a:pt x="786" y="390"/>
                  </a:lnTo>
                  <a:lnTo>
                    <a:pt x="837" y="398"/>
                  </a:lnTo>
                  <a:lnTo>
                    <a:pt x="888" y="405"/>
                  </a:lnTo>
                  <a:lnTo>
                    <a:pt x="975" y="411"/>
                  </a:lnTo>
                  <a:lnTo>
                    <a:pt x="1064" y="417"/>
                  </a:lnTo>
                  <a:lnTo>
                    <a:pt x="1155" y="418"/>
                  </a:lnTo>
                  <a:lnTo>
                    <a:pt x="1246" y="418"/>
                  </a:lnTo>
                  <a:lnTo>
                    <a:pt x="1337" y="415"/>
                  </a:lnTo>
                  <a:lnTo>
                    <a:pt x="1427" y="410"/>
                  </a:lnTo>
                  <a:lnTo>
                    <a:pt x="1516" y="403"/>
                  </a:lnTo>
                  <a:lnTo>
                    <a:pt x="1603" y="394"/>
                  </a:lnTo>
                  <a:lnTo>
                    <a:pt x="1839" y="367"/>
                  </a:lnTo>
                  <a:lnTo>
                    <a:pt x="2075" y="336"/>
                  </a:lnTo>
                  <a:lnTo>
                    <a:pt x="2311" y="305"/>
                  </a:lnTo>
                  <a:lnTo>
                    <a:pt x="2548" y="275"/>
                  </a:lnTo>
                  <a:lnTo>
                    <a:pt x="2785" y="243"/>
                  </a:lnTo>
                  <a:lnTo>
                    <a:pt x="3022" y="214"/>
                  </a:lnTo>
                  <a:lnTo>
                    <a:pt x="3141" y="201"/>
                  </a:lnTo>
                  <a:lnTo>
                    <a:pt x="3261" y="188"/>
                  </a:lnTo>
                  <a:lnTo>
                    <a:pt x="3379" y="176"/>
                  </a:lnTo>
                  <a:lnTo>
                    <a:pt x="3498" y="164"/>
                  </a:lnTo>
                  <a:lnTo>
                    <a:pt x="3575" y="156"/>
                  </a:lnTo>
                  <a:lnTo>
                    <a:pt x="3651" y="147"/>
                  </a:lnTo>
                  <a:lnTo>
                    <a:pt x="3728" y="137"/>
                  </a:lnTo>
                  <a:lnTo>
                    <a:pt x="3805" y="125"/>
                  </a:lnTo>
                  <a:lnTo>
                    <a:pt x="3958" y="100"/>
                  </a:lnTo>
                  <a:lnTo>
                    <a:pt x="4112" y="73"/>
                  </a:lnTo>
                  <a:lnTo>
                    <a:pt x="4188" y="62"/>
                  </a:lnTo>
                  <a:lnTo>
                    <a:pt x="4264" y="48"/>
                  </a:lnTo>
                  <a:lnTo>
                    <a:pt x="4341" y="38"/>
                  </a:lnTo>
                  <a:lnTo>
                    <a:pt x="4418" y="27"/>
                  </a:lnTo>
                  <a:lnTo>
                    <a:pt x="4495" y="18"/>
                  </a:lnTo>
                  <a:lnTo>
                    <a:pt x="4572" y="10"/>
                  </a:lnTo>
                  <a:lnTo>
                    <a:pt x="4648" y="4"/>
                  </a:lnTo>
                  <a:lnTo>
                    <a:pt x="4725" y="0"/>
                  </a:lnTo>
                  <a:lnTo>
                    <a:pt x="4760" y="0"/>
                  </a:lnTo>
                  <a:lnTo>
                    <a:pt x="4794" y="0"/>
                  </a:lnTo>
                  <a:lnTo>
                    <a:pt x="4829" y="0"/>
                  </a:lnTo>
                  <a:lnTo>
                    <a:pt x="4863" y="1"/>
                  </a:lnTo>
                  <a:lnTo>
                    <a:pt x="4932" y="6"/>
                  </a:lnTo>
                  <a:lnTo>
                    <a:pt x="5000" y="13"/>
                  </a:lnTo>
                  <a:lnTo>
                    <a:pt x="5070" y="22"/>
                  </a:lnTo>
                  <a:lnTo>
                    <a:pt x="5139" y="33"/>
                  </a:lnTo>
                  <a:lnTo>
                    <a:pt x="5207" y="46"/>
                  </a:lnTo>
                  <a:lnTo>
                    <a:pt x="5276" y="59"/>
                  </a:lnTo>
                  <a:lnTo>
                    <a:pt x="5413" y="88"/>
                  </a:lnTo>
                  <a:lnTo>
                    <a:pt x="5550" y="118"/>
                  </a:lnTo>
                  <a:lnTo>
                    <a:pt x="5618" y="134"/>
                  </a:lnTo>
                  <a:lnTo>
                    <a:pt x="5687" y="147"/>
                  </a:lnTo>
                  <a:lnTo>
                    <a:pt x="5755" y="160"/>
                  </a:lnTo>
                  <a:lnTo>
                    <a:pt x="5824" y="172"/>
                  </a:lnTo>
                  <a:lnTo>
                    <a:pt x="5904" y="185"/>
                  </a:lnTo>
                  <a:lnTo>
                    <a:pt x="5984" y="194"/>
                  </a:lnTo>
                  <a:lnTo>
                    <a:pt x="6064" y="202"/>
                  </a:lnTo>
                  <a:lnTo>
                    <a:pt x="6144" y="209"/>
                  </a:lnTo>
                  <a:lnTo>
                    <a:pt x="6223" y="213"/>
                  </a:lnTo>
                  <a:lnTo>
                    <a:pt x="6303" y="217"/>
                  </a:lnTo>
                  <a:lnTo>
                    <a:pt x="6383" y="219"/>
                  </a:lnTo>
                  <a:lnTo>
                    <a:pt x="6462" y="221"/>
                  </a:lnTo>
                  <a:lnTo>
                    <a:pt x="6620" y="223"/>
                  </a:lnTo>
                  <a:lnTo>
                    <a:pt x="6779" y="227"/>
                  </a:lnTo>
                  <a:lnTo>
                    <a:pt x="6859" y="230"/>
                  </a:lnTo>
                  <a:lnTo>
                    <a:pt x="6938" y="233"/>
                  </a:lnTo>
                  <a:lnTo>
                    <a:pt x="7018" y="236"/>
                  </a:lnTo>
                  <a:lnTo>
                    <a:pt x="7099" y="242"/>
                  </a:lnTo>
                  <a:lnTo>
                    <a:pt x="7204" y="252"/>
                  </a:lnTo>
                  <a:lnTo>
                    <a:pt x="7309" y="264"/>
                  </a:lnTo>
                  <a:lnTo>
                    <a:pt x="7414" y="279"/>
                  </a:lnTo>
                  <a:lnTo>
                    <a:pt x="7519" y="292"/>
                  </a:lnTo>
                  <a:lnTo>
                    <a:pt x="7625" y="305"/>
                  </a:lnTo>
                  <a:lnTo>
                    <a:pt x="7731" y="315"/>
                  </a:lnTo>
                  <a:lnTo>
                    <a:pt x="7784" y="319"/>
                  </a:lnTo>
                  <a:lnTo>
                    <a:pt x="7836" y="322"/>
                  </a:lnTo>
                  <a:lnTo>
                    <a:pt x="7890" y="323"/>
                  </a:lnTo>
                  <a:lnTo>
                    <a:pt x="7944" y="323"/>
                  </a:lnTo>
                  <a:lnTo>
                    <a:pt x="7976" y="323"/>
                  </a:lnTo>
                  <a:lnTo>
                    <a:pt x="8005" y="325"/>
                  </a:lnTo>
                  <a:lnTo>
                    <a:pt x="8032" y="327"/>
                  </a:lnTo>
                  <a:lnTo>
                    <a:pt x="8058" y="331"/>
                  </a:lnTo>
                  <a:lnTo>
                    <a:pt x="8083" y="338"/>
                  </a:lnTo>
                  <a:lnTo>
                    <a:pt x="8109" y="346"/>
                  </a:lnTo>
                  <a:lnTo>
                    <a:pt x="8136" y="357"/>
                  </a:lnTo>
                  <a:lnTo>
                    <a:pt x="8165" y="372"/>
                  </a:lnTo>
                  <a:lnTo>
                    <a:pt x="8225" y="403"/>
                  </a:lnTo>
                  <a:lnTo>
                    <a:pt x="8281" y="431"/>
                  </a:lnTo>
                  <a:lnTo>
                    <a:pt x="8334" y="456"/>
                  </a:lnTo>
                  <a:lnTo>
                    <a:pt x="8387" y="478"/>
                  </a:lnTo>
                  <a:lnTo>
                    <a:pt x="8413" y="488"/>
                  </a:lnTo>
                  <a:lnTo>
                    <a:pt x="8440" y="497"/>
                  </a:lnTo>
                  <a:lnTo>
                    <a:pt x="8468" y="505"/>
                  </a:lnTo>
                  <a:lnTo>
                    <a:pt x="8497" y="511"/>
                  </a:lnTo>
                  <a:lnTo>
                    <a:pt x="8528" y="519"/>
                  </a:lnTo>
                  <a:lnTo>
                    <a:pt x="8560" y="524"/>
                  </a:lnTo>
                  <a:lnTo>
                    <a:pt x="8594" y="530"/>
                  </a:lnTo>
                  <a:lnTo>
                    <a:pt x="8629" y="535"/>
                  </a:lnTo>
                  <a:lnTo>
                    <a:pt x="8700" y="544"/>
                  </a:lnTo>
                  <a:lnTo>
                    <a:pt x="8772" y="555"/>
                  </a:lnTo>
                  <a:lnTo>
                    <a:pt x="8842" y="565"/>
                  </a:lnTo>
                  <a:lnTo>
                    <a:pt x="8913" y="576"/>
                  </a:lnTo>
                  <a:lnTo>
                    <a:pt x="9054" y="601"/>
                  </a:lnTo>
                  <a:lnTo>
                    <a:pt x="9193" y="626"/>
                  </a:lnTo>
                  <a:lnTo>
                    <a:pt x="9333" y="653"/>
                  </a:lnTo>
                  <a:lnTo>
                    <a:pt x="9473" y="681"/>
                  </a:lnTo>
                  <a:lnTo>
                    <a:pt x="9613" y="707"/>
                  </a:lnTo>
                  <a:lnTo>
                    <a:pt x="9753" y="733"/>
                  </a:lnTo>
                  <a:lnTo>
                    <a:pt x="9828" y="747"/>
                  </a:lnTo>
                  <a:lnTo>
                    <a:pt x="9903" y="757"/>
                  </a:lnTo>
                  <a:lnTo>
                    <a:pt x="9977" y="766"/>
                  </a:lnTo>
                  <a:lnTo>
                    <a:pt x="10052" y="774"/>
                  </a:lnTo>
                  <a:lnTo>
                    <a:pt x="10126" y="781"/>
                  </a:lnTo>
                  <a:lnTo>
                    <a:pt x="10201" y="786"/>
                  </a:lnTo>
                  <a:lnTo>
                    <a:pt x="10274" y="789"/>
                  </a:lnTo>
                  <a:lnTo>
                    <a:pt x="10349" y="791"/>
                  </a:lnTo>
                  <a:lnTo>
                    <a:pt x="10423" y="793"/>
                  </a:lnTo>
                  <a:lnTo>
                    <a:pt x="10498" y="794"/>
                  </a:lnTo>
                  <a:lnTo>
                    <a:pt x="10572" y="794"/>
                  </a:lnTo>
                  <a:lnTo>
                    <a:pt x="10646" y="793"/>
                  </a:lnTo>
                  <a:lnTo>
                    <a:pt x="10795" y="789"/>
                  </a:lnTo>
                  <a:lnTo>
                    <a:pt x="10943" y="782"/>
                  </a:lnTo>
                  <a:lnTo>
                    <a:pt x="11240" y="768"/>
                  </a:lnTo>
                  <a:lnTo>
                    <a:pt x="11535" y="756"/>
                  </a:lnTo>
                  <a:lnTo>
                    <a:pt x="11610" y="753"/>
                  </a:lnTo>
                  <a:lnTo>
                    <a:pt x="11685" y="752"/>
                  </a:lnTo>
                  <a:lnTo>
                    <a:pt x="11758" y="752"/>
                  </a:lnTo>
                  <a:lnTo>
                    <a:pt x="11832" y="752"/>
                  </a:lnTo>
                  <a:lnTo>
                    <a:pt x="11907" y="753"/>
                  </a:lnTo>
                  <a:lnTo>
                    <a:pt x="11982" y="754"/>
                  </a:lnTo>
                  <a:lnTo>
                    <a:pt x="12055" y="758"/>
                  </a:lnTo>
                  <a:lnTo>
                    <a:pt x="12129" y="762"/>
                  </a:lnTo>
                  <a:lnTo>
                    <a:pt x="12209" y="769"/>
                  </a:lnTo>
                  <a:lnTo>
                    <a:pt x="12288" y="778"/>
                  </a:lnTo>
                  <a:lnTo>
                    <a:pt x="12367" y="789"/>
                  </a:lnTo>
                  <a:lnTo>
                    <a:pt x="12447" y="800"/>
                  </a:lnTo>
                  <a:lnTo>
                    <a:pt x="12605" y="828"/>
                  </a:lnTo>
                  <a:lnTo>
                    <a:pt x="12762" y="856"/>
                  </a:lnTo>
                  <a:lnTo>
                    <a:pt x="12841" y="870"/>
                  </a:lnTo>
                  <a:lnTo>
                    <a:pt x="12921" y="883"/>
                  </a:lnTo>
                  <a:lnTo>
                    <a:pt x="13000" y="895"/>
                  </a:lnTo>
                  <a:lnTo>
                    <a:pt x="13079" y="906"/>
                  </a:lnTo>
                  <a:lnTo>
                    <a:pt x="13159" y="914"/>
                  </a:lnTo>
                  <a:lnTo>
                    <a:pt x="13238" y="920"/>
                  </a:lnTo>
                  <a:lnTo>
                    <a:pt x="13278" y="923"/>
                  </a:lnTo>
                  <a:lnTo>
                    <a:pt x="13317" y="924"/>
                  </a:lnTo>
                  <a:lnTo>
                    <a:pt x="13357" y="925"/>
                  </a:lnTo>
                  <a:lnTo>
                    <a:pt x="13397" y="925"/>
                  </a:lnTo>
                  <a:lnTo>
                    <a:pt x="13459" y="925"/>
                  </a:lnTo>
                  <a:lnTo>
                    <a:pt x="13521" y="927"/>
                  </a:lnTo>
                  <a:lnTo>
                    <a:pt x="13583" y="928"/>
                  </a:lnTo>
                  <a:lnTo>
                    <a:pt x="13645" y="932"/>
                  </a:lnTo>
                  <a:lnTo>
                    <a:pt x="13769" y="941"/>
                  </a:lnTo>
                  <a:lnTo>
                    <a:pt x="13892" y="953"/>
                  </a:lnTo>
                  <a:lnTo>
                    <a:pt x="14016" y="967"/>
                  </a:lnTo>
                  <a:lnTo>
                    <a:pt x="14140" y="983"/>
                  </a:lnTo>
                  <a:lnTo>
                    <a:pt x="14264" y="999"/>
                  </a:lnTo>
                  <a:lnTo>
                    <a:pt x="14387" y="1015"/>
                  </a:lnTo>
                  <a:lnTo>
                    <a:pt x="14485" y="1028"/>
                  </a:lnTo>
                  <a:lnTo>
                    <a:pt x="14583" y="1041"/>
                  </a:lnTo>
                  <a:lnTo>
                    <a:pt x="14680" y="1057"/>
                  </a:lnTo>
                  <a:lnTo>
                    <a:pt x="14779" y="1073"/>
                  </a:lnTo>
                  <a:lnTo>
                    <a:pt x="14974" y="1108"/>
                  </a:lnTo>
                  <a:lnTo>
                    <a:pt x="15171" y="1144"/>
                  </a:lnTo>
                  <a:lnTo>
                    <a:pt x="15365" y="1180"/>
                  </a:lnTo>
                  <a:lnTo>
                    <a:pt x="15561" y="1216"/>
                  </a:lnTo>
                  <a:lnTo>
                    <a:pt x="15658" y="1233"/>
                  </a:lnTo>
                  <a:lnTo>
                    <a:pt x="15755" y="1249"/>
                  </a:lnTo>
                  <a:lnTo>
                    <a:pt x="15852" y="1263"/>
                  </a:lnTo>
                  <a:lnTo>
                    <a:pt x="15949" y="1278"/>
                  </a:lnTo>
                  <a:lnTo>
                    <a:pt x="16094" y="1296"/>
                  </a:lnTo>
                  <a:lnTo>
                    <a:pt x="16284" y="1319"/>
                  </a:lnTo>
                  <a:lnTo>
                    <a:pt x="16500" y="1343"/>
                  </a:lnTo>
                  <a:lnTo>
                    <a:pt x="16723" y="1368"/>
                  </a:lnTo>
                  <a:lnTo>
                    <a:pt x="16930" y="1391"/>
                  </a:lnTo>
                  <a:lnTo>
                    <a:pt x="17103" y="1409"/>
                  </a:lnTo>
                  <a:lnTo>
                    <a:pt x="17221" y="1422"/>
                  </a:lnTo>
                  <a:lnTo>
                    <a:pt x="17265" y="1428"/>
                  </a:lnTo>
                  <a:lnTo>
                    <a:pt x="17265" y="2351"/>
                  </a:lnTo>
                  <a:close/>
                </a:path>
              </a:pathLst>
            </a:custGeom>
            <a:solidFill>
              <a:srgbClr val="000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2041525" y="5424488"/>
              <a:ext cx="7102475" cy="573088"/>
            </a:xfrm>
            <a:custGeom>
              <a:avLst/>
              <a:gdLst>
                <a:gd name="T0" fmla="*/ 13156 w 13422"/>
                <a:gd name="T1" fmla="*/ 1437 h 1444"/>
                <a:gd name="T2" fmla="*/ 12664 w 13422"/>
                <a:gd name="T3" fmla="*/ 1438 h 1444"/>
                <a:gd name="T4" fmla="*/ 11634 w 13422"/>
                <a:gd name="T5" fmla="*/ 1438 h 1444"/>
                <a:gd name="T6" fmla="*/ 10311 w 13422"/>
                <a:gd name="T7" fmla="*/ 1438 h 1444"/>
                <a:gd name="T8" fmla="*/ 8793 w 13422"/>
                <a:gd name="T9" fmla="*/ 1438 h 1444"/>
                <a:gd name="T10" fmla="*/ 6994 w 13422"/>
                <a:gd name="T11" fmla="*/ 1438 h 1444"/>
                <a:gd name="T12" fmla="*/ 5163 w 13422"/>
                <a:gd name="T13" fmla="*/ 1438 h 1444"/>
                <a:gd name="T14" fmla="*/ 3286 w 13422"/>
                <a:gd name="T15" fmla="*/ 1438 h 1444"/>
                <a:gd name="T16" fmla="*/ 2189 w 13422"/>
                <a:gd name="T17" fmla="*/ 1438 h 1444"/>
                <a:gd name="T18" fmla="*/ 1380 w 13422"/>
                <a:gd name="T19" fmla="*/ 1438 h 1444"/>
                <a:gd name="T20" fmla="*/ 948 w 13422"/>
                <a:gd name="T21" fmla="*/ 1438 h 1444"/>
                <a:gd name="T22" fmla="*/ 532 w 13422"/>
                <a:gd name="T23" fmla="*/ 1444 h 1444"/>
                <a:gd name="T24" fmla="*/ 285 w 13422"/>
                <a:gd name="T25" fmla="*/ 1436 h 1444"/>
                <a:gd name="T26" fmla="*/ 69 w 13422"/>
                <a:gd name="T27" fmla="*/ 1391 h 1444"/>
                <a:gd name="T28" fmla="*/ 94 w 13422"/>
                <a:gd name="T29" fmla="*/ 1298 h 1444"/>
                <a:gd name="T30" fmla="*/ 336 w 13422"/>
                <a:gd name="T31" fmla="*/ 1132 h 1444"/>
                <a:gd name="T32" fmla="*/ 517 w 13422"/>
                <a:gd name="T33" fmla="*/ 1019 h 1444"/>
                <a:gd name="T34" fmla="*/ 731 w 13422"/>
                <a:gd name="T35" fmla="*/ 941 h 1444"/>
                <a:gd name="T36" fmla="*/ 1023 w 13422"/>
                <a:gd name="T37" fmla="*/ 873 h 1444"/>
                <a:gd name="T38" fmla="*/ 1197 w 13422"/>
                <a:gd name="T39" fmla="*/ 848 h 1444"/>
                <a:gd name="T40" fmla="*/ 1328 w 13422"/>
                <a:gd name="T41" fmla="*/ 795 h 1444"/>
                <a:gd name="T42" fmla="*/ 1527 w 13422"/>
                <a:gd name="T43" fmla="*/ 671 h 1444"/>
                <a:gd name="T44" fmla="*/ 1629 w 13422"/>
                <a:gd name="T45" fmla="*/ 630 h 1444"/>
                <a:gd name="T46" fmla="*/ 1762 w 13422"/>
                <a:gd name="T47" fmla="*/ 623 h 1444"/>
                <a:gd name="T48" fmla="*/ 1959 w 13422"/>
                <a:gd name="T49" fmla="*/ 613 h 1444"/>
                <a:gd name="T50" fmla="*/ 2194 w 13422"/>
                <a:gd name="T51" fmla="*/ 584 h 1444"/>
                <a:gd name="T52" fmla="*/ 2576 w 13422"/>
                <a:gd name="T53" fmla="*/ 522 h 1444"/>
                <a:gd name="T54" fmla="*/ 2874 w 13422"/>
                <a:gd name="T55" fmla="*/ 497 h 1444"/>
                <a:gd name="T56" fmla="*/ 3124 w 13422"/>
                <a:gd name="T57" fmla="*/ 505 h 1444"/>
                <a:gd name="T58" fmla="*/ 3308 w 13422"/>
                <a:gd name="T59" fmla="*/ 500 h 1444"/>
                <a:gd name="T60" fmla="*/ 3483 w 13422"/>
                <a:gd name="T61" fmla="*/ 461 h 1444"/>
                <a:gd name="T62" fmla="*/ 3731 w 13422"/>
                <a:gd name="T63" fmla="*/ 414 h 1444"/>
                <a:gd name="T64" fmla="*/ 4134 w 13422"/>
                <a:gd name="T65" fmla="*/ 384 h 1444"/>
                <a:gd name="T66" fmla="*/ 4383 w 13422"/>
                <a:gd name="T67" fmla="*/ 396 h 1444"/>
                <a:gd name="T68" fmla="*/ 4745 w 13422"/>
                <a:gd name="T69" fmla="*/ 452 h 1444"/>
                <a:gd name="T70" fmla="*/ 4935 w 13422"/>
                <a:gd name="T71" fmla="*/ 454 h 1444"/>
                <a:gd name="T72" fmla="*/ 5183 w 13422"/>
                <a:gd name="T73" fmla="*/ 384 h 1444"/>
                <a:gd name="T74" fmla="*/ 5511 w 13422"/>
                <a:gd name="T75" fmla="*/ 270 h 1444"/>
                <a:gd name="T76" fmla="*/ 5701 w 13422"/>
                <a:gd name="T77" fmla="*/ 218 h 1444"/>
                <a:gd name="T78" fmla="*/ 6010 w 13422"/>
                <a:gd name="T79" fmla="*/ 176 h 1444"/>
                <a:gd name="T80" fmla="*/ 6363 w 13422"/>
                <a:gd name="T81" fmla="*/ 141 h 1444"/>
                <a:gd name="T82" fmla="*/ 6807 w 13422"/>
                <a:gd name="T83" fmla="*/ 135 h 1444"/>
                <a:gd name="T84" fmla="*/ 7360 w 13422"/>
                <a:gd name="T85" fmla="*/ 155 h 1444"/>
                <a:gd name="T86" fmla="*/ 7611 w 13422"/>
                <a:gd name="T87" fmla="*/ 172 h 1444"/>
                <a:gd name="T88" fmla="*/ 7812 w 13422"/>
                <a:gd name="T89" fmla="*/ 158 h 1444"/>
                <a:gd name="T90" fmla="*/ 8102 w 13422"/>
                <a:gd name="T91" fmla="*/ 131 h 1444"/>
                <a:gd name="T92" fmla="*/ 8619 w 13422"/>
                <a:gd name="T93" fmla="*/ 89 h 1444"/>
                <a:gd name="T94" fmla="*/ 8909 w 13422"/>
                <a:gd name="T95" fmla="*/ 88 h 1444"/>
                <a:gd name="T96" fmla="*/ 9362 w 13422"/>
                <a:gd name="T97" fmla="*/ 121 h 1444"/>
                <a:gd name="T98" fmla="*/ 10072 w 13422"/>
                <a:gd name="T99" fmla="*/ 149 h 1444"/>
                <a:gd name="T100" fmla="*/ 10521 w 13422"/>
                <a:gd name="T101" fmla="*/ 149 h 1444"/>
                <a:gd name="T102" fmla="*/ 10890 w 13422"/>
                <a:gd name="T103" fmla="*/ 150 h 1444"/>
                <a:gd name="T104" fmla="*/ 11197 w 13422"/>
                <a:gd name="T105" fmla="*/ 184 h 1444"/>
                <a:gd name="T106" fmla="*/ 11503 w 13422"/>
                <a:gd name="T107" fmla="*/ 206 h 1444"/>
                <a:gd name="T108" fmla="*/ 11812 w 13422"/>
                <a:gd name="T109" fmla="*/ 179 h 1444"/>
                <a:gd name="T110" fmla="*/ 12177 w 13422"/>
                <a:gd name="T111" fmla="*/ 104 h 1444"/>
                <a:gd name="T112" fmla="*/ 12519 w 13422"/>
                <a:gd name="T113" fmla="*/ 22 h 1444"/>
                <a:gd name="T114" fmla="*/ 12714 w 13422"/>
                <a:gd name="T115" fmla="*/ 0 h 1444"/>
                <a:gd name="T116" fmla="*/ 13101 w 13422"/>
                <a:gd name="T117" fmla="*/ 26 h 1444"/>
                <a:gd name="T118" fmla="*/ 13420 w 13422"/>
                <a:gd name="T119" fmla="*/ 112 h 1444"/>
                <a:gd name="T120" fmla="*/ 13422 w 13422"/>
                <a:gd name="T121" fmla="*/ 1219 h 1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22" h="1444">
                  <a:moveTo>
                    <a:pt x="13422" y="1436"/>
                  </a:moveTo>
                  <a:lnTo>
                    <a:pt x="13399" y="1436"/>
                  </a:lnTo>
                  <a:lnTo>
                    <a:pt x="13340" y="1436"/>
                  </a:lnTo>
                  <a:lnTo>
                    <a:pt x="13255" y="1437"/>
                  </a:lnTo>
                  <a:lnTo>
                    <a:pt x="13156" y="1437"/>
                  </a:lnTo>
                  <a:lnTo>
                    <a:pt x="13057" y="1437"/>
                  </a:lnTo>
                  <a:lnTo>
                    <a:pt x="12967" y="1438"/>
                  </a:lnTo>
                  <a:lnTo>
                    <a:pt x="12901" y="1438"/>
                  </a:lnTo>
                  <a:lnTo>
                    <a:pt x="12870" y="1438"/>
                  </a:lnTo>
                  <a:lnTo>
                    <a:pt x="12664" y="1438"/>
                  </a:lnTo>
                  <a:lnTo>
                    <a:pt x="12458" y="1438"/>
                  </a:lnTo>
                  <a:lnTo>
                    <a:pt x="12251" y="1438"/>
                  </a:lnTo>
                  <a:lnTo>
                    <a:pt x="12045" y="1438"/>
                  </a:lnTo>
                  <a:lnTo>
                    <a:pt x="11840" y="1438"/>
                  </a:lnTo>
                  <a:lnTo>
                    <a:pt x="11634" y="1438"/>
                  </a:lnTo>
                  <a:lnTo>
                    <a:pt x="11427" y="1438"/>
                  </a:lnTo>
                  <a:lnTo>
                    <a:pt x="11221" y="1438"/>
                  </a:lnTo>
                  <a:lnTo>
                    <a:pt x="10917" y="1438"/>
                  </a:lnTo>
                  <a:lnTo>
                    <a:pt x="10614" y="1438"/>
                  </a:lnTo>
                  <a:lnTo>
                    <a:pt x="10311" y="1438"/>
                  </a:lnTo>
                  <a:lnTo>
                    <a:pt x="10007" y="1438"/>
                  </a:lnTo>
                  <a:lnTo>
                    <a:pt x="9704" y="1438"/>
                  </a:lnTo>
                  <a:lnTo>
                    <a:pt x="9400" y="1438"/>
                  </a:lnTo>
                  <a:lnTo>
                    <a:pt x="9097" y="1438"/>
                  </a:lnTo>
                  <a:lnTo>
                    <a:pt x="8793" y="1438"/>
                  </a:lnTo>
                  <a:lnTo>
                    <a:pt x="8433" y="1438"/>
                  </a:lnTo>
                  <a:lnTo>
                    <a:pt x="8074" y="1438"/>
                  </a:lnTo>
                  <a:lnTo>
                    <a:pt x="7713" y="1438"/>
                  </a:lnTo>
                  <a:lnTo>
                    <a:pt x="7353" y="1438"/>
                  </a:lnTo>
                  <a:lnTo>
                    <a:pt x="6994" y="1438"/>
                  </a:lnTo>
                  <a:lnTo>
                    <a:pt x="6634" y="1438"/>
                  </a:lnTo>
                  <a:lnTo>
                    <a:pt x="6273" y="1438"/>
                  </a:lnTo>
                  <a:lnTo>
                    <a:pt x="5914" y="1438"/>
                  </a:lnTo>
                  <a:lnTo>
                    <a:pt x="5539" y="1438"/>
                  </a:lnTo>
                  <a:lnTo>
                    <a:pt x="5163" y="1438"/>
                  </a:lnTo>
                  <a:lnTo>
                    <a:pt x="4788" y="1438"/>
                  </a:lnTo>
                  <a:lnTo>
                    <a:pt x="4413" y="1438"/>
                  </a:lnTo>
                  <a:lnTo>
                    <a:pt x="4038" y="1438"/>
                  </a:lnTo>
                  <a:lnTo>
                    <a:pt x="3662" y="1438"/>
                  </a:lnTo>
                  <a:lnTo>
                    <a:pt x="3286" y="1438"/>
                  </a:lnTo>
                  <a:lnTo>
                    <a:pt x="2911" y="1438"/>
                  </a:lnTo>
                  <a:lnTo>
                    <a:pt x="2731" y="1438"/>
                  </a:lnTo>
                  <a:lnTo>
                    <a:pt x="2550" y="1438"/>
                  </a:lnTo>
                  <a:lnTo>
                    <a:pt x="2369" y="1438"/>
                  </a:lnTo>
                  <a:lnTo>
                    <a:pt x="2189" y="1438"/>
                  </a:lnTo>
                  <a:lnTo>
                    <a:pt x="2009" y="1438"/>
                  </a:lnTo>
                  <a:lnTo>
                    <a:pt x="1827" y="1438"/>
                  </a:lnTo>
                  <a:lnTo>
                    <a:pt x="1647" y="1438"/>
                  </a:lnTo>
                  <a:lnTo>
                    <a:pt x="1466" y="1438"/>
                  </a:lnTo>
                  <a:lnTo>
                    <a:pt x="1380" y="1438"/>
                  </a:lnTo>
                  <a:lnTo>
                    <a:pt x="1294" y="1438"/>
                  </a:lnTo>
                  <a:lnTo>
                    <a:pt x="1207" y="1438"/>
                  </a:lnTo>
                  <a:lnTo>
                    <a:pt x="1121" y="1438"/>
                  </a:lnTo>
                  <a:lnTo>
                    <a:pt x="1034" y="1438"/>
                  </a:lnTo>
                  <a:lnTo>
                    <a:pt x="948" y="1438"/>
                  </a:lnTo>
                  <a:lnTo>
                    <a:pt x="862" y="1438"/>
                  </a:lnTo>
                  <a:lnTo>
                    <a:pt x="775" y="1438"/>
                  </a:lnTo>
                  <a:lnTo>
                    <a:pt x="679" y="1440"/>
                  </a:lnTo>
                  <a:lnTo>
                    <a:pt x="581" y="1442"/>
                  </a:lnTo>
                  <a:lnTo>
                    <a:pt x="532" y="1444"/>
                  </a:lnTo>
                  <a:lnTo>
                    <a:pt x="483" y="1444"/>
                  </a:lnTo>
                  <a:lnTo>
                    <a:pt x="433" y="1444"/>
                  </a:lnTo>
                  <a:lnTo>
                    <a:pt x="383" y="1442"/>
                  </a:lnTo>
                  <a:lnTo>
                    <a:pt x="335" y="1440"/>
                  </a:lnTo>
                  <a:lnTo>
                    <a:pt x="285" y="1436"/>
                  </a:lnTo>
                  <a:lnTo>
                    <a:pt x="236" y="1429"/>
                  </a:lnTo>
                  <a:lnTo>
                    <a:pt x="188" y="1421"/>
                  </a:lnTo>
                  <a:lnTo>
                    <a:pt x="140" y="1411"/>
                  </a:lnTo>
                  <a:lnTo>
                    <a:pt x="93" y="1399"/>
                  </a:lnTo>
                  <a:lnTo>
                    <a:pt x="69" y="1391"/>
                  </a:lnTo>
                  <a:lnTo>
                    <a:pt x="46" y="1383"/>
                  </a:lnTo>
                  <a:lnTo>
                    <a:pt x="22" y="1374"/>
                  </a:lnTo>
                  <a:lnTo>
                    <a:pt x="0" y="1365"/>
                  </a:lnTo>
                  <a:lnTo>
                    <a:pt x="46" y="1331"/>
                  </a:lnTo>
                  <a:lnTo>
                    <a:pt x="94" y="1298"/>
                  </a:lnTo>
                  <a:lnTo>
                    <a:pt x="142" y="1263"/>
                  </a:lnTo>
                  <a:lnTo>
                    <a:pt x="191" y="1231"/>
                  </a:lnTo>
                  <a:lnTo>
                    <a:pt x="240" y="1198"/>
                  </a:lnTo>
                  <a:lnTo>
                    <a:pt x="288" y="1165"/>
                  </a:lnTo>
                  <a:lnTo>
                    <a:pt x="336" y="1132"/>
                  </a:lnTo>
                  <a:lnTo>
                    <a:pt x="383" y="1098"/>
                  </a:lnTo>
                  <a:lnTo>
                    <a:pt x="416" y="1075"/>
                  </a:lnTo>
                  <a:lnTo>
                    <a:pt x="449" y="1054"/>
                  </a:lnTo>
                  <a:lnTo>
                    <a:pt x="483" y="1036"/>
                  </a:lnTo>
                  <a:lnTo>
                    <a:pt x="517" y="1019"/>
                  </a:lnTo>
                  <a:lnTo>
                    <a:pt x="552" y="1003"/>
                  </a:lnTo>
                  <a:lnTo>
                    <a:pt x="587" y="989"/>
                  </a:lnTo>
                  <a:lnTo>
                    <a:pt x="623" y="976"/>
                  </a:lnTo>
                  <a:lnTo>
                    <a:pt x="659" y="962"/>
                  </a:lnTo>
                  <a:lnTo>
                    <a:pt x="731" y="941"/>
                  </a:lnTo>
                  <a:lnTo>
                    <a:pt x="804" y="922"/>
                  </a:lnTo>
                  <a:lnTo>
                    <a:pt x="878" y="903"/>
                  </a:lnTo>
                  <a:lnTo>
                    <a:pt x="952" y="886"/>
                  </a:lnTo>
                  <a:lnTo>
                    <a:pt x="987" y="878"/>
                  </a:lnTo>
                  <a:lnTo>
                    <a:pt x="1023" y="873"/>
                  </a:lnTo>
                  <a:lnTo>
                    <a:pt x="1057" y="869"/>
                  </a:lnTo>
                  <a:lnTo>
                    <a:pt x="1093" y="865"/>
                  </a:lnTo>
                  <a:lnTo>
                    <a:pt x="1128" y="860"/>
                  </a:lnTo>
                  <a:lnTo>
                    <a:pt x="1163" y="855"/>
                  </a:lnTo>
                  <a:lnTo>
                    <a:pt x="1197" y="848"/>
                  </a:lnTo>
                  <a:lnTo>
                    <a:pt x="1233" y="839"/>
                  </a:lnTo>
                  <a:lnTo>
                    <a:pt x="1258" y="830"/>
                  </a:lnTo>
                  <a:lnTo>
                    <a:pt x="1282" y="820"/>
                  </a:lnTo>
                  <a:lnTo>
                    <a:pt x="1305" y="809"/>
                  </a:lnTo>
                  <a:lnTo>
                    <a:pt x="1328" y="795"/>
                  </a:lnTo>
                  <a:lnTo>
                    <a:pt x="1374" y="769"/>
                  </a:lnTo>
                  <a:lnTo>
                    <a:pt x="1417" y="740"/>
                  </a:lnTo>
                  <a:lnTo>
                    <a:pt x="1461" y="711"/>
                  </a:lnTo>
                  <a:lnTo>
                    <a:pt x="1504" y="682"/>
                  </a:lnTo>
                  <a:lnTo>
                    <a:pt x="1527" y="671"/>
                  </a:lnTo>
                  <a:lnTo>
                    <a:pt x="1550" y="659"/>
                  </a:lnTo>
                  <a:lnTo>
                    <a:pt x="1572" y="648"/>
                  </a:lnTo>
                  <a:lnTo>
                    <a:pt x="1596" y="639"/>
                  </a:lnTo>
                  <a:lnTo>
                    <a:pt x="1612" y="634"/>
                  </a:lnTo>
                  <a:lnTo>
                    <a:pt x="1629" y="630"/>
                  </a:lnTo>
                  <a:lnTo>
                    <a:pt x="1646" y="626"/>
                  </a:lnTo>
                  <a:lnTo>
                    <a:pt x="1662" y="625"/>
                  </a:lnTo>
                  <a:lnTo>
                    <a:pt x="1695" y="622"/>
                  </a:lnTo>
                  <a:lnTo>
                    <a:pt x="1729" y="622"/>
                  </a:lnTo>
                  <a:lnTo>
                    <a:pt x="1762" y="623"/>
                  </a:lnTo>
                  <a:lnTo>
                    <a:pt x="1797" y="623"/>
                  </a:lnTo>
                  <a:lnTo>
                    <a:pt x="1831" y="623"/>
                  </a:lnTo>
                  <a:lnTo>
                    <a:pt x="1866" y="622"/>
                  </a:lnTo>
                  <a:lnTo>
                    <a:pt x="1912" y="617"/>
                  </a:lnTo>
                  <a:lnTo>
                    <a:pt x="1959" y="613"/>
                  </a:lnTo>
                  <a:lnTo>
                    <a:pt x="2006" y="607"/>
                  </a:lnTo>
                  <a:lnTo>
                    <a:pt x="2053" y="602"/>
                  </a:lnTo>
                  <a:lnTo>
                    <a:pt x="2100" y="596"/>
                  </a:lnTo>
                  <a:lnTo>
                    <a:pt x="2148" y="590"/>
                  </a:lnTo>
                  <a:lnTo>
                    <a:pt x="2194" y="584"/>
                  </a:lnTo>
                  <a:lnTo>
                    <a:pt x="2241" y="576"/>
                  </a:lnTo>
                  <a:lnTo>
                    <a:pt x="2324" y="563"/>
                  </a:lnTo>
                  <a:lnTo>
                    <a:pt x="2407" y="548"/>
                  </a:lnTo>
                  <a:lnTo>
                    <a:pt x="2491" y="535"/>
                  </a:lnTo>
                  <a:lnTo>
                    <a:pt x="2576" y="522"/>
                  </a:lnTo>
                  <a:lnTo>
                    <a:pt x="2661" y="511"/>
                  </a:lnTo>
                  <a:lnTo>
                    <a:pt x="2745" y="504"/>
                  </a:lnTo>
                  <a:lnTo>
                    <a:pt x="2788" y="500"/>
                  </a:lnTo>
                  <a:lnTo>
                    <a:pt x="2830" y="498"/>
                  </a:lnTo>
                  <a:lnTo>
                    <a:pt x="2874" y="497"/>
                  </a:lnTo>
                  <a:lnTo>
                    <a:pt x="2916" y="497"/>
                  </a:lnTo>
                  <a:lnTo>
                    <a:pt x="2968" y="497"/>
                  </a:lnTo>
                  <a:lnTo>
                    <a:pt x="3019" y="500"/>
                  </a:lnTo>
                  <a:lnTo>
                    <a:pt x="3072" y="502"/>
                  </a:lnTo>
                  <a:lnTo>
                    <a:pt x="3124" y="505"/>
                  </a:lnTo>
                  <a:lnTo>
                    <a:pt x="3177" y="506"/>
                  </a:lnTo>
                  <a:lnTo>
                    <a:pt x="3230" y="505"/>
                  </a:lnTo>
                  <a:lnTo>
                    <a:pt x="3256" y="505"/>
                  </a:lnTo>
                  <a:lnTo>
                    <a:pt x="3282" y="502"/>
                  </a:lnTo>
                  <a:lnTo>
                    <a:pt x="3308" y="500"/>
                  </a:lnTo>
                  <a:lnTo>
                    <a:pt x="3333" y="497"/>
                  </a:lnTo>
                  <a:lnTo>
                    <a:pt x="3370" y="490"/>
                  </a:lnTo>
                  <a:lnTo>
                    <a:pt x="3408" y="481"/>
                  </a:lnTo>
                  <a:lnTo>
                    <a:pt x="3445" y="472"/>
                  </a:lnTo>
                  <a:lnTo>
                    <a:pt x="3483" y="461"/>
                  </a:lnTo>
                  <a:lnTo>
                    <a:pt x="3521" y="452"/>
                  </a:lnTo>
                  <a:lnTo>
                    <a:pt x="3558" y="442"/>
                  </a:lnTo>
                  <a:lnTo>
                    <a:pt x="3596" y="434"/>
                  </a:lnTo>
                  <a:lnTo>
                    <a:pt x="3634" y="427"/>
                  </a:lnTo>
                  <a:lnTo>
                    <a:pt x="3731" y="414"/>
                  </a:lnTo>
                  <a:lnTo>
                    <a:pt x="3829" y="404"/>
                  </a:lnTo>
                  <a:lnTo>
                    <a:pt x="3931" y="393"/>
                  </a:lnTo>
                  <a:lnTo>
                    <a:pt x="4032" y="387"/>
                  </a:lnTo>
                  <a:lnTo>
                    <a:pt x="4083" y="385"/>
                  </a:lnTo>
                  <a:lnTo>
                    <a:pt x="4134" y="384"/>
                  </a:lnTo>
                  <a:lnTo>
                    <a:pt x="4185" y="384"/>
                  </a:lnTo>
                  <a:lnTo>
                    <a:pt x="4236" y="385"/>
                  </a:lnTo>
                  <a:lnTo>
                    <a:pt x="4285" y="388"/>
                  </a:lnTo>
                  <a:lnTo>
                    <a:pt x="4335" y="390"/>
                  </a:lnTo>
                  <a:lnTo>
                    <a:pt x="4383" y="396"/>
                  </a:lnTo>
                  <a:lnTo>
                    <a:pt x="4432" y="402"/>
                  </a:lnTo>
                  <a:lnTo>
                    <a:pt x="4512" y="415"/>
                  </a:lnTo>
                  <a:lnTo>
                    <a:pt x="4591" y="430"/>
                  </a:lnTo>
                  <a:lnTo>
                    <a:pt x="4669" y="443"/>
                  </a:lnTo>
                  <a:lnTo>
                    <a:pt x="4745" y="452"/>
                  </a:lnTo>
                  <a:lnTo>
                    <a:pt x="4783" y="456"/>
                  </a:lnTo>
                  <a:lnTo>
                    <a:pt x="4821" y="458"/>
                  </a:lnTo>
                  <a:lnTo>
                    <a:pt x="4859" y="459"/>
                  </a:lnTo>
                  <a:lnTo>
                    <a:pt x="4896" y="458"/>
                  </a:lnTo>
                  <a:lnTo>
                    <a:pt x="4935" y="454"/>
                  </a:lnTo>
                  <a:lnTo>
                    <a:pt x="4973" y="447"/>
                  </a:lnTo>
                  <a:lnTo>
                    <a:pt x="5012" y="439"/>
                  </a:lnTo>
                  <a:lnTo>
                    <a:pt x="5051" y="429"/>
                  </a:lnTo>
                  <a:lnTo>
                    <a:pt x="5117" y="408"/>
                  </a:lnTo>
                  <a:lnTo>
                    <a:pt x="5183" y="384"/>
                  </a:lnTo>
                  <a:lnTo>
                    <a:pt x="5249" y="362"/>
                  </a:lnTo>
                  <a:lnTo>
                    <a:pt x="5314" y="338"/>
                  </a:lnTo>
                  <a:lnTo>
                    <a:pt x="5379" y="314"/>
                  </a:lnTo>
                  <a:lnTo>
                    <a:pt x="5445" y="291"/>
                  </a:lnTo>
                  <a:lnTo>
                    <a:pt x="5511" y="270"/>
                  </a:lnTo>
                  <a:lnTo>
                    <a:pt x="5577" y="248"/>
                  </a:lnTo>
                  <a:lnTo>
                    <a:pt x="5608" y="239"/>
                  </a:lnTo>
                  <a:lnTo>
                    <a:pt x="5640" y="231"/>
                  </a:lnTo>
                  <a:lnTo>
                    <a:pt x="5671" y="225"/>
                  </a:lnTo>
                  <a:lnTo>
                    <a:pt x="5701" y="218"/>
                  </a:lnTo>
                  <a:lnTo>
                    <a:pt x="5763" y="208"/>
                  </a:lnTo>
                  <a:lnTo>
                    <a:pt x="5824" y="199"/>
                  </a:lnTo>
                  <a:lnTo>
                    <a:pt x="5886" y="191"/>
                  </a:lnTo>
                  <a:lnTo>
                    <a:pt x="5948" y="184"/>
                  </a:lnTo>
                  <a:lnTo>
                    <a:pt x="6010" y="176"/>
                  </a:lnTo>
                  <a:lnTo>
                    <a:pt x="6073" y="168"/>
                  </a:lnTo>
                  <a:lnTo>
                    <a:pt x="6145" y="159"/>
                  </a:lnTo>
                  <a:lnTo>
                    <a:pt x="6217" y="151"/>
                  </a:lnTo>
                  <a:lnTo>
                    <a:pt x="6290" y="145"/>
                  </a:lnTo>
                  <a:lnTo>
                    <a:pt x="6363" y="141"/>
                  </a:lnTo>
                  <a:lnTo>
                    <a:pt x="6437" y="137"/>
                  </a:lnTo>
                  <a:lnTo>
                    <a:pt x="6511" y="135"/>
                  </a:lnTo>
                  <a:lnTo>
                    <a:pt x="6585" y="134"/>
                  </a:lnTo>
                  <a:lnTo>
                    <a:pt x="6659" y="134"/>
                  </a:lnTo>
                  <a:lnTo>
                    <a:pt x="6807" y="135"/>
                  </a:lnTo>
                  <a:lnTo>
                    <a:pt x="6956" y="139"/>
                  </a:lnTo>
                  <a:lnTo>
                    <a:pt x="7103" y="145"/>
                  </a:lnTo>
                  <a:lnTo>
                    <a:pt x="7249" y="149"/>
                  </a:lnTo>
                  <a:lnTo>
                    <a:pt x="7305" y="151"/>
                  </a:lnTo>
                  <a:lnTo>
                    <a:pt x="7360" y="155"/>
                  </a:lnTo>
                  <a:lnTo>
                    <a:pt x="7415" y="160"/>
                  </a:lnTo>
                  <a:lnTo>
                    <a:pt x="7470" y="166"/>
                  </a:lnTo>
                  <a:lnTo>
                    <a:pt x="7526" y="170"/>
                  </a:lnTo>
                  <a:lnTo>
                    <a:pt x="7582" y="172"/>
                  </a:lnTo>
                  <a:lnTo>
                    <a:pt x="7611" y="172"/>
                  </a:lnTo>
                  <a:lnTo>
                    <a:pt x="7640" y="172"/>
                  </a:lnTo>
                  <a:lnTo>
                    <a:pt x="7668" y="171"/>
                  </a:lnTo>
                  <a:lnTo>
                    <a:pt x="7698" y="168"/>
                  </a:lnTo>
                  <a:lnTo>
                    <a:pt x="7754" y="163"/>
                  </a:lnTo>
                  <a:lnTo>
                    <a:pt x="7812" y="158"/>
                  </a:lnTo>
                  <a:lnTo>
                    <a:pt x="7870" y="153"/>
                  </a:lnTo>
                  <a:lnTo>
                    <a:pt x="7928" y="149"/>
                  </a:lnTo>
                  <a:lnTo>
                    <a:pt x="7986" y="143"/>
                  </a:lnTo>
                  <a:lnTo>
                    <a:pt x="8045" y="138"/>
                  </a:lnTo>
                  <a:lnTo>
                    <a:pt x="8102" y="131"/>
                  </a:lnTo>
                  <a:lnTo>
                    <a:pt x="8159" y="125"/>
                  </a:lnTo>
                  <a:lnTo>
                    <a:pt x="8273" y="113"/>
                  </a:lnTo>
                  <a:lnTo>
                    <a:pt x="8387" y="103"/>
                  </a:lnTo>
                  <a:lnTo>
                    <a:pt x="8503" y="95"/>
                  </a:lnTo>
                  <a:lnTo>
                    <a:pt x="8619" y="89"/>
                  </a:lnTo>
                  <a:lnTo>
                    <a:pt x="8676" y="88"/>
                  </a:lnTo>
                  <a:lnTo>
                    <a:pt x="8735" y="87"/>
                  </a:lnTo>
                  <a:lnTo>
                    <a:pt x="8793" y="87"/>
                  </a:lnTo>
                  <a:lnTo>
                    <a:pt x="8851" y="87"/>
                  </a:lnTo>
                  <a:lnTo>
                    <a:pt x="8909" y="88"/>
                  </a:lnTo>
                  <a:lnTo>
                    <a:pt x="8966" y="91"/>
                  </a:lnTo>
                  <a:lnTo>
                    <a:pt x="9023" y="95"/>
                  </a:lnTo>
                  <a:lnTo>
                    <a:pt x="9079" y="99"/>
                  </a:lnTo>
                  <a:lnTo>
                    <a:pt x="9221" y="110"/>
                  </a:lnTo>
                  <a:lnTo>
                    <a:pt x="9362" y="121"/>
                  </a:lnTo>
                  <a:lnTo>
                    <a:pt x="9504" y="129"/>
                  </a:lnTo>
                  <a:lnTo>
                    <a:pt x="9645" y="137"/>
                  </a:lnTo>
                  <a:lnTo>
                    <a:pt x="9788" y="142"/>
                  </a:lnTo>
                  <a:lnTo>
                    <a:pt x="9929" y="146"/>
                  </a:lnTo>
                  <a:lnTo>
                    <a:pt x="10072" y="149"/>
                  </a:lnTo>
                  <a:lnTo>
                    <a:pt x="10214" y="149"/>
                  </a:lnTo>
                  <a:lnTo>
                    <a:pt x="10291" y="149"/>
                  </a:lnTo>
                  <a:lnTo>
                    <a:pt x="10368" y="149"/>
                  </a:lnTo>
                  <a:lnTo>
                    <a:pt x="10444" y="149"/>
                  </a:lnTo>
                  <a:lnTo>
                    <a:pt x="10521" y="149"/>
                  </a:lnTo>
                  <a:lnTo>
                    <a:pt x="10598" y="149"/>
                  </a:lnTo>
                  <a:lnTo>
                    <a:pt x="10674" y="149"/>
                  </a:lnTo>
                  <a:lnTo>
                    <a:pt x="10752" y="149"/>
                  </a:lnTo>
                  <a:lnTo>
                    <a:pt x="10829" y="149"/>
                  </a:lnTo>
                  <a:lnTo>
                    <a:pt x="10890" y="150"/>
                  </a:lnTo>
                  <a:lnTo>
                    <a:pt x="10953" y="154"/>
                  </a:lnTo>
                  <a:lnTo>
                    <a:pt x="11014" y="160"/>
                  </a:lnTo>
                  <a:lnTo>
                    <a:pt x="11075" y="168"/>
                  </a:lnTo>
                  <a:lnTo>
                    <a:pt x="11136" y="176"/>
                  </a:lnTo>
                  <a:lnTo>
                    <a:pt x="11197" y="184"/>
                  </a:lnTo>
                  <a:lnTo>
                    <a:pt x="11258" y="192"/>
                  </a:lnTo>
                  <a:lnTo>
                    <a:pt x="11319" y="200"/>
                  </a:lnTo>
                  <a:lnTo>
                    <a:pt x="11381" y="204"/>
                  </a:lnTo>
                  <a:lnTo>
                    <a:pt x="11442" y="206"/>
                  </a:lnTo>
                  <a:lnTo>
                    <a:pt x="11503" y="206"/>
                  </a:lnTo>
                  <a:lnTo>
                    <a:pt x="11564" y="205"/>
                  </a:lnTo>
                  <a:lnTo>
                    <a:pt x="11626" y="201"/>
                  </a:lnTo>
                  <a:lnTo>
                    <a:pt x="11689" y="195"/>
                  </a:lnTo>
                  <a:lnTo>
                    <a:pt x="11750" y="188"/>
                  </a:lnTo>
                  <a:lnTo>
                    <a:pt x="11812" y="179"/>
                  </a:lnTo>
                  <a:lnTo>
                    <a:pt x="11873" y="168"/>
                  </a:lnTo>
                  <a:lnTo>
                    <a:pt x="11934" y="158"/>
                  </a:lnTo>
                  <a:lnTo>
                    <a:pt x="11995" y="145"/>
                  </a:lnTo>
                  <a:lnTo>
                    <a:pt x="12056" y="131"/>
                  </a:lnTo>
                  <a:lnTo>
                    <a:pt x="12177" y="104"/>
                  </a:lnTo>
                  <a:lnTo>
                    <a:pt x="12297" y="75"/>
                  </a:lnTo>
                  <a:lnTo>
                    <a:pt x="12354" y="60"/>
                  </a:lnTo>
                  <a:lnTo>
                    <a:pt x="12409" y="46"/>
                  </a:lnTo>
                  <a:lnTo>
                    <a:pt x="12464" y="34"/>
                  </a:lnTo>
                  <a:lnTo>
                    <a:pt x="12519" y="22"/>
                  </a:lnTo>
                  <a:lnTo>
                    <a:pt x="12573" y="13"/>
                  </a:lnTo>
                  <a:lnTo>
                    <a:pt x="12628" y="7"/>
                  </a:lnTo>
                  <a:lnTo>
                    <a:pt x="12656" y="4"/>
                  </a:lnTo>
                  <a:lnTo>
                    <a:pt x="12684" y="1"/>
                  </a:lnTo>
                  <a:lnTo>
                    <a:pt x="12714" y="0"/>
                  </a:lnTo>
                  <a:lnTo>
                    <a:pt x="12743" y="0"/>
                  </a:lnTo>
                  <a:lnTo>
                    <a:pt x="12787" y="3"/>
                  </a:lnTo>
                  <a:lnTo>
                    <a:pt x="12871" y="8"/>
                  </a:lnTo>
                  <a:lnTo>
                    <a:pt x="12981" y="17"/>
                  </a:lnTo>
                  <a:lnTo>
                    <a:pt x="13101" y="26"/>
                  </a:lnTo>
                  <a:lnTo>
                    <a:pt x="13220" y="37"/>
                  </a:lnTo>
                  <a:lnTo>
                    <a:pt x="13322" y="45"/>
                  </a:lnTo>
                  <a:lnTo>
                    <a:pt x="13393" y="51"/>
                  </a:lnTo>
                  <a:lnTo>
                    <a:pt x="13420" y="53"/>
                  </a:lnTo>
                  <a:lnTo>
                    <a:pt x="13420" y="112"/>
                  </a:lnTo>
                  <a:lnTo>
                    <a:pt x="13420" y="270"/>
                  </a:lnTo>
                  <a:lnTo>
                    <a:pt x="13420" y="490"/>
                  </a:lnTo>
                  <a:lnTo>
                    <a:pt x="13421" y="744"/>
                  </a:lnTo>
                  <a:lnTo>
                    <a:pt x="13421" y="998"/>
                  </a:lnTo>
                  <a:lnTo>
                    <a:pt x="13422" y="1219"/>
                  </a:lnTo>
                  <a:lnTo>
                    <a:pt x="13422" y="1377"/>
                  </a:lnTo>
                  <a:lnTo>
                    <a:pt x="13422" y="1436"/>
                  </a:lnTo>
                  <a:close/>
                </a:path>
              </a:pathLst>
            </a:custGeom>
            <a:solidFill>
              <a:srgbClr val="000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0" y="5434013"/>
              <a:ext cx="5778500" cy="717550"/>
            </a:xfrm>
            <a:custGeom>
              <a:avLst/>
              <a:gdLst>
                <a:gd name="T0" fmla="*/ 10919 w 10919"/>
                <a:gd name="T1" fmla="*/ 1805 h 1809"/>
                <a:gd name="T2" fmla="*/ 10902 w 10919"/>
                <a:gd name="T3" fmla="*/ 1802 h 1809"/>
                <a:gd name="T4" fmla="*/ 10428 w 10919"/>
                <a:gd name="T5" fmla="*/ 1785 h 1809"/>
                <a:gd name="T6" fmla="*/ 9838 w 10919"/>
                <a:gd name="T7" fmla="*/ 1784 h 1809"/>
                <a:gd name="T8" fmla="*/ 9035 w 10919"/>
                <a:gd name="T9" fmla="*/ 1784 h 1809"/>
                <a:gd name="T10" fmla="*/ 7443 w 10919"/>
                <a:gd name="T11" fmla="*/ 1784 h 1809"/>
                <a:gd name="T12" fmla="*/ 5703 w 10919"/>
                <a:gd name="T13" fmla="*/ 1784 h 1809"/>
                <a:gd name="T14" fmla="*/ 3986 w 10919"/>
                <a:gd name="T15" fmla="*/ 1784 h 1809"/>
                <a:gd name="T16" fmla="*/ 2381 w 10919"/>
                <a:gd name="T17" fmla="*/ 1784 h 1809"/>
                <a:gd name="T18" fmla="*/ 1092 w 10919"/>
                <a:gd name="T19" fmla="*/ 1784 h 1809"/>
                <a:gd name="T20" fmla="*/ 349 w 10919"/>
                <a:gd name="T21" fmla="*/ 1784 h 1809"/>
                <a:gd name="T22" fmla="*/ 21 w 10919"/>
                <a:gd name="T23" fmla="*/ 1784 h 1809"/>
                <a:gd name="T24" fmla="*/ 0 w 10919"/>
                <a:gd name="T25" fmla="*/ 1708 h 1809"/>
                <a:gd name="T26" fmla="*/ 0 w 10919"/>
                <a:gd name="T27" fmla="*/ 82 h 1809"/>
                <a:gd name="T28" fmla="*/ 252 w 10919"/>
                <a:gd name="T29" fmla="*/ 1 h 1809"/>
                <a:gd name="T30" fmla="*/ 470 w 10919"/>
                <a:gd name="T31" fmla="*/ 14 h 1809"/>
                <a:gd name="T32" fmla="*/ 630 w 10919"/>
                <a:gd name="T33" fmla="*/ 100 h 1809"/>
                <a:gd name="T34" fmla="*/ 798 w 10919"/>
                <a:gd name="T35" fmla="*/ 215 h 1809"/>
                <a:gd name="T36" fmla="*/ 896 w 10919"/>
                <a:gd name="T37" fmla="*/ 222 h 1809"/>
                <a:gd name="T38" fmla="*/ 1018 w 10919"/>
                <a:gd name="T39" fmla="*/ 234 h 1809"/>
                <a:gd name="T40" fmla="*/ 1236 w 10919"/>
                <a:gd name="T41" fmla="*/ 302 h 1809"/>
                <a:gd name="T42" fmla="*/ 1548 w 10919"/>
                <a:gd name="T43" fmla="*/ 348 h 1809"/>
                <a:gd name="T44" fmla="*/ 1901 w 10919"/>
                <a:gd name="T45" fmla="*/ 423 h 1809"/>
                <a:gd name="T46" fmla="*/ 2085 w 10919"/>
                <a:gd name="T47" fmla="*/ 436 h 1809"/>
                <a:gd name="T48" fmla="*/ 2373 w 10919"/>
                <a:gd name="T49" fmla="*/ 384 h 1809"/>
                <a:gd name="T50" fmla="*/ 2673 w 10919"/>
                <a:gd name="T51" fmla="*/ 338 h 1809"/>
                <a:gd name="T52" fmla="*/ 2886 w 10919"/>
                <a:gd name="T53" fmla="*/ 320 h 1809"/>
                <a:gd name="T54" fmla="*/ 3037 w 10919"/>
                <a:gd name="T55" fmla="*/ 340 h 1809"/>
                <a:gd name="T56" fmla="*/ 3214 w 10919"/>
                <a:gd name="T57" fmla="*/ 370 h 1809"/>
                <a:gd name="T58" fmla="*/ 3545 w 10919"/>
                <a:gd name="T59" fmla="*/ 452 h 1809"/>
                <a:gd name="T60" fmla="*/ 3817 w 10919"/>
                <a:gd name="T61" fmla="*/ 528 h 1809"/>
                <a:gd name="T62" fmla="*/ 4031 w 10919"/>
                <a:gd name="T63" fmla="*/ 506 h 1809"/>
                <a:gd name="T64" fmla="*/ 4261 w 10919"/>
                <a:gd name="T65" fmla="*/ 484 h 1809"/>
                <a:gd name="T66" fmla="*/ 4647 w 10919"/>
                <a:gd name="T67" fmla="*/ 540 h 1809"/>
                <a:gd name="T68" fmla="*/ 4962 w 10919"/>
                <a:gd name="T69" fmla="*/ 566 h 1809"/>
                <a:gd name="T70" fmla="*/ 5289 w 10919"/>
                <a:gd name="T71" fmla="*/ 568 h 1809"/>
                <a:gd name="T72" fmla="*/ 5494 w 10919"/>
                <a:gd name="T73" fmla="*/ 577 h 1809"/>
                <a:gd name="T74" fmla="*/ 5674 w 10919"/>
                <a:gd name="T75" fmla="*/ 633 h 1809"/>
                <a:gd name="T76" fmla="*/ 5853 w 10919"/>
                <a:gd name="T77" fmla="*/ 670 h 1809"/>
                <a:gd name="T78" fmla="*/ 6113 w 10919"/>
                <a:gd name="T79" fmla="*/ 681 h 1809"/>
                <a:gd name="T80" fmla="*/ 6439 w 10919"/>
                <a:gd name="T81" fmla="*/ 748 h 1809"/>
                <a:gd name="T82" fmla="*/ 6683 w 10919"/>
                <a:gd name="T83" fmla="*/ 792 h 1809"/>
                <a:gd name="T84" fmla="*/ 6861 w 10919"/>
                <a:gd name="T85" fmla="*/ 810 h 1809"/>
                <a:gd name="T86" fmla="*/ 7126 w 10919"/>
                <a:gd name="T87" fmla="*/ 906 h 1809"/>
                <a:gd name="T88" fmla="*/ 7372 w 10919"/>
                <a:gd name="T89" fmla="*/ 984 h 1809"/>
                <a:gd name="T90" fmla="*/ 7535 w 10919"/>
                <a:gd name="T91" fmla="*/ 1002 h 1809"/>
                <a:gd name="T92" fmla="*/ 7865 w 10919"/>
                <a:gd name="T93" fmla="*/ 1094 h 1809"/>
                <a:gd name="T94" fmla="*/ 8190 w 10919"/>
                <a:gd name="T95" fmla="*/ 1212 h 1809"/>
                <a:gd name="T96" fmla="*/ 8351 w 10919"/>
                <a:gd name="T97" fmla="*/ 1233 h 1809"/>
                <a:gd name="T98" fmla="*/ 8553 w 10919"/>
                <a:gd name="T99" fmla="*/ 1195 h 1809"/>
                <a:gd name="T100" fmla="*/ 8870 w 10919"/>
                <a:gd name="T101" fmla="*/ 1187 h 1809"/>
                <a:gd name="T102" fmla="*/ 9186 w 10919"/>
                <a:gd name="T103" fmla="*/ 1226 h 1809"/>
                <a:gd name="T104" fmla="*/ 9922 w 10919"/>
                <a:gd name="T105" fmla="*/ 1371 h 1809"/>
                <a:gd name="T106" fmla="*/ 10190 w 10919"/>
                <a:gd name="T107" fmla="*/ 1405 h 1809"/>
                <a:gd name="T108" fmla="*/ 10416 w 10919"/>
                <a:gd name="T109" fmla="*/ 1480 h 1809"/>
                <a:gd name="T110" fmla="*/ 10738 w 10919"/>
                <a:gd name="T111" fmla="*/ 1630 h 1809"/>
                <a:gd name="T112" fmla="*/ 10889 w 10919"/>
                <a:gd name="T113" fmla="*/ 1726 h 1809"/>
                <a:gd name="T114" fmla="*/ 10918 w 10919"/>
                <a:gd name="T115" fmla="*/ 1788 h 1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19" h="1809">
                  <a:moveTo>
                    <a:pt x="10919" y="1800"/>
                  </a:moveTo>
                  <a:lnTo>
                    <a:pt x="10919" y="1801"/>
                  </a:lnTo>
                  <a:lnTo>
                    <a:pt x="10919" y="1802"/>
                  </a:lnTo>
                  <a:lnTo>
                    <a:pt x="10919" y="1804"/>
                  </a:lnTo>
                  <a:lnTo>
                    <a:pt x="10919" y="1804"/>
                  </a:lnTo>
                  <a:lnTo>
                    <a:pt x="10919" y="1805"/>
                  </a:lnTo>
                  <a:lnTo>
                    <a:pt x="10919" y="1806"/>
                  </a:lnTo>
                  <a:lnTo>
                    <a:pt x="10919" y="1807"/>
                  </a:lnTo>
                  <a:lnTo>
                    <a:pt x="10919" y="1809"/>
                  </a:lnTo>
                  <a:lnTo>
                    <a:pt x="10917" y="1806"/>
                  </a:lnTo>
                  <a:lnTo>
                    <a:pt x="10911" y="1805"/>
                  </a:lnTo>
                  <a:lnTo>
                    <a:pt x="10902" y="1802"/>
                  </a:lnTo>
                  <a:lnTo>
                    <a:pt x="10889" y="1801"/>
                  </a:lnTo>
                  <a:lnTo>
                    <a:pt x="10855" y="1797"/>
                  </a:lnTo>
                  <a:lnTo>
                    <a:pt x="10810" y="1794"/>
                  </a:lnTo>
                  <a:lnTo>
                    <a:pt x="10696" y="1789"/>
                  </a:lnTo>
                  <a:lnTo>
                    <a:pt x="10563" y="1786"/>
                  </a:lnTo>
                  <a:lnTo>
                    <a:pt x="10428" y="1785"/>
                  </a:lnTo>
                  <a:lnTo>
                    <a:pt x="10305" y="1784"/>
                  </a:lnTo>
                  <a:lnTo>
                    <a:pt x="10210" y="1784"/>
                  </a:lnTo>
                  <a:lnTo>
                    <a:pt x="10160" y="1784"/>
                  </a:lnTo>
                  <a:lnTo>
                    <a:pt x="10053" y="1784"/>
                  </a:lnTo>
                  <a:lnTo>
                    <a:pt x="9945" y="1784"/>
                  </a:lnTo>
                  <a:lnTo>
                    <a:pt x="9838" y="1784"/>
                  </a:lnTo>
                  <a:lnTo>
                    <a:pt x="9731" y="1784"/>
                  </a:lnTo>
                  <a:lnTo>
                    <a:pt x="9623" y="1784"/>
                  </a:lnTo>
                  <a:lnTo>
                    <a:pt x="9516" y="1784"/>
                  </a:lnTo>
                  <a:lnTo>
                    <a:pt x="9409" y="1784"/>
                  </a:lnTo>
                  <a:lnTo>
                    <a:pt x="9301" y="1784"/>
                  </a:lnTo>
                  <a:lnTo>
                    <a:pt x="9035" y="1784"/>
                  </a:lnTo>
                  <a:lnTo>
                    <a:pt x="8771" y="1784"/>
                  </a:lnTo>
                  <a:lnTo>
                    <a:pt x="8505" y="1784"/>
                  </a:lnTo>
                  <a:lnTo>
                    <a:pt x="8239" y="1784"/>
                  </a:lnTo>
                  <a:lnTo>
                    <a:pt x="7974" y="1784"/>
                  </a:lnTo>
                  <a:lnTo>
                    <a:pt x="7709" y="1784"/>
                  </a:lnTo>
                  <a:lnTo>
                    <a:pt x="7443" y="1784"/>
                  </a:lnTo>
                  <a:lnTo>
                    <a:pt x="7178" y="1784"/>
                  </a:lnTo>
                  <a:lnTo>
                    <a:pt x="6883" y="1784"/>
                  </a:lnTo>
                  <a:lnTo>
                    <a:pt x="6588" y="1784"/>
                  </a:lnTo>
                  <a:lnTo>
                    <a:pt x="6293" y="1784"/>
                  </a:lnTo>
                  <a:lnTo>
                    <a:pt x="5998" y="1784"/>
                  </a:lnTo>
                  <a:lnTo>
                    <a:pt x="5703" y="1784"/>
                  </a:lnTo>
                  <a:lnTo>
                    <a:pt x="5410" y="1784"/>
                  </a:lnTo>
                  <a:lnTo>
                    <a:pt x="5115" y="1784"/>
                  </a:lnTo>
                  <a:lnTo>
                    <a:pt x="4820" y="1784"/>
                  </a:lnTo>
                  <a:lnTo>
                    <a:pt x="4541" y="1784"/>
                  </a:lnTo>
                  <a:lnTo>
                    <a:pt x="4264" y="1784"/>
                  </a:lnTo>
                  <a:lnTo>
                    <a:pt x="3986" y="1784"/>
                  </a:lnTo>
                  <a:lnTo>
                    <a:pt x="3708" y="1784"/>
                  </a:lnTo>
                  <a:lnTo>
                    <a:pt x="3430" y="1784"/>
                  </a:lnTo>
                  <a:lnTo>
                    <a:pt x="3153" y="1784"/>
                  </a:lnTo>
                  <a:lnTo>
                    <a:pt x="2874" y="1784"/>
                  </a:lnTo>
                  <a:lnTo>
                    <a:pt x="2596" y="1784"/>
                  </a:lnTo>
                  <a:lnTo>
                    <a:pt x="2381" y="1784"/>
                  </a:lnTo>
                  <a:lnTo>
                    <a:pt x="2166" y="1784"/>
                  </a:lnTo>
                  <a:lnTo>
                    <a:pt x="1952" y="1784"/>
                  </a:lnTo>
                  <a:lnTo>
                    <a:pt x="1737" y="1784"/>
                  </a:lnTo>
                  <a:lnTo>
                    <a:pt x="1522" y="1784"/>
                  </a:lnTo>
                  <a:lnTo>
                    <a:pt x="1307" y="1784"/>
                  </a:lnTo>
                  <a:lnTo>
                    <a:pt x="1092" y="1784"/>
                  </a:lnTo>
                  <a:lnTo>
                    <a:pt x="877" y="1784"/>
                  </a:lnTo>
                  <a:lnTo>
                    <a:pt x="771" y="1784"/>
                  </a:lnTo>
                  <a:lnTo>
                    <a:pt x="666" y="1784"/>
                  </a:lnTo>
                  <a:lnTo>
                    <a:pt x="561" y="1784"/>
                  </a:lnTo>
                  <a:lnTo>
                    <a:pt x="455" y="1784"/>
                  </a:lnTo>
                  <a:lnTo>
                    <a:pt x="349" y="1784"/>
                  </a:lnTo>
                  <a:lnTo>
                    <a:pt x="243" y="1784"/>
                  </a:lnTo>
                  <a:lnTo>
                    <a:pt x="137" y="1784"/>
                  </a:lnTo>
                  <a:lnTo>
                    <a:pt x="32" y="1784"/>
                  </a:lnTo>
                  <a:lnTo>
                    <a:pt x="28" y="1784"/>
                  </a:lnTo>
                  <a:lnTo>
                    <a:pt x="24" y="1784"/>
                  </a:lnTo>
                  <a:lnTo>
                    <a:pt x="21" y="1784"/>
                  </a:lnTo>
                  <a:lnTo>
                    <a:pt x="16" y="1784"/>
                  </a:lnTo>
                  <a:lnTo>
                    <a:pt x="12" y="1784"/>
                  </a:lnTo>
                  <a:lnTo>
                    <a:pt x="8" y="1784"/>
                  </a:lnTo>
                  <a:lnTo>
                    <a:pt x="4" y="1784"/>
                  </a:lnTo>
                  <a:lnTo>
                    <a:pt x="0" y="1784"/>
                  </a:lnTo>
                  <a:lnTo>
                    <a:pt x="0" y="1708"/>
                  </a:lnTo>
                  <a:lnTo>
                    <a:pt x="0" y="1508"/>
                  </a:lnTo>
                  <a:lnTo>
                    <a:pt x="0" y="1224"/>
                  </a:lnTo>
                  <a:lnTo>
                    <a:pt x="0" y="899"/>
                  </a:lnTo>
                  <a:lnTo>
                    <a:pt x="0" y="573"/>
                  </a:lnTo>
                  <a:lnTo>
                    <a:pt x="0" y="288"/>
                  </a:lnTo>
                  <a:lnTo>
                    <a:pt x="0" y="82"/>
                  </a:lnTo>
                  <a:lnTo>
                    <a:pt x="0" y="1"/>
                  </a:lnTo>
                  <a:lnTo>
                    <a:pt x="15" y="1"/>
                  </a:lnTo>
                  <a:lnTo>
                    <a:pt x="56" y="1"/>
                  </a:lnTo>
                  <a:lnTo>
                    <a:pt x="114" y="1"/>
                  </a:lnTo>
                  <a:lnTo>
                    <a:pt x="183" y="0"/>
                  </a:lnTo>
                  <a:lnTo>
                    <a:pt x="252" y="1"/>
                  </a:lnTo>
                  <a:lnTo>
                    <a:pt x="314" y="1"/>
                  </a:lnTo>
                  <a:lnTo>
                    <a:pt x="362" y="1"/>
                  </a:lnTo>
                  <a:lnTo>
                    <a:pt x="386" y="1"/>
                  </a:lnTo>
                  <a:lnTo>
                    <a:pt x="416" y="4"/>
                  </a:lnTo>
                  <a:lnTo>
                    <a:pt x="444" y="8"/>
                  </a:lnTo>
                  <a:lnTo>
                    <a:pt x="470" y="14"/>
                  </a:lnTo>
                  <a:lnTo>
                    <a:pt x="496" y="22"/>
                  </a:lnTo>
                  <a:lnTo>
                    <a:pt x="519" y="33"/>
                  </a:lnTo>
                  <a:lnTo>
                    <a:pt x="542" y="43"/>
                  </a:lnTo>
                  <a:lnTo>
                    <a:pt x="565" y="56"/>
                  </a:lnTo>
                  <a:lnTo>
                    <a:pt x="586" y="69"/>
                  </a:lnTo>
                  <a:lnTo>
                    <a:pt x="630" y="100"/>
                  </a:lnTo>
                  <a:lnTo>
                    <a:pt x="673" y="132"/>
                  </a:lnTo>
                  <a:lnTo>
                    <a:pt x="719" y="167"/>
                  </a:lnTo>
                  <a:lnTo>
                    <a:pt x="770" y="201"/>
                  </a:lnTo>
                  <a:lnTo>
                    <a:pt x="780" y="207"/>
                  </a:lnTo>
                  <a:lnTo>
                    <a:pt x="788" y="213"/>
                  </a:lnTo>
                  <a:lnTo>
                    <a:pt x="798" y="215"/>
                  </a:lnTo>
                  <a:lnTo>
                    <a:pt x="807" y="219"/>
                  </a:lnTo>
                  <a:lnTo>
                    <a:pt x="824" y="223"/>
                  </a:lnTo>
                  <a:lnTo>
                    <a:pt x="841" y="224"/>
                  </a:lnTo>
                  <a:lnTo>
                    <a:pt x="860" y="224"/>
                  </a:lnTo>
                  <a:lnTo>
                    <a:pt x="877" y="223"/>
                  </a:lnTo>
                  <a:lnTo>
                    <a:pt x="896" y="222"/>
                  </a:lnTo>
                  <a:lnTo>
                    <a:pt x="917" y="221"/>
                  </a:lnTo>
                  <a:lnTo>
                    <a:pt x="939" y="221"/>
                  </a:lnTo>
                  <a:lnTo>
                    <a:pt x="959" y="222"/>
                  </a:lnTo>
                  <a:lnTo>
                    <a:pt x="980" y="224"/>
                  </a:lnTo>
                  <a:lnTo>
                    <a:pt x="999" y="228"/>
                  </a:lnTo>
                  <a:lnTo>
                    <a:pt x="1018" y="234"/>
                  </a:lnTo>
                  <a:lnTo>
                    <a:pt x="1039" y="239"/>
                  </a:lnTo>
                  <a:lnTo>
                    <a:pt x="1061" y="247"/>
                  </a:lnTo>
                  <a:lnTo>
                    <a:pt x="1084" y="256"/>
                  </a:lnTo>
                  <a:lnTo>
                    <a:pt x="1136" y="274"/>
                  </a:lnTo>
                  <a:lnTo>
                    <a:pt x="1187" y="290"/>
                  </a:lnTo>
                  <a:lnTo>
                    <a:pt x="1236" y="302"/>
                  </a:lnTo>
                  <a:lnTo>
                    <a:pt x="1284" y="313"/>
                  </a:lnTo>
                  <a:lnTo>
                    <a:pt x="1333" y="320"/>
                  </a:lnTo>
                  <a:lnTo>
                    <a:pt x="1382" y="328"/>
                  </a:lnTo>
                  <a:lnTo>
                    <a:pt x="1434" y="335"/>
                  </a:lnTo>
                  <a:lnTo>
                    <a:pt x="1488" y="340"/>
                  </a:lnTo>
                  <a:lnTo>
                    <a:pt x="1548" y="348"/>
                  </a:lnTo>
                  <a:lnTo>
                    <a:pt x="1606" y="359"/>
                  </a:lnTo>
                  <a:lnTo>
                    <a:pt x="1665" y="370"/>
                  </a:lnTo>
                  <a:lnTo>
                    <a:pt x="1724" y="384"/>
                  </a:lnTo>
                  <a:lnTo>
                    <a:pt x="1783" y="398"/>
                  </a:lnTo>
                  <a:lnTo>
                    <a:pt x="1841" y="411"/>
                  </a:lnTo>
                  <a:lnTo>
                    <a:pt x="1901" y="423"/>
                  </a:lnTo>
                  <a:lnTo>
                    <a:pt x="1960" y="432"/>
                  </a:lnTo>
                  <a:lnTo>
                    <a:pt x="1981" y="435"/>
                  </a:lnTo>
                  <a:lnTo>
                    <a:pt x="2002" y="436"/>
                  </a:lnTo>
                  <a:lnTo>
                    <a:pt x="2023" y="437"/>
                  </a:lnTo>
                  <a:lnTo>
                    <a:pt x="2044" y="437"/>
                  </a:lnTo>
                  <a:lnTo>
                    <a:pt x="2085" y="436"/>
                  </a:lnTo>
                  <a:lnTo>
                    <a:pt x="2128" y="432"/>
                  </a:lnTo>
                  <a:lnTo>
                    <a:pt x="2169" y="427"/>
                  </a:lnTo>
                  <a:lnTo>
                    <a:pt x="2210" y="420"/>
                  </a:lnTo>
                  <a:lnTo>
                    <a:pt x="2250" y="411"/>
                  </a:lnTo>
                  <a:lnTo>
                    <a:pt x="2291" y="402"/>
                  </a:lnTo>
                  <a:lnTo>
                    <a:pt x="2373" y="384"/>
                  </a:lnTo>
                  <a:lnTo>
                    <a:pt x="2455" y="365"/>
                  </a:lnTo>
                  <a:lnTo>
                    <a:pt x="2497" y="357"/>
                  </a:lnTo>
                  <a:lnTo>
                    <a:pt x="2539" y="349"/>
                  </a:lnTo>
                  <a:lnTo>
                    <a:pt x="2581" y="344"/>
                  </a:lnTo>
                  <a:lnTo>
                    <a:pt x="2624" y="342"/>
                  </a:lnTo>
                  <a:lnTo>
                    <a:pt x="2673" y="338"/>
                  </a:lnTo>
                  <a:lnTo>
                    <a:pt x="2722" y="334"/>
                  </a:lnTo>
                  <a:lnTo>
                    <a:pt x="2768" y="328"/>
                  </a:lnTo>
                  <a:lnTo>
                    <a:pt x="2816" y="323"/>
                  </a:lnTo>
                  <a:lnTo>
                    <a:pt x="2839" y="322"/>
                  </a:lnTo>
                  <a:lnTo>
                    <a:pt x="2862" y="320"/>
                  </a:lnTo>
                  <a:lnTo>
                    <a:pt x="2886" y="320"/>
                  </a:lnTo>
                  <a:lnTo>
                    <a:pt x="2910" y="320"/>
                  </a:lnTo>
                  <a:lnTo>
                    <a:pt x="2933" y="322"/>
                  </a:lnTo>
                  <a:lnTo>
                    <a:pt x="2958" y="324"/>
                  </a:lnTo>
                  <a:lnTo>
                    <a:pt x="2983" y="328"/>
                  </a:lnTo>
                  <a:lnTo>
                    <a:pt x="3007" y="334"/>
                  </a:lnTo>
                  <a:lnTo>
                    <a:pt x="3037" y="340"/>
                  </a:lnTo>
                  <a:lnTo>
                    <a:pt x="3067" y="345"/>
                  </a:lnTo>
                  <a:lnTo>
                    <a:pt x="3096" y="352"/>
                  </a:lnTo>
                  <a:lnTo>
                    <a:pt x="3126" y="357"/>
                  </a:lnTo>
                  <a:lnTo>
                    <a:pt x="3155" y="361"/>
                  </a:lnTo>
                  <a:lnTo>
                    <a:pt x="3184" y="366"/>
                  </a:lnTo>
                  <a:lnTo>
                    <a:pt x="3214" y="370"/>
                  </a:lnTo>
                  <a:lnTo>
                    <a:pt x="3243" y="376"/>
                  </a:lnTo>
                  <a:lnTo>
                    <a:pt x="3305" y="386"/>
                  </a:lnTo>
                  <a:lnTo>
                    <a:pt x="3365" y="399"/>
                  </a:lnTo>
                  <a:lnTo>
                    <a:pt x="3425" y="415"/>
                  </a:lnTo>
                  <a:lnTo>
                    <a:pt x="3485" y="434"/>
                  </a:lnTo>
                  <a:lnTo>
                    <a:pt x="3545" y="452"/>
                  </a:lnTo>
                  <a:lnTo>
                    <a:pt x="3604" y="472"/>
                  </a:lnTo>
                  <a:lnTo>
                    <a:pt x="3664" y="491"/>
                  </a:lnTo>
                  <a:lnTo>
                    <a:pt x="3725" y="511"/>
                  </a:lnTo>
                  <a:lnTo>
                    <a:pt x="3756" y="519"/>
                  </a:lnTo>
                  <a:lnTo>
                    <a:pt x="3786" y="524"/>
                  </a:lnTo>
                  <a:lnTo>
                    <a:pt x="3817" y="528"/>
                  </a:lnTo>
                  <a:lnTo>
                    <a:pt x="3847" y="528"/>
                  </a:lnTo>
                  <a:lnTo>
                    <a:pt x="3878" y="527"/>
                  </a:lnTo>
                  <a:lnTo>
                    <a:pt x="3909" y="524"/>
                  </a:lnTo>
                  <a:lnTo>
                    <a:pt x="3939" y="522"/>
                  </a:lnTo>
                  <a:lnTo>
                    <a:pt x="3969" y="516"/>
                  </a:lnTo>
                  <a:lnTo>
                    <a:pt x="4031" y="506"/>
                  </a:lnTo>
                  <a:lnTo>
                    <a:pt x="4092" y="494"/>
                  </a:lnTo>
                  <a:lnTo>
                    <a:pt x="4122" y="490"/>
                  </a:lnTo>
                  <a:lnTo>
                    <a:pt x="4154" y="486"/>
                  </a:lnTo>
                  <a:lnTo>
                    <a:pt x="4186" y="484"/>
                  </a:lnTo>
                  <a:lnTo>
                    <a:pt x="4217" y="482"/>
                  </a:lnTo>
                  <a:lnTo>
                    <a:pt x="4261" y="484"/>
                  </a:lnTo>
                  <a:lnTo>
                    <a:pt x="4304" y="486"/>
                  </a:lnTo>
                  <a:lnTo>
                    <a:pt x="4347" y="490"/>
                  </a:lnTo>
                  <a:lnTo>
                    <a:pt x="4390" y="495"/>
                  </a:lnTo>
                  <a:lnTo>
                    <a:pt x="4477" y="508"/>
                  </a:lnTo>
                  <a:lnTo>
                    <a:pt x="4562" y="524"/>
                  </a:lnTo>
                  <a:lnTo>
                    <a:pt x="4647" y="540"/>
                  </a:lnTo>
                  <a:lnTo>
                    <a:pt x="4734" y="554"/>
                  </a:lnTo>
                  <a:lnTo>
                    <a:pt x="4777" y="560"/>
                  </a:lnTo>
                  <a:lnTo>
                    <a:pt x="4820" y="564"/>
                  </a:lnTo>
                  <a:lnTo>
                    <a:pt x="4863" y="566"/>
                  </a:lnTo>
                  <a:lnTo>
                    <a:pt x="4906" y="566"/>
                  </a:lnTo>
                  <a:lnTo>
                    <a:pt x="4962" y="566"/>
                  </a:lnTo>
                  <a:lnTo>
                    <a:pt x="5016" y="566"/>
                  </a:lnTo>
                  <a:lnTo>
                    <a:pt x="5071" y="566"/>
                  </a:lnTo>
                  <a:lnTo>
                    <a:pt x="5126" y="566"/>
                  </a:lnTo>
                  <a:lnTo>
                    <a:pt x="5180" y="568"/>
                  </a:lnTo>
                  <a:lnTo>
                    <a:pt x="5235" y="568"/>
                  </a:lnTo>
                  <a:lnTo>
                    <a:pt x="5289" y="568"/>
                  </a:lnTo>
                  <a:lnTo>
                    <a:pt x="5344" y="566"/>
                  </a:lnTo>
                  <a:lnTo>
                    <a:pt x="5375" y="568"/>
                  </a:lnTo>
                  <a:lnTo>
                    <a:pt x="5405" y="568"/>
                  </a:lnTo>
                  <a:lnTo>
                    <a:pt x="5435" y="570"/>
                  </a:lnTo>
                  <a:lnTo>
                    <a:pt x="5465" y="573"/>
                  </a:lnTo>
                  <a:lnTo>
                    <a:pt x="5494" y="577"/>
                  </a:lnTo>
                  <a:lnTo>
                    <a:pt x="5524" y="583"/>
                  </a:lnTo>
                  <a:lnTo>
                    <a:pt x="5553" y="591"/>
                  </a:lnTo>
                  <a:lnTo>
                    <a:pt x="5584" y="602"/>
                  </a:lnTo>
                  <a:lnTo>
                    <a:pt x="5615" y="614"/>
                  </a:lnTo>
                  <a:lnTo>
                    <a:pt x="5645" y="624"/>
                  </a:lnTo>
                  <a:lnTo>
                    <a:pt x="5674" y="633"/>
                  </a:lnTo>
                  <a:lnTo>
                    <a:pt x="5705" y="641"/>
                  </a:lnTo>
                  <a:lnTo>
                    <a:pt x="5734" y="649"/>
                  </a:lnTo>
                  <a:lnTo>
                    <a:pt x="5764" y="656"/>
                  </a:lnTo>
                  <a:lnTo>
                    <a:pt x="5793" y="661"/>
                  </a:lnTo>
                  <a:lnTo>
                    <a:pt x="5823" y="666"/>
                  </a:lnTo>
                  <a:lnTo>
                    <a:pt x="5853" y="670"/>
                  </a:lnTo>
                  <a:lnTo>
                    <a:pt x="5883" y="673"/>
                  </a:lnTo>
                  <a:lnTo>
                    <a:pt x="5913" y="675"/>
                  </a:lnTo>
                  <a:lnTo>
                    <a:pt x="5943" y="678"/>
                  </a:lnTo>
                  <a:lnTo>
                    <a:pt x="6006" y="681"/>
                  </a:lnTo>
                  <a:lnTo>
                    <a:pt x="6070" y="681"/>
                  </a:lnTo>
                  <a:lnTo>
                    <a:pt x="6113" y="681"/>
                  </a:lnTo>
                  <a:lnTo>
                    <a:pt x="6154" y="685"/>
                  </a:lnTo>
                  <a:lnTo>
                    <a:pt x="6196" y="690"/>
                  </a:lnTo>
                  <a:lnTo>
                    <a:pt x="6237" y="696"/>
                  </a:lnTo>
                  <a:lnTo>
                    <a:pt x="6318" y="715"/>
                  </a:lnTo>
                  <a:lnTo>
                    <a:pt x="6399" y="737"/>
                  </a:lnTo>
                  <a:lnTo>
                    <a:pt x="6439" y="748"/>
                  </a:lnTo>
                  <a:lnTo>
                    <a:pt x="6480" y="758"/>
                  </a:lnTo>
                  <a:lnTo>
                    <a:pt x="6520" y="767"/>
                  </a:lnTo>
                  <a:lnTo>
                    <a:pt x="6560" y="777"/>
                  </a:lnTo>
                  <a:lnTo>
                    <a:pt x="6601" y="783"/>
                  </a:lnTo>
                  <a:lnTo>
                    <a:pt x="6642" y="790"/>
                  </a:lnTo>
                  <a:lnTo>
                    <a:pt x="6683" y="792"/>
                  </a:lnTo>
                  <a:lnTo>
                    <a:pt x="6724" y="794"/>
                  </a:lnTo>
                  <a:lnTo>
                    <a:pt x="6747" y="794"/>
                  </a:lnTo>
                  <a:lnTo>
                    <a:pt x="6771" y="795"/>
                  </a:lnTo>
                  <a:lnTo>
                    <a:pt x="6793" y="798"/>
                  </a:lnTo>
                  <a:lnTo>
                    <a:pt x="6816" y="800"/>
                  </a:lnTo>
                  <a:lnTo>
                    <a:pt x="6861" y="810"/>
                  </a:lnTo>
                  <a:lnTo>
                    <a:pt x="6906" y="821"/>
                  </a:lnTo>
                  <a:lnTo>
                    <a:pt x="6950" y="836"/>
                  </a:lnTo>
                  <a:lnTo>
                    <a:pt x="6994" y="852"/>
                  </a:lnTo>
                  <a:lnTo>
                    <a:pt x="7038" y="869"/>
                  </a:lnTo>
                  <a:lnTo>
                    <a:pt x="7082" y="887"/>
                  </a:lnTo>
                  <a:lnTo>
                    <a:pt x="7126" y="906"/>
                  </a:lnTo>
                  <a:lnTo>
                    <a:pt x="7170" y="924"/>
                  </a:lnTo>
                  <a:lnTo>
                    <a:pt x="7214" y="941"/>
                  </a:lnTo>
                  <a:lnTo>
                    <a:pt x="7259" y="956"/>
                  </a:lnTo>
                  <a:lnTo>
                    <a:pt x="7304" y="970"/>
                  </a:lnTo>
                  <a:lnTo>
                    <a:pt x="7349" y="980"/>
                  </a:lnTo>
                  <a:lnTo>
                    <a:pt x="7372" y="984"/>
                  </a:lnTo>
                  <a:lnTo>
                    <a:pt x="7396" y="988"/>
                  </a:lnTo>
                  <a:lnTo>
                    <a:pt x="7419" y="991"/>
                  </a:lnTo>
                  <a:lnTo>
                    <a:pt x="7442" y="992"/>
                  </a:lnTo>
                  <a:lnTo>
                    <a:pt x="7474" y="994"/>
                  </a:lnTo>
                  <a:lnTo>
                    <a:pt x="7505" y="998"/>
                  </a:lnTo>
                  <a:lnTo>
                    <a:pt x="7535" y="1002"/>
                  </a:lnTo>
                  <a:lnTo>
                    <a:pt x="7565" y="1007"/>
                  </a:lnTo>
                  <a:lnTo>
                    <a:pt x="7626" y="1020"/>
                  </a:lnTo>
                  <a:lnTo>
                    <a:pt x="7685" y="1036"/>
                  </a:lnTo>
                  <a:lnTo>
                    <a:pt x="7745" y="1054"/>
                  </a:lnTo>
                  <a:lnTo>
                    <a:pt x="7804" y="1074"/>
                  </a:lnTo>
                  <a:lnTo>
                    <a:pt x="7865" y="1094"/>
                  </a:lnTo>
                  <a:lnTo>
                    <a:pt x="7926" y="1113"/>
                  </a:lnTo>
                  <a:lnTo>
                    <a:pt x="7984" y="1133"/>
                  </a:lnTo>
                  <a:lnTo>
                    <a:pt x="8043" y="1157"/>
                  </a:lnTo>
                  <a:lnTo>
                    <a:pt x="8101" y="1180"/>
                  </a:lnTo>
                  <a:lnTo>
                    <a:pt x="8160" y="1201"/>
                  </a:lnTo>
                  <a:lnTo>
                    <a:pt x="8190" y="1212"/>
                  </a:lnTo>
                  <a:lnTo>
                    <a:pt x="8219" y="1220"/>
                  </a:lnTo>
                  <a:lnTo>
                    <a:pt x="8249" y="1226"/>
                  </a:lnTo>
                  <a:lnTo>
                    <a:pt x="8278" y="1232"/>
                  </a:lnTo>
                  <a:lnTo>
                    <a:pt x="8307" y="1234"/>
                  </a:lnTo>
                  <a:lnTo>
                    <a:pt x="8337" y="1234"/>
                  </a:lnTo>
                  <a:lnTo>
                    <a:pt x="8351" y="1233"/>
                  </a:lnTo>
                  <a:lnTo>
                    <a:pt x="8366" y="1232"/>
                  </a:lnTo>
                  <a:lnTo>
                    <a:pt x="8380" y="1229"/>
                  </a:lnTo>
                  <a:lnTo>
                    <a:pt x="8394" y="1225"/>
                  </a:lnTo>
                  <a:lnTo>
                    <a:pt x="8447" y="1213"/>
                  </a:lnTo>
                  <a:lnTo>
                    <a:pt x="8500" y="1203"/>
                  </a:lnTo>
                  <a:lnTo>
                    <a:pt x="8553" y="1195"/>
                  </a:lnTo>
                  <a:lnTo>
                    <a:pt x="8605" y="1190"/>
                  </a:lnTo>
                  <a:lnTo>
                    <a:pt x="8658" y="1186"/>
                  </a:lnTo>
                  <a:lnTo>
                    <a:pt x="8711" y="1183"/>
                  </a:lnTo>
                  <a:lnTo>
                    <a:pt x="8764" y="1183"/>
                  </a:lnTo>
                  <a:lnTo>
                    <a:pt x="8817" y="1184"/>
                  </a:lnTo>
                  <a:lnTo>
                    <a:pt x="8870" y="1187"/>
                  </a:lnTo>
                  <a:lnTo>
                    <a:pt x="8923" y="1191"/>
                  </a:lnTo>
                  <a:lnTo>
                    <a:pt x="8975" y="1196"/>
                  </a:lnTo>
                  <a:lnTo>
                    <a:pt x="9028" y="1201"/>
                  </a:lnTo>
                  <a:lnTo>
                    <a:pt x="9081" y="1209"/>
                  </a:lnTo>
                  <a:lnTo>
                    <a:pt x="9134" y="1217"/>
                  </a:lnTo>
                  <a:lnTo>
                    <a:pt x="9186" y="1226"/>
                  </a:lnTo>
                  <a:lnTo>
                    <a:pt x="9238" y="1236"/>
                  </a:lnTo>
                  <a:lnTo>
                    <a:pt x="9449" y="1279"/>
                  </a:lnTo>
                  <a:lnTo>
                    <a:pt x="9660" y="1324"/>
                  </a:lnTo>
                  <a:lnTo>
                    <a:pt x="9764" y="1345"/>
                  </a:lnTo>
                  <a:lnTo>
                    <a:pt x="9869" y="1363"/>
                  </a:lnTo>
                  <a:lnTo>
                    <a:pt x="9922" y="1371"/>
                  </a:lnTo>
                  <a:lnTo>
                    <a:pt x="9974" y="1378"/>
                  </a:lnTo>
                  <a:lnTo>
                    <a:pt x="10027" y="1384"/>
                  </a:lnTo>
                  <a:lnTo>
                    <a:pt x="10080" y="1389"/>
                  </a:lnTo>
                  <a:lnTo>
                    <a:pt x="10117" y="1393"/>
                  </a:lnTo>
                  <a:lnTo>
                    <a:pt x="10154" y="1399"/>
                  </a:lnTo>
                  <a:lnTo>
                    <a:pt x="10190" y="1405"/>
                  </a:lnTo>
                  <a:lnTo>
                    <a:pt x="10224" y="1412"/>
                  </a:lnTo>
                  <a:lnTo>
                    <a:pt x="10257" y="1421"/>
                  </a:lnTo>
                  <a:lnTo>
                    <a:pt x="10290" y="1430"/>
                  </a:lnTo>
                  <a:lnTo>
                    <a:pt x="10322" y="1442"/>
                  </a:lnTo>
                  <a:lnTo>
                    <a:pt x="10353" y="1452"/>
                  </a:lnTo>
                  <a:lnTo>
                    <a:pt x="10416" y="1480"/>
                  </a:lnTo>
                  <a:lnTo>
                    <a:pt x="10479" y="1509"/>
                  </a:lnTo>
                  <a:lnTo>
                    <a:pt x="10544" y="1542"/>
                  </a:lnTo>
                  <a:lnTo>
                    <a:pt x="10613" y="1577"/>
                  </a:lnTo>
                  <a:lnTo>
                    <a:pt x="10646" y="1592"/>
                  </a:lnTo>
                  <a:lnTo>
                    <a:pt x="10689" y="1609"/>
                  </a:lnTo>
                  <a:lnTo>
                    <a:pt x="10738" y="1630"/>
                  </a:lnTo>
                  <a:lnTo>
                    <a:pt x="10790" y="1655"/>
                  </a:lnTo>
                  <a:lnTo>
                    <a:pt x="10816" y="1668"/>
                  </a:lnTo>
                  <a:lnTo>
                    <a:pt x="10839" y="1684"/>
                  </a:lnTo>
                  <a:lnTo>
                    <a:pt x="10862" y="1700"/>
                  </a:lnTo>
                  <a:lnTo>
                    <a:pt x="10880" y="1717"/>
                  </a:lnTo>
                  <a:lnTo>
                    <a:pt x="10889" y="1726"/>
                  </a:lnTo>
                  <a:lnTo>
                    <a:pt x="10896" y="1736"/>
                  </a:lnTo>
                  <a:lnTo>
                    <a:pt x="10903" y="1746"/>
                  </a:lnTo>
                  <a:lnTo>
                    <a:pt x="10908" y="1756"/>
                  </a:lnTo>
                  <a:lnTo>
                    <a:pt x="10912" y="1767"/>
                  </a:lnTo>
                  <a:lnTo>
                    <a:pt x="10916" y="1777"/>
                  </a:lnTo>
                  <a:lnTo>
                    <a:pt x="10918" y="1788"/>
                  </a:lnTo>
                  <a:lnTo>
                    <a:pt x="10919" y="18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5842000" y="1730375"/>
              <a:ext cx="2479675" cy="330200"/>
            </a:xfrm>
            <a:custGeom>
              <a:avLst/>
              <a:gdLst>
                <a:gd name="T0" fmla="*/ 18 w 4686"/>
                <a:gd name="T1" fmla="*/ 419 h 831"/>
                <a:gd name="T2" fmla="*/ 65 w 4686"/>
                <a:gd name="T3" fmla="*/ 377 h 831"/>
                <a:gd name="T4" fmla="*/ 155 w 4686"/>
                <a:gd name="T5" fmla="*/ 324 h 831"/>
                <a:gd name="T6" fmla="*/ 296 w 4686"/>
                <a:gd name="T7" fmla="*/ 269 h 831"/>
                <a:gd name="T8" fmla="*/ 489 w 4686"/>
                <a:gd name="T9" fmla="*/ 206 h 831"/>
                <a:gd name="T10" fmla="*/ 552 w 4686"/>
                <a:gd name="T11" fmla="*/ 189 h 831"/>
                <a:gd name="T12" fmla="*/ 621 w 4686"/>
                <a:gd name="T13" fmla="*/ 182 h 831"/>
                <a:gd name="T14" fmla="*/ 717 w 4686"/>
                <a:gd name="T15" fmla="*/ 182 h 831"/>
                <a:gd name="T16" fmla="*/ 870 w 4686"/>
                <a:gd name="T17" fmla="*/ 197 h 831"/>
                <a:gd name="T18" fmla="*/ 1120 w 4686"/>
                <a:gd name="T19" fmla="*/ 225 h 831"/>
                <a:gd name="T20" fmla="*/ 1211 w 4686"/>
                <a:gd name="T21" fmla="*/ 223 h 831"/>
                <a:gd name="T22" fmla="*/ 1441 w 4686"/>
                <a:gd name="T23" fmla="*/ 184 h 831"/>
                <a:gd name="T24" fmla="*/ 1801 w 4686"/>
                <a:gd name="T25" fmla="*/ 117 h 831"/>
                <a:gd name="T26" fmla="*/ 2067 w 4686"/>
                <a:gd name="T27" fmla="*/ 75 h 831"/>
                <a:gd name="T28" fmla="*/ 2336 w 4686"/>
                <a:gd name="T29" fmla="*/ 51 h 831"/>
                <a:gd name="T30" fmla="*/ 2473 w 4686"/>
                <a:gd name="T31" fmla="*/ 47 h 831"/>
                <a:gd name="T32" fmla="*/ 2613 w 4686"/>
                <a:gd name="T33" fmla="*/ 51 h 831"/>
                <a:gd name="T34" fmla="*/ 2759 w 4686"/>
                <a:gd name="T35" fmla="*/ 62 h 831"/>
                <a:gd name="T36" fmla="*/ 2895 w 4686"/>
                <a:gd name="T37" fmla="*/ 65 h 831"/>
                <a:gd name="T38" fmla="*/ 3014 w 4686"/>
                <a:gd name="T39" fmla="*/ 60 h 831"/>
                <a:gd name="T40" fmla="*/ 3188 w 4686"/>
                <a:gd name="T41" fmla="*/ 39 h 831"/>
                <a:gd name="T42" fmla="*/ 3376 w 4686"/>
                <a:gd name="T43" fmla="*/ 10 h 831"/>
                <a:gd name="T44" fmla="*/ 3504 w 4686"/>
                <a:gd name="T45" fmla="*/ 0 h 831"/>
                <a:gd name="T46" fmla="*/ 3610 w 4686"/>
                <a:gd name="T47" fmla="*/ 2 h 831"/>
                <a:gd name="T48" fmla="*/ 3728 w 4686"/>
                <a:gd name="T49" fmla="*/ 16 h 831"/>
                <a:gd name="T50" fmla="*/ 3863 w 4686"/>
                <a:gd name="T51" fmla="*/ 44 h 831"/>
                <a:gd name="T52" fmla="*/ 4132 w 4686"/>
                <a:gd name="T53" fmla="*/ 109 h 831"/>
                <a:gd name="T54" fmla="*/ 4362 w 4686"/>
                <a:gd name="T55" fmla="*/ 167 h 831"/>
                <a:gd name="T56" fmla="*/ 4507 w 4686"/>
                <a:gd name="T57" fmla="*/ 214 h 831"/>
                <a:gd name="T58" fmla="*/ 4596 w 4686"/>
                <a:gd name="T59" fmla="*/ 253 h 831"/>
                <a:gd name="T60" fmla="*/ 4659 w 4686"/>
                <a:gd name="T61" fmla="*/ 296 h 831"/>
                <a:gd name="T62" fmla="*/ 4686 w 4686"/>
                <a:gd name="T63" fmla="*/ 340 h 831"/>
                <a:gd name="T64" fmla="*/ 4669 w 4686"/>
                <a:gd name="T65" fmla="*/ 388 h 831"/>
                <a:gd name="T66" fmla="*/ 4609 w 4686"/>
                <a:gd name="T67" fmla="*/ 430 h 831"/>
                <a:gd name="T68" fmla="*/ 4505 w 4686"/>
                <a:gd name="T69" fmla="*/ 473 h 831"/>
                <a:gd name="T70" fmla="*/ 4330 w 4686"/>
                <a:gd name="T71" fmla="*/ 531 h 831"/>
                <a:gd name="T72" fmla="*/ 4092 w 4686"/>
                <a:gd name="T73" fmla="*/ 595 h 831"/>
                <a:gd name="T74" fmla="*/ 3796 w 4686"/>
                <a:gd name="T75" fmla="*/ 662 h 831"/>
                <a:gd name="T76" fmla="*/ 3445 w 4686"/>
                <a:gd name="T77" fmla="*/ 725 h 831"/>
                <a:gd name="T78" fmla="*/ 3045 w 4686"/>
                <a:gd name="T79" fmla="*/ 779 h 831"/>
                <a:gd name="T80" fmla="*/ 2603 w 4686"/>
                <a:gd name="T81" fmla="*/ 816 h 831"/>
                <a:gd name="T82" fmla="*/ 2120 w 4686"/>
                <a:gd name="T83" fmla="*/ 831 h 831"/>
                <a:gd name="T84" fmla="*/ 1605 w 4686"/>
                <a:gd name="T85" fmla="*/ 816 h 831"/>
                <a:gd name="T86" fmla="*/ 1060 w 4686"/>
                <a:gd name="T87" fmla="*/ 769 h 831"/>
                <a:gd name="T88" fmla="*/ 636 w 4686"/>
                <a:gd name="T89" fmla="*/ 711 h 831"/>
                <a:gd name="T90" fmla="*/ 474 w 4686"/>
                <a:gd name="T91" fmla="*/ 681 h 831"/>
                <a:gd name="T92" fmla="*/ 318 w 4686"/>
                <a:gd name="T93" fmla="*/ 633 h 831"/>
                <a:gd name="T94" fmla="*/ 241 w 4686"/>
                <a:gd name="T95" fmla="*/ 599 h 831"/>
                <a:gd name="T96" fmla="*/ 163 w 4686"/>
                <a:gd name="T97" fmla="*/ 557 h 831"/>
                <a:gd name="T98" fmla="*/ 83 w 4686"/>
                <a:gd name="T99" fmla="*/ 505 h 831"/>
                <a:gd name="T100" fmla="*/ 0 w 4686"/>
                <a:gd name="T101" fmla="*/ 442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6" h="831">
                  <a:moveTo>
                    <a:pt x="0" y="442"/>
                  </a:moveTo>
                  <a:lnTo>
                    <a:pt x="8" y="430"/>
                  </a:lnTo>
                  <a:lnTo>
                    <a:pt x="18" y="419"/>
                  </a:lnTo>
                  <a:lnTo>
                    <a:pt x="28" y="407"/>
                  </a:lnTo>
                  <a:lnTo>
                    <a:pt x="40" y="397"/>
                  </a:lnTo>
                  <a:lnTo>
                    <a:pt x="65" y="377"/>
                  </a:lnTo>
                  <a:lnTo>
                    <a:pt x="93" y="359"/>
                  </a:lnTo>
                  <a:lnTo>
                    <a:pt x="123" y="342"/>
                  </a:lnTo>
                  <a:lnTo>
                    <a:pt x="155" y="324"/>
                  </a:lnTo>
                  <a:lnTo>
                    <a:pt x="190" y="309"/>
                  </a:lnTo>
                  <a:lnTo>
                    <a:pt x="224" y="296"/>
                  </a:lnTo>
                  <a:lnTo>
                    <a:pt x="296" y="269"/>
                  </a:lnTo>
                  <a:lnTo>
                    <a:pt x="367" y="246"/>
                  </a:lnTo>
                  <a:lnTo>
                    <a:pt x="432" y="225"/>
                  </a:lnTo>
                  <a:lnTo>
                    <a:pt x="489" y="206"/>
                  </a:lnTo>
                  <a:lnTo>
                    <a:pt x="510" y="200"/>
                  </a:lnTo>
                  <a:lnTo>
                    <a:pt x="530" y="194"/>
                  </a:lnTo>
                  <a:lnTo>
                    <a:pt x="552" y="189"/>
                  </a:lnTo>
                  <a:lnTo>
                    <a:pt x="574" y="186"/>
                  </a:lnTo>
                  <a:lnTo>
                    <a:pt x="597" y="184"/>
                  </a:lnTo>
                  <a:lnTo>
                    <a:pt x="621" y="182"/>
                  </a:lnTo>
                  <a:lnTo>
                    <a:pt x="645" y="181"/>
                  </a:lnTo>
                  <a:lnTo>
                    <a:pt x="668" y="181"/>
                  </a:lnTo>
                  <a:lnTo>
                    <a:pt x="717" y="182"/>
                  </a:lnTo>
                  <a:lnTo>
                    <a:pt x="768" y="186"/>
                  </a:lnTo>
                  <a:lnTo>
                    <a:pt x="818" y="192"/>
                  </a:lnTo>
                  <a:lnTo>
                    <a:pt x="870" y="197"/>
                  </a:lnTo>
                  <a:lnTo>
                    <a:pt x="972" y="211"/>
                  </a:lnTo>
                  <a:lnTo>
                    <a:pt x="1072" y="222"/>
                  </a:lnTo>
                  <a:lnTo>
                    <a:pt x="1120" y="225"/>
                  </a:lnTo>
                  <a:lnTo>
                    <a:pt x="1166" y="226"/>
                  </a:lnTo>
                  <a:lnTo>
                    <a:pt x="1189" y="225"/>
                  </a:lnTo>
                  <a:lnTo>
                    <a:pt x="1211" y="223"/>
                  </a:lnTo>
                  <a:lnTo>
                    <a:pt x="1232" y="222"/>
                  </a:lnTo>
                  <a:lnTo>
                    <a:pt x="1253" y="218"/>
                  </a:lnTo>
                  <a:lnTo>
                    <a:pt x="1441" y="184"/>
                  </a:lnTo>
                  <a:lnTo>
                    <a:pt x="1623" y="150"/>
                  </a:lnTo>
                  <a:lnTo>
                    <a:pt x="1713" y="133"/>
                  </a:lnTo>
                  <a:lnTo>
                    <a:pt x="1801" y="117"/>
                  </a:lnTo>
                  <a:lnTo>
                    <a:pt x="1890" y="101"/>
                  </a:lnTo>
                  <a:lnTo>
                    <a:pt x="1978" y="88"/>
                  </a:lnTo>
                  <a:lnTo>
                    <a:pt x="2067" y="75"/>
                  </a:lnTo>
                  <a:lnTo>
                    <a:pt x="2157" y="64"/>
                  </a:lnTo>
                  <a:lnTo>
                    <a:pt x="2245" y="56"/>
                  </a:lnTo>
                  <a:lnTo>
                    <a:pt x="2336" y="51"/>
                  </a:lnTo>
                  <a:lnTo>
                    <a:pt x="2381" y="48"/>
                  </a:lnTo>
                  <a:lnTo>
                    <a:pt x="2427" y="47"/>
                  </a:lnTo>
                  <a:lnTo>
                    <a:pt x="2473" y="47"/>
                  </a:lnTo>
                  <a:lnTo>
                    <a:pt x="2519" y="47"/>
                  </a:lnTo>
                  <a:lnTo>
                    <a:pt x="2567" y="48"/>
                  </a:lnTo>
                  <a:lnTo>
                    <a:pt x="2613" y="51"/>
                  </a:lnTo>
                  <a:lnTo>
                    <a:pt x="2661" y="54"/>
                  </a:lnTo>
                  <a:lnTo>
                    <a:pt x="2710" y="58"/>
                  </a:lnTo>
                  <a:lnTo>
                    <a:pt x="2759" y="62"/>
                  </a:lnTo>
                  <a:lnTo>
                    <a:pt x="2807" y="64"/>
                  </a:lnTo>
                  <a:lnTo>
                    <a:pt x="2852" y="64"/>
                  </a:lnTo>
                  <a:lnTo>
                    <a:pt x="2895" y="65"/>
                  </a:lnTo>
                  <a:lnTo>
                    <a:pt x="2936" y="64"/>
                  </a:lnTo>
                  <a:lnTo>
                    <a:pt x="2976" y="63"/>
                  </a:lnTo>
                  <a:lnTo>
                    <a:pt x="3014" y="60"/>
                  </a:lnTo>
                  <a:lnTo>
                    <a:pt x="3052" y="56"/>
                  </a:lnTo>
                  <a:lnTo>
                    <a:pt x="3121" y="48"/>
                  </a:lnTo>
                  <a:lnTo>
                    <a:pt x="3188" y="39"/>
                  </a:lnTo>
                  <a:lnTo>
                    <a:pt x="3252" y="29"/>
                  </a:lnTo>
                  <a:lnTo>
                    <a:pt x="3313" y="18"/>
                  </a:lnTo>
                  <a:lnTo>
                    <a:pt x="3376" y="10"/>
                  </a:lnTo>
                  <a:lnTo>
                    <a:pt x="3440" y="4"/>
                  </a:lnTo>
                  <a:lnTo>
                    <a:pt x="3472" y="1"/>
                  </a:lnTo>
                  <a:lnTo>
                    <a:pt x="3504" y="0"/>
                  </a:lnTo>
                  <a:lnTo>
                    <a:pt x="3539" y="0"/>
                  </a:lnTo>
                  <a:lnTo>
                    <a:pt x="3575" y="1"/>
                  </a:lnTo>
                  <a:lnTo>
                    <a:pt x="3610" y="2"/>
                  </a:lnTo>
                  <a:lnTo>
                    <a:pt x="3648" y="5"/>
                  </a:lnTo>
                  <a:lnTo>
                    <a:pt x="3687" y="10"/>
                  </a:lnTo>
                  <a:lnTo>
                    <a:pt x="3728" y="16"/>
                  </a:lnTo>
                  <a:lnTo>
                    <a:pt x="3771" y="23"/>
                  </a:lnTo>
                  <a:lnTo>
                    <a:pt x="3815" y="33"/>
                  </a:lnTo>
                  <a:lnTo>
                    <a:pt x="3863" y="44"/>
                  </a:lnTo>
                  <a:lnTo>
                    <a:pt x="3912" y="58"/>
                  </a:lnTo>
                  <a:lnTo>
                    <a:pt x="4000" y="79"/>
                  </a:lnTo>
                  <a:lnTo>
                    <a:pt x="4132" y="109"/>
                  </a:lnTo>
                  <a:lnTo>
                    <a:pt x="4206" y="126"/>
                  </a:lnTo>
                  <a:lnTo>
                    <a:pt x="4284" y="146"/>
                  </a:lnTo>
                  <a:lnTo>
                    <a:pt x="4362" y="167"/>
                  </a:lnTo>
                  <a:lnTo>
                    <a:pt x="4438" y="189"/>
                  </a:lnTo>
                  <a:lnTo>
                    <a:pt x="4473" y="202"/>
                  </a:lnTo>
                  <a:lnTo>
                    <a:pt x="4507" y="214"/>
                  </a:lnTo>
                  <a:lnTo>
                    <a:pt x="4539" y="227"/>
                  </a:lnTo>
                  <a:lnTo>
                    <a:pt x="4569" y="240"/>
                  </a:lnTo>
                  <a:lnTo>
                    <a:pt x="4596" y="253"/>
                  </a:lnTo>
                  <a:lnTo>
                    <a:pt x="4621" y="267"/>
                  </a:lnTo>
                  <a:lnTo>
                    <a:pt x="4642" y="281"/>
                  </a:lnTo>
                  <a:lnTo>
                    <a:pt x="4659" y="296"/>
                  </a:lnTo>
                  <a:lnTo>
                    <a:pt x="4672" y="310"/>
                  </a:lnTo>
                  <a:lnTo>
                    <a:pt x="4682" y="326"/>
                  </a:lnTo>
                  <a:lnTo>
                    <a:pt x="4686" y="340"/>
                  </a:lnTo>
                  <a:lnTo>
                    <a:pt x="4686" y="356"/>
                  </a:lnTo>
                  <a:lnTo>
                    <a:pt x="4679" y="372"/>
                  </a:lnTo>
                  <a:lnTo>
                    <a:pt x="4669" y="388"/>
                  </a:lnTo>
                  <a:lnTo>
                    <a:pt x="4651" y="403"/>
                  </a:lnTo>
                  <a:lnTo>
                    <a:pt x="4628" y="420"/>
                  </a:lnTo>
                  <a:lnTo>
                    <a:pt x="4609" y="430"/>
                  </a:lnTo>
                  <a:lnTo>
                    <a:pt x="4582" y="443"/>
                  </a:lnTo>
                  <a:lnTo>
                    <a:pt x="4547" y="457"/>
                  </a:lnTo>
                  <a:lnTo>
                    <a:pt x="4505" y="473"/>
                  </a:lnTo>
                  <a:lnTo>
                    <a:pt x="4454" y="491"/>
                  </a:lnTo>
                  <a:lnTo>
                    <a:pt x="4395" y="510"/>
                  </a:lnTo>
                  <a:lnTo>
                    <a:pt x="4330" y="531"/>
                  </a:lnTo>
                  <a:lnTo>
                    <a:pt x="4257" y="552"/>
                  </a:lnTo>
                  <a:lnTo>
                    <a:pt x="4178" y="573"/>
                  </a:lnTo>
                  <a:lnTo>
                    <a:pt x="4092" y="595"/>
                  </a:lnTo>
                  <a:lnTo>
                    <a:pt x="4000" y="618"/>
                  </a:lnTo>
                  <a:lnTo>
                    <a:pt x="3901" y="640"/>
                  </a:lnTo>
                  <a:lnTo>
                    <a:pt x="3796" y="662"/>
                  </a:lnTo>
                  <a:lnTo>
                    <a:pt x="3685" y="685"/>
                  </a:lnTo>
                  <a:lnTo>
                    <a:pt x="3567" y="706"/>
                  </a:lnTo>
                  <a:lnTo>
                    <a:pt x="3445" y="725"/>
                  </a:lnTo>
                  <a:lnTo>
                    <a:pt x="3317" y="745"/>
                  </a:lnTo>
                  <a:lnTo>
                    <a:pt x="3184" y="762"/>
                  </a:lnTo>
                  <a:lnTo>
                    <a:pt x="3045" y="779"/>
                  </a:lnTo>
                  <a:lnTo>
                    <a:pt x="2903" y="793"/>
                  </a:lnTo>
                  <a:lnTo>
                    <a:pt x="2755" y="806"/>
                  </a:lnTo>
                  <a:lnTo>
                    <a:pt x="2603" y="816"/>
                  </a:lnTo>
                  <a:lnTo>
                    <a:pt x="2446" y="823"/>
                  </a:lnTo>
                  <a:lnTo>
                    <a:pt x="2285" y="828"/>
                  </a:lnTo>
                  <a:lnTo>
                    <a:pt x="2120" y="831"/>
                  </a:lnTo>
                  <a:lnTo>
                    <a:pt x="1952" y="829"/>
                  </a:lnTo>
                  <a:lnTo>
                    <a:pt x="1780" y="824"/>
                  </a:lnTo>
                  <a:lnTo>
                    <a:pt x="1605" y="816"/>
                  </a:lnTo>
                  <a:lnTo>
                    <a:pt x="1427" y="804"/>
                  </a:lnTo>
                  <a:lnTo>
                    <a:pt x="1245" y="789"/>
                  </a:lnTo>
                  <a:lnTo>
                    <a:pt x="1060" y="769"/>
                  </a:lnTo>
                  <a:lnTo>
                    <a:pt x="874" y="744"/>
                  </a:lnTo>
                  <a:lnTo>
                    <a:pt x="750" y="727"/>
                  </a:lnTo>
                  <a:lnTo>
                    <a:pt x="636" y="711"/>
                  </a:lnTo>
                  <a:lnTo>
                    <a:pt x="581" y="702"/>
                  </a:lnTo>
                  <a:lnTo>
                    <a:pt x="527" y="691"/>
                  </a:lnTo>
                  <a:lnTo>
                    <a:pt x="474" y="681"/>
                  </a:lnTo>
                  <a:lnTo>
                    <a:pt x="421" y="668"/>
                  </a:lnTo>
                  <a:lnTo>
                    <a:pt x="370" y="652"/>
                  </a:lnTo>
                  <a:lnTo>
                    <a:pt x="318" y="633"/>
                  </a:lnTo>
                  <a:lnTo>
                    <a:pt x="293" y="623"/>
                  </a:lnTo>
                  <a:lnTo>
                    <a:pt x="267" y="611"/>
                  </a:lnTo>
                  <a:lnTo>
                    <a:pt x="241" y="599"/>
                  </a:lnTo>
                  <a:lnTo>
                    <a:pt x="215" y="586"/>
                  </a:lnTo>
                  <a:lnTo>
                    <a:pt x="189" y="572"/>
                  </a:lnTo>
                  <a:lnTo>
                    <a:pt x="163" y="557"/>
                  </a:lnTo>
                  <a:lnTo>
                    <a:pt x="136" y="541"/>
                  </a:lnTo>
                  <a:lnTo>
                    <a:pt x="110" y="523"/>
                  </a:lnTo>
                  <a:lnTo>
                    <a:pt x="83" y="505"/>
                  </a:lnTo>
                  <a:lnTo>
                    <a:pt x="56" y="485"/>
                  </a:lnTo>
                  <a:lnTo>
                    <a:pt x="28" y="464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000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2876550" y="1376363"/>
              <a:ext cx="1714500" cy="688975"/>
            </a:xfrm>
            <a:custGeom>
              <a:avLst/>
              <a:gdLst>
                <a:gd name="T0" fmla="*/ 2978 w 3240"/>
                <a:gd name="T1" fmla="*/ 728 h 1736"/>
                <a:gd name="T2" fmla="*/ 2912 w 3240"/>
                <a:gd name="T3" fmla="*/ 748 h 1736"/>
                <a:gd name="T4" fmla="*/ 2735 w 3240"/>
                <a:gd name="T5" fmla="*/ 769 h 1736"/>
                <a:gd name="T6" fmla="*/ 2660 w 3240"/>
                <a:gd name="T7" fmla="*/ 789 h 1736"/>
                <a:gd name="T8" fmla="*/ 2604 w 3240"/>
                <a:gd name="T9" fmla="*/ 819 h 1736"/>
                <a:gd name="T10" fmla="*/ 2551 w 3240"/>
                <a:gd name="T11" fmla="*/ 872 h 1736"/>
                <a:gd name="T12" fmla="*/ 2526 w 3240"/>
                <a:gd name="T13" fmla="*/ 915 h 1736"/>
                <a:gd name="T14" fmla="*/ 2490 w 3240"/>
                <a:gd name="T15" fmla="*/ 1053 h 1736"/>
                <a:gd name="T16" fmla="*/ 2438 w 3240"/>
                <a:gd name="T17" fmla="*/ 1235 h 1736"/>
                <a:gd name="T18" fmla="*/ 2402 w 3240"/>
                <a:gd name="T19" fmla="*/ 1315 h 1736"/>
                <a:gd name="T20" fmla="*/ 2352 w 3240"/>
                <a:gd name="T21" fmla="*/ 1387 h 1736"/>
                <a:gd name="T22" fmla="*/ 2281 w 3240"/>
                <a:gd name="T23" fmla="*/ 1450 h 1736"/>
                <a:gd name="T24" fmla="*/ 2070 w 3240"/>
                <a:gd name="T25" fmla="*/ 1566 h 1736"/>
                <a:gd name="T26" fmla="*/ 1911 w 3240"/>
                <a:gd name="T27" fmla="*/ 1629 h 1736"/>
                <a:gd name="T28" fmla="*/ 1716 w 3240"/>
                <a:gd name="T29" fmla="*/ 1686 h 1736"/>
                <a:gd name="T30" fmla="*/ 1487 w 3240"/>
                <a:gd name="T31" fmla="*/ 1724 h 1736"/>
                <a:gd name="T32" fmla="*/ 1226 w 3240"/>
                <a:gd name="T33" fmla="*/ 1736 h 1736"/>
                <a:gd name="T34" fmla="*/ 986 w 3240"/>
                <a:gd name="T35" fmla="*/ 1713 h 1736"/>
                <a:gd name="T36" fmla="*/ 730 w 3240"/>
                <a:gd name="T37" fmla="*/ 1630 h 1736"/>
                <a:gd name="T38" fmla="*/ 363 w 3240"/>
                <a:gd name="T39" fmla="*/ 1494 h 1736"/>
                <a:gd name="T40" fmla="*/ 94 w 3240"/>
                <a:gd name="T41" fmla="*/ 1375 h 1736"/>
                <a:gd name="T42" fmla="*/ 12 w 3240"/>
                <a:gd name="T43" fmla="*/ 1323 h 1736"/>
                <a:gd name="T44" fmla="*/ 29 w 3240"/>
                <a:gd name="T45" fmla="*/ 1271 h 1736"/>
                <a:gd name="T46" fmla="*/ 211 w 3240"/>
                <a:gd name="T47" fmla="*/ 1186 h 1736"/>
                <a:gd name="T48" fmla="*/ 484 w 3240"/>
                <a:gd name="T49" fmla="*/ 1118 h 1736"/>
                <a:gd name="T50" fmla="*/ 895 w 3240"/>
                <a:gd name="T51" fmla="*/ 1047 h 1736"/>
                <a:gd name="T52" fmla="*/ 1315 w 3240"/>
                <a:gd name="T53" fmla="*/ 973 h 1736"/>
                <a:gd name="T54" fmla="*/ 1608 w 3240"/>
                <a:gd name="T55" fmla="*/ 899 h 1736"/>
                <a:gd name="T56" fmla="*/ 1821 w 3240"/>
                <a:gd name="T57" fmla="*/ 805 h 1736"/>
                <a:gd name="T58" fmla="*/ 1917 w 3240"/>
                <a:gd name="T59" fmla="*/ 678 h 1736"/>
                <a:gd name="T60" fmla="*/ 1895 w 3240"/>
                <a:gd name="T61" fmla="*/ 569 h 1736"/>
                <a:gd name="T62" fmla="*/ 1834 w 3240"/>
                <a:gd name="T63" fmla="*/ 509 h 1736"/>
                <a:gd name="T64" fmla="*/ 1743 w 3240"/>
                <a:gd name="T65" fmla="*/ 480 h 1736"/>
                <a:gd name="T66" fmla="*/ 1635 w 3240"/>
                <a:gd name="T67" fmla="*/ 471 h 1736"/>
                <a:gd name="T68" fmla="*/ 1465 w 3240"/>
                <a:gd name="T69" fmla="*/ 469 h 1736"/>
                <a:gd name="T70" fmla="*/ 1364 w 3240"/>
                <a:gd name="T71" fmla="*/ 460 h 1736"/>
                <a:gd name="T72" fmla="*/ 1284 w 3240"/>
                <a:gd name="T73" fmla="*/ 433 h 1736"/>
                <a:gd name="T74" fmla="*/ 1234 w 3240"/>
                <a:gd name="T75" fmla="*/ 369 h 1736"/>
                <a:gd name="T76" fmla="*/ 1218 w 3240"/>
                <a:gd name="T77" fmla="*/ 288 h 1736"/>
                <a:gd name="T78" fmla="*/ 1242 w 3240"/>
                <a:gd name="T79" fmla="*/ 218 h 1736"/>
                <a:gd name="T80" fmla="*/ 1295 w 3240"/>
                <a:gd name="T81" fmla="*/ 159 h 1736"/>
                <a:gd name="T82" fmla="*/ 1366 w 3240"/>
                <a:gd name="T83" fmla="*/ 110 h 1736"/>
                <a:gd name="T84" fmla="*/ 1464 w 3240"/>
                <a:gd name="T85" fmla="*/ 64 h 1736"/>
                <a:gd name="T86" fmla="*/ 1600 w 3240"/>
                <a:gd name="T87" fmla="*/ 24 h 1736"/>
                <a:gd name="T88" fmla="*/ 1743 w 3240"/>
                <a:gd name="T89" fmla="*/ 7 h 1736"/>
                <a:gd name="T90" fmla="*/ 1908 w 3240"/>
                <a:gd name="T91" fmla="*/ 0 h 1736"/>
                <a:gd name="T92" fmla="*/ 2204 w 3240"/>
                <a:gd name="T93" fmla="*/ 13 h 1736"/>
                <a:gd name="T94" fmla="*/ 2543 w 3240"/>
                <a:gd name="T95" fmla="*/ 54 h 1736"/>
                <a:gd name="T96" fmla="*/ 2979 w 3240"/>
                <a:gd name="T97" fmla="*/ 121 h 1736"/>
                <a:gd name="T98" fmla="*/ 3073 w 3240"/>
                <a:gd name="T99" fmla="*/ 153 h 1736"/>
                <a:gd name="T100" fmla="*/ 3150 w 3240"/>
                <a:gd name="T101" fmla="*/ 206 h 1736"/>
                <a:gd name="T102" fmla="*/ 3206 w 3240"/>
                <a:gd name="T103" fmla="*/ 275 h 1736"/>
                <a:gd name="T104" fmla="*/ 3236 w 3240"/>
                <a:gd name="T105" fmla="*/ 356 h 1736"/>
                <a:gd name="T106" fmla="*/ 3234 w 3240"/>
                <a:gd name="T107" fmla="*/ 446 h 1736"/>
                <a:gd name="T108" fmla="*/ 3197 w 3240"/>
                <a:gd name="T109" fmla="*/ 539 h 1736"/>
                <a:gd name="T110" fmla="*/ 3117 w 3240"/>
                <a:gd name="T111" fmla="*/ 634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40" h="1736">
                  <a:moveTo>
                    <a:pt x="3027" y="702"/>
                  </a:moveTo>
                  <a:lnTo>
                    <a:pt x="3011" y="713"/>
                  </a:lnTo>
                  <a:lnTo>
                    <a:pt x="2995" y="721"/>
                  </a:lnTo>
                  <a:lnTo>
                    <a:pt x="2978" y="728"/>
                  </a:lnTo>
                  <a:lnTo>
                    <a:pt x="2962" y="735"/>
                  </a:lnTo>
                  <a:lnTo>
                    <a:pt x="2946" y="740"/>
                  </a:lnTo>
                  <a:lnTo>
                    <a:pt x="2930" y="744"/>
                  </a:lnTo>
                  <a:lnTo>
                    <a:pt x="2912" y="748"/>
                  </a:lnTo>
                  <a:lnTo>
                    <a:pt x="2896" y="751"/>
                  </a:lnTo>
                  <a:lnTo>
                    <a:pt x="2831" y="760"/>
                  </a:lnTo>
                  <a:lnTo>
                    <a:pt x="2767" y="765"/>
                  </a:lnTo>
                  <a:lnTo>
                    <a:pt x="2735" y="769"/>
                  </a:lnTo>
                  <a:lnTo>
                    <a:pt x="2705" y="774"/>
                  </a:lnTo>
                  <a:lnTo>
                    <a:pt x="2690" y="778"/>
                  </a:lnTo>
                  <a:lnTo>
                    <a:pt x="2675" y="784"/>
                  </a:lnTo>
                  <a:lnTo>
                    <a:pt x="2660" y="789"/>
                  </a:lnTo>
                  <a:lnTo>
                    <a:pt x="2646" y="794"/>
                  </a:lnTo>
                  <a:lnTo>
                    <a:pt x="2632" y="802"/>
                  </a:lnTo>
                  <a:lnTo>
                    <a:pt x="2618" y="810"/>
                  </a:lnTo>
                  <a:lnTo>
                    <a:pt x="2604" y="819"/>
                  </a:lnTo>
                  <a:lnTo>
                    <a:pt x="2590" y="830"/>
                  </a:lnTo>
                  <a:lnTo>
                    <a:pt x="2577" y="843"/>
                  </a:lnTo>
                  <a:lnTo>
                    <a:pt x="2564" y="856"/>
                  </a:lnTo>
                  <a:lnTo>
                    <a:pt x="2551" y="872"/>
                  </a:lnTo>
                  <a:lnTo>
                    <a:pt x="2539" y="889"/>
                  </a:lnTo>
                  <a:lnTo>
                    <a:pt x="2533" y="895"/>
                  </a:lnTo>
                  <a:lnTo>
                    <a:pt x="2529" y="905"/>
                  </a:lnTo>
                  <a:lnTo>
                    <a:pt x="2526" y="915"/>
                  </a:lnTo>
                  <a:lnTo>
                    <a:pt x="2522" y="927"/>
                  </a:lnTo>
                  <a:lnTo>
                    <a:pt x="2514" y="953"/>
                  </a:lnTo>
                  <a:lnTo>
                    <a:pt x="2506" y="983"/>
                  </a:lnTo>
                  <a:lnTo>
                    <a:pt x="2490" y="1053"/>
                  </a:lnTo>
                  <a:lnTo>
                    <a:pt x="2472" y="1132"/>
                  </a:lnTo>
                  <a:lnTo>
                    <a:pt x="2460" y="1173"/>
                  </a:lnTo>
                  <a:lnTo>
                    <a:pt x="2446" y="1214"/>
                  </a:lnTo>
                  <a:lnTo>
                    <a:pt x="2438" y="1235"/>
                  </a:lnTo>
                  <a:lnTo>
                    <a:pt x="2430" y="1256"/>
                  </a:lnTo>
                  <a:lnTo>
                    <a:pt x="2421" y="1275"/>
                  </a:lnTo>
                  <a:lnTo>
                    <a:pt x="2411" y="1295"/>
                  </a:lnTo>
                  <a:lnTo>
                    <a:pt x="2402" y="1315"/>
                  </a:lnTo>
                  <a:lnTo>
                    <a:pt x="2390" y="1333"/>
                  </a:lnTo>
                  <a:lnTo>
                    <a:pt x="2378" y="1352"/>
                  </a:lnTo>
                  <a:lnTo>
                    <a:pt x="2365" y="1370"/>
                  </a:lnTo>
                  <a:lnTo>
                    <a:pt x="2352" y="1387"/>
                  </a:lnTo>
                  <a:lnTo>
                    <a:pt x="2337" y="1404"/>
                  </a:lnTo>
                  <a:lnTo>
                    <a:pt x="2321" y="1419"/>
                  </a:lnTo>
                  <a:lnTo>
                    <a:pt x="2304" y="1434"/>
                  </a:lnTo>
                  <a:lnTo>
                    <a:pt x="2281" y="1450"/>
                  </a:lnTo>
                  <a:lnTo>
                    <a:pt x="2213" y="1492"/>
                  </a:lnTo>
                  <a:lnTo>
                    <a:pt x="2163" y="1520"/>
                  </a:lnTo>
                  <a:lnTo>
                    <a:pt x="2104" y="1550"/>
                  </a:lnTo>
                  <a:lnTo>
                    <a:pt x="2070" y="1566"/>
                  </a:lnTo>
                  <a:lnTo>
                    <a:pt x="2033" y="1582"/>
                  </a:lnTo>
                  <a:lnTo>
                    <a:pt x="1996" y="1599"/>
                  </a:lnTo>
                  <a:lnTo>
                    <a:pt x="1955" y="1615"/>
                  </a:lnTo>
                  <a:lnTo>
                    <a:pt x="1911" y="1629"/>
                  </a:lnTo>
                  <a:lnTo>
                    <a:pt x="1866" y="1645"/>
                  </a:lnTo>
                  <a:lnTo>
                    <a:pt x="1818" y="1659"/>
                  </a:lnTo>
                  <a:lnTo>
                    <a:pt x="1768" y="1672"/>
                  </a:lnTo>
                  <a:lnTo>
                    <a:pt x="1716" y="1686"/>
                  </a:lnTo>
                  <a:lnTo>
                    <a:pt x="1662" y="1697"/>
                  </a:lnTo>
                  <a:lnTo>
                    <a:pt x="1606" y="1708"/>
                  </a:lnTo>
                  <a:lnTo>
                    <a:pt x="1547" y="1716"/>
                  </a:lnTo>
                  <a:lnTo>
                    <a:pt x="1487" y="1724"/>
                  </a:lnTo>
                  <a:lnTo>
                    <a:pt x="1424" y="1729"/>
                  </a:lnTo>
                  <a:lnTo>
                    <a:pt x="1361" y="1733"/>
                  </a:lnTo>
                  <a:lnTo>
                    <a:pt x="1294" y="1736"/>
                  </a:lnTo>
                  <a:lnTo>
                    <a:pt x="1226" y="1736"/>
                  </a:lnTo>
                  <a:lnTo>
                    <a:pt x="1155" y="1732"/>
                  </a:lnTo>
                  <a:lnTo>
                    <a:pt x="1084" y="1726"/>
                  </a:lnTo>
                  <a:lnTo>
                    <a:pt x="1011" y="1718"/>
                  </a:lnTo>
                  <a:lnTo>
                    <a:pt x="986" y="1713"/>
                  </a:lnTo>
                  <a:lnTo>
                    <a:pt x="941" y="1701"/>
                  </a:lnTo>
                  <a:lnTo>
                    <a:pt x="882" y="1682"/>
                  </a:lnTo>
                  <a:lnTo>
                    <a:pt x="811" y="1658"/>
                  </a:lnTo>
                  <a:lnTo>
                    <a:pt x="730" y="1630"/>
                  </a:lnTo>
                  <a:lnTo>
                    <a:pt x="641" y="1599"/>
                  </a:lnTo>
                  <a:lnTo>
                    <a:pt x="548" y="1565"/>
                  </a:lnTo>
                  <a:lnTo>
                    <a:pt x="454" y="1529"/>
                  </a:lnTo>
                  <a:lnTo>
                    <a:pt x="363" y="1494"/>
                  </a:lnTo>
                  <a:lnTo>
                    <a:pt x="275" y="1458"/>
                  </a:lnTo>
                  <a:lnTo>
                    <a:pt x="194" y="1423"/>
                  </a:lnTo>
                  <a:lnTo>
                    <a:pt x="124" y="1390"/>
                  </a:lnTo>
                  <a:lnTo>
                    <a:pt x="94" y="1375"/>
                  </a:lnTo>
                  <a:lnTo>
                    <a:pt x="67" y="1361"/>
                  </a:lnTo>
                  <a:lnTo>
                    <a:pt x="44" y="1346"/>
                  </a:lnTo>
                  <a:lnTo>
                    <a:pt x="26" y="1335"/>
                  </a:lnTo>
                  <a:lnTo>
                    <a:pt x="12" y="1323"/>
                  </a:lnTo>
                  <a:lnTo>
                    <a:pt x="3" y="1313"/>
                  </a:lnTo>
                  <a:lnTo>
                    <a:pt x="0" y="1304"/>
                  </a:lnTo>
                  <a:lnTo>
                    <a:pt x="2" y="1298"/>
                  </a:lnTo>
                  <a:lnTo>
                    <a:pt x="29" y="1271"/>
                  </a:lnTo>
                  <a:lnTo>
                    <a:pt x="63" y="1248"/>
                  </a:lnTo>
                  <a:lnTo>
                    <a:pt x="107" y="1225"/>
                  </a:lnTo>
                  <a:lnTo>
                    <a:pt x="155" y="1204"/>
                  </a:lnTo>
                  <a:lnTo>
                    <a:pt x="211" y="1186"/>
                  </a:lnTo>
                  <a:lnTo>
                    <a:pt x="272" y="1168"/>
                  </a:lnTo>
                  <a:lnTo>
                    <a:pt x="339" y="1149"/>
                  </a:lnTo>
                  <a:lnTo>
                    <a:pt x="409" y="1133"/>
                  </a:lnTo>
                  <a:lnTo>
                    <a:pt x="484" y="1118"/>
                  </a:lnTo>
                  <a:lnTo>
                    <a:pt x="562" y="1103"/>
                  </a:lnTo>
                  <a:lnTo>
                    <a:pt x="642" y="1089"/>
                  </a:lnTo>
                  <a:lnTo>
                    <a:pt x="725" y="1074"/>
                  </a:lnTo>
                  <a:lnTo>
                    <a:pt x="895" y="1047"/>
                  </a:lnTo>
                  <a:lnTo>
                    <a:pt x="1067" y="1018"/>
                  </a:lnTo>
                  <a:lnTo>
                    <a:pt x="1151" y="1003"/>
                  </a:lnTo>
                  <a:lnTo>
                    <a:pt x="1234" y="989"/>
                  </a:lnTo>
                  <a:lnTo>
                    <a:pt x="1315" y="973"/>
                  </a:lnTo>
                  <a:lnTo>
                    <a:pt x="1394" y="956"/>
                  </a:lnTo>
                  <a:lnTo>
                    <a:pt x="1470" y="939"/>
                  </a:lnTo>
                  <a:lnTo>
                    <a:pt x="1541" y="919"/>
                  </a:lnTo>
                  <a:lnTo>
                    <a:pt x="1608" y="899"/>
                  </a:lnTo>
                  <a:lnTo>
                    <a:pt x="1670" y="878"/>
                  </a:lnTo>
                  <a:lnTo>
                    <a:pt x="1727" y="856"/>
                  </a:lnTo>
                  <a:lnTo>
                    <a:pt x="1777" y="831"/>
                  </a:lnTo>
                  <a:lnTo>
                    <a:pt x="1821" y="805"/>
                  </a:lnTo>
                  <a:lnTo>
                    <a:pt x="1857" y="776"/>
                  </a:lnTo>
                  <a:lnTo>
                    <a:pt x="1885" y="745"/>
                  </a:lnTo>
                  <a:lnTo>
                    <a:pt x="1906" y="713"/>
                  </a:lnTo>
                  <a:lnTo>
                    <a:pt x="1917" y="678"/>
                  </a:lnTo>
                  <a:lnTo>
                    <a:pt x="1917" y="640"/>
                  </a:lnTo>
                  <a:lnTo>
                    <a:pt x="1912" y="614"/>
                  </a:lnTo>
                  <a:lnTo>
                    <a:pt x="1906" y="590"/>
                  </a:lnTo>
                  <a:lnTo>
                    <a:pt x="1895" y="569"/>
                  </a:lnTo>
                  <a:lnTo>
                    <a:pt x="1883" y="551"/>
                  </a:lnTo>
                  <a:lnTo>
                    <a:pt x="1868" y="534"/>
                  </a:lnTo>
                  <a:lnTo>
                    <a:pt x="1852" y="521"/>
                  </a:lnTo>
                  <a:lnTo>
                    <a:pt x="1834" y="509"/>
                  </a:lnTo>
                  <a:lnTo>
                    <a:pt x="1813" y="500"/>
                  </a:lnTo>
                  <a:lnTo>
                    <a:pt x="1790" y="492"/>
                  </a:lnTo>
                  <a:lnTo>
                    <a:pt x="1768" y="485"/>
                  </a:lnTo>
                  <a:lnTo>
                    <a:pt x="1743" y="480"/>
                  </a:lnTo>
                  <a:lnTo>
                    <a:pt x="1717" y="476"/>
                  </a:lnTo>
                  <a:lnTo>
                    <a:pt x="1690" y="473"/>
                  </a:lnTo>
                  <a:lnTo>
                    <a:pt x="1663" y="472"/>
                  </a:lnTo>
                  <a:lnTo>
                    <a:pt x="1635" y="471"/>
                  </a:lnTo>
                  <a:lnTo>
                    <a:pt x="1607" y="469"/>
                  </a:lnTo>
                  <a:lnTo>
                    <a:pt x="1550" y="469"/>
                  </a:lnTo>
                  <a:lnTo>
                    <a:pt x="1493" y="469"/>
                  </a:lnTo>
                  <a:lnTo>
                    <a:pt x="1465" y="469"/>
                  </a:lnTo>
                  <a:lnTo>
                    <a:pt x="1439" y="468"/>
                  </a:lnTo>
                  <a:lnTo>
                    <a:pt x="1412" y="467"/>
                  </a:lnTo>
                  <a:lnTo>
                    <a:pt x="1388" y="464"/>
                  </a:lnTo>
                  <a:lnTo>
                    <a:pt x="1364" y="460"/>
                  </a:lnTo>
                  <a:lnTo>
                    <a:pt x="1341" y="456"/>
                  </a:lnTo>
                  <a:lnTo>
                    <a:pt x="1321" y="450"/>
                  </a:lnTo>
                  <a:lnTo>
                    <a:pt x="1301" y="442"/>
                  </a:lnTo>
                  <a:lnTo>
                    <a:pt x="1284" y="433"/>
                  </a:lnTo>
                  <a:lnTo>
                    <a:pt x="1269" y="421"/>
                  </a:lnTo>
                  <a:lnTo>
                    <a:pt x="1256" y="408"/>
                  </a:lnTo>
                  <a:lnTo>
                    <a:pt x="1245" y="392"/>
                  </a:lnTo>
                  <a:lnTo>
                    <a:pt x="1234" y="369"/>
                  </a:lnTo>
                  <a:lnTo>
                    <a:pt x="1226" y="348"/>
                  </a:lnTo>
                  <a:lnTo>
                    <a:pt x="1220" y="327"/>
                  </a:lnTo>
                  <a:lnTo>
                    <a:pt x="1218" y="308"/>
                  </a:lnTo>
                  <a:lnTo>
                    <a:pt x="1218" y="288"/>
                  </a:lnTo>
                  <a:lnTo>
                    <a:pt x="1221" y="270"/>
                  </a:lnTo>
                  <a:lnTo>
                    <a:pt x="1227" y="252"/>
                  </a:lnTo>
                  <a:lnTo>
                    <a:pt x="1233" y="235"/>
                  </a:lnTo>
                  <a:lnTo>
                    <a:pt x="1242" y="218"/>
                  </a:lnTo>
                  <a:lnTo>
                    <a:pt x="1254" y="202"/>
                  </a:lnTo>
                  <a:lnTo>
                    <a:pt x="1265" y="187"/>
                  </a:lnTo>
                  <a:lnTo>
                    <a:pt x="1280" y="172"/>
                  </a:lnTo>
                  <a:lnTo>
                    <a:pt x="1295" y="159"/>
                  </a:lnTo>
                  <a:lnTo>
                    <a:pt x="1311" y="146"/>
                  </a:lnTo>
                  <a:lnTo>
                    <a:pt x="1328" y="133"/>
                  </a:lnTo>
                  <a:lnTo>
                    <a:pt x="1346" y="121"/>
                  </a:lnTo>
                  <a:lnTo>
                    <a:pt x="1366" y="110"/>
                  </a:lnTo>
                  <a:lnTo>
                    <a:pt x="1385" y="100"/>
                  </a:lnTo>
                  <a:lnTo>
                    <a:pt x="1405" y="89"/>
                  </a:lnTo>
                  <a:lnTo>
                    <a:pt x="1425" y="80"/>
                  </a:lnTo>
                  <a:lnTo>
                    <a:pt x="1464" y="64"/>
                  </a:lnTo>
                  <a:lnTo>
                    <a:pt x="1503" y="50"/>
                  </a:lnTo>
                  <a:lnTo>
                    <a:pt x="1540" y="39"/>
                  </a:lnTo>
                  <a:lnTo>
                    <a:pt x="1572" y="30"/>
                  </a:lnTo>
                  <a:lnTo>
                    <a:pt x="1600" y="24"/>
                  </a:lnTo>
                  <a:lnTo>
                    <a:pt x="1622" y="20"/>
                  </a:lnTo>
                  <a:lnTo>
                    <a:pt x="1662" y="14"/>
                  </a:lnTo>
                  <a:lnTo>
                    <a:pt x="1702" y="11"/>
                  </a:lnTo>
                  <a:lnTo>
                    <a:pt x="1743" y="7"/>
                  </a:lnTo>
                  <a:lnTo>
                    <a:pt x="1784" y="4"/>
                  </a:lnTo>
                  <a:lnTo>
                    <a:pt x="1825" y="1"/>
                  </a:lnTo>
                  <a:lnTo>
                    <a:pt x="1867" y="0"/>
                  </a:lnTo>
                  <a:lnTo>
                    <a:pt x="1908" y="0"/>
                  </a:lnTo>
                  <a:lnTo>
                    <a:pt x="1950" y="0"/>
                  </a:lnTo>
                  <a:lnTo>
                    <a:pt x="2034" y="3"/>
                  </a:lnTo>
                  <a:lnTo>
                    <a:pt x="2119" y="7"/>
                  </a:lnTo>
                  <a:lnTo>
                    <a:pt x="2204" y="13"/>
                  </a:lnTo>
                  <a:lnTo>
                    <a:pt x="2289" y="21"/>
                  </a:lnTo>
                  <a:lnTo>
                    <a:pt x="2374" y="32"/>
                  </a:lnTo>
                  <a:lnTo>
                    <a:pt x="2459" y="42"/>
                  </a:lnTo>
                  <a:lnTo>
                    <a:pt x="2543" y="54"/>
                  </a:lnTo>
                  <a:lnTo>
                    <a:pt x="2627" y="66"/>
                  </a:lnTo>
                  <a:lnTo>
                    <a:pt x="2793" y="92"/>
                  </a:lnTo>
                  <a:lnTo>
                    <a:pt x="2955" y="116"/>
                  </a:lnTo>
                  <a:lnTo>
                    <a:pt x="2979" y="121"/>
                  </a:lnTo>
                  <a:lnTo>
                    <a:pt x="3004" y="126"/>
                  </a:lnTo>
                  <a:lnTo>
                    <a:pt x="3028" y="134"/>
                  </a:lnTo>
                  <a:lnTo>
                    <a:pt x="3051" y="143"/>
                  </a:lnTo>
                  <a:lnTo>
                    <a:pt x="3073" y="153"/>
                  </a:lnTo>
                  <a:lnTo>
                    <a:pt x="3094" y="164"/>
                  </a:lnTo>
                  <a:lnTo>
                    <a:pt x="3113" y="178"/>
                  </a:lnTo>
                  <a:lnTo>
                    <a:pt x="3133" y="191"/>
                  </a:lnTo>
                  <a:lnTo>
                    <a:pt x="3150" y="206"/>
                  </a:lnTo>
                  <a:lnTo>
                    <a:pt x="3166" y="222"/>
                  </a:lnTo>
                  <a:lnTo>
                    <a:pt x="3181" y="238"/>
                  </a:lnTo>
                  <a:lnTo>
                    <a:pt x="3194" y="256"/>
                  </a:lnTo>
                  <a:lnTo>
                    <a:pt x="3206" y="275"/>
                  </a:lnTo>
                  <a:lnTo>
                    <a:pt x="3216" y="295"/>
                  </a:lnTo>
                  <a:lnTo>
                    <a:pt x="3225" y="314"/>
                  </a:lnTo>
                  <a:lnTo>
                    <a:pt x="3231" y="335"/>
                  </a:lnTo>
                  <a:lnTo>
                    <a:pt x="3236" y="356"/>
                  </a:lnTo>
                  <a:lnTo>
                    <a:pt x="3239" y="377"/>
                  </a:lnTo>
                  <a:lnTo>
                    <a:pt x="3240" y="400"/>
                  </a:lnTo>
                  <a:lnTo>
                    <a:pt x="3238" y="423"/>
                  </a:lnTo>
                  <a:lnTo>
                    <a:pt x="3234" y="446"/>
                  </a:lnTo>
                  <a:lnTo>
                    <a:pt x="3229" y="469"/>
                  </a:lnTo>
                  <a:lnTo>
                    <a:pt x="3220" y="492"/>
                  </a:lnTo>
                  <a:lnTo>
                    <a:pt x="3209" y="515"/>
                  </a:lnTo>
                  <a:lnTo>
                    <a:pt x="3197" y="539"/>
                  </a:lnTo>
                  <a:lnTo>
                    <a:pt x="3180" y="563"/>
                  </a:lnTo>
                  <a:lnTo>
                    <a:pt x="3162" y="586"/>
                  </a:lnTo>
                  <a:lnTo>
                    <a:pt x="3141" y="610"/>
                  </a:lnTo>
                  <a:lnTo>
                    <a:pt x="3117" y="634"/>
                  </a:lnTo>
                  <a:lnTo>
                    <a:pt x="3091" y="657"/>
                  </a:lnTo>
                  <a:lnTo>
                    <a:pt x="3060" y="680"/>
                  </a:lnTo>
                  <a:lnTo>
                    <a:pt x="3027" y="702"/>
                  </a:lnTo>
                  <a:close/>
                </a:path>
              </a:pathLst>
            </a:custGeom>
            <a:solidFill>
              <a:srgbClr val="000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463550" y="227013"/>
              <a:ext cx="3060700" cy="671513"/>
            </a:xfrm>
            <a:custGeom>
              <a:avLst/>
              <a:gdLst>
                <a:gd name="T0" fmla="*/ 3050 w 5784"/>
                <a:gd name="T1" fmla="*/ 59 h 1691"/>
                <a:gd name="T2" fmla="*/ 3347 w 5784"/>
                <a:gd name="T3" fmla="*/ 21 h 1691"/>
                <a:gd name="T4" fmla="*/ 3529 w 5784"/>
                <a:gd name="T5" fmla="*/ 3 h 1691"/>
                <a:gd name="T6" fmla="*/ 3800 w 5784"/>
                <a:gd name="T7" fmla="*/ 1 h 1691"/>
                <a:gd name="T8" fmla="*/ 4052 w 5784"/>
                <a:gd name="T9" fmla="*/ 18 h 1691"/>
                <a:gd name="T10" fmla="*/ 4201 w 5784"/>
                <a:gd name="T11" fmla="*/ 47 h 1691"/>
                <a:gd name="T12" fmla="*/ 4302 w 5784"/>
                <a:gd name="T13" fmla="*/ 87 h 1691"/>
                <a:gd name="T14" fmla="*/ 4377 w 5784"/>
                <a:gd name="T15" fmla="*/ 141 h 1691"/>
                <a:gd name="T16" fmla="*/ 4434 w 5784"/>
                <a:gd name="T17" fmla="*/ 234 h 1691"/>
                <a:gd name="T18" fmla="*/ 4470 w 5784"/>
                <a:gd name="T19" fmla="*/ 340 h 1691"/>
                <a:gd name="T20" fmla="*/ 4483 w 5784"/>
                <a:gd name="T21" fmla="*/ 448 h 1691"/>
                <a:gd name="T22" fmla="*/ 4481 w 5784"/>
                <a:gd name="T23" fmla="*/ 551 h 1691"/>
                <a:gd name="T24" fmla="*/ 4458 w 5784"/>
                <a:gd name="T25" fmla="*/ 735 h 1691"/>
                <a:gd name="T26" fmla="*/ 4459 w 5784"/>
                <a:gd name="T27" fmla="*/ 762 h 1691"/>
                <a:gd name="T28" fmla="*/ 4491 w 5784"/>
                <a:gd name="T29" fmla="*/ 743 h 1691"/>
                <a:gd name="T30" fmla="*/ 4626 w 5784"/>
                <a:gd name="T31" fmla="*/ 718 h 1691"/>
                <a:gd name="T32" fmla="*/ 4824 w 5784"/>
                <a:gd name="T33" fmla="*/ 740 h 1691"/>
                <a:gd name="T34" fmla="*/ 5059 w 5784"/>
                <a:gd name="T35" fmla="*/ 802 h 1691"/>
                <a:gd name="T36" fmla="*/ 5300 w 5784"/>
                <a:gd name="T37" fmla="*/ 895 h 1691"/>
                <a:gd name="T38" fmla="*/ 5520 w 5784"/>
                <a:gd name="T39" fmla="*/ 1012 h 1691"/>
                <a:gd name="T40" fmla="*/ 5688 w 5784"/>
                <a:gd name="T41" fmla="*/ 1145 h 1691"/>
                <a:gd name="T42" fmla="*/ 5778 w 5784"/>
                <a:gd name="T43" fmla="*/ 1287 h 1691"/>
                <a:gd name="T44" fmla="*/ 5762 w 5784"/>
                <a:gd name="T45" fmla="*/ 1429 h 1691"/>
                <a:gd name="T46" fmla="*/ 5662 w 5784"/>
                <a:gd name="T47" fmla="*/ 1538 h 1691"/>
                <a:gd name="T48" fmla="*/ 5511 w 5784"/>
                <a:gd name="T49" fmla="*/ 1605 h 1691"/>
                <a:gd name="T50" fmla="*/ 5329 w 5784"/>
                <a:gd name="T51" fmla="*/ 1638 h 1691"/>
                <a:gd name="T52" fmla="*/ 5131 w 5784"/>
                <a:gd name="T53" fmla="*/ 1646 h 1691"/>
                <a:gd name="T54" fmla="*/ 4892 w 5784"/>
                <a:gd name="T55" fmla="*/ 1635 h 1691"/>
                <a:gd name="T56" fmla="*/ 4634 w 5784"/>
                <a:gd name="T57" fmla="*/ 1614 h 1691"/>
                <a:gd name="T58" fmla="*/ 4454 w 5784"/>
                <a:gd name="T59" fmla="*/ 1624 h 1691"/>
                <a:gd name="T60" fmla="*/ 4060 w 5784"/>
                <a:gd name="T61" fmla="*/ 1666 h 1691"/>
                <a:gd name="T62" fmla="*/ 3782 w 5784"/>
                <a:gd name="T63" fmla="*/ 1688 h 1691"/>
                <a:gd name="T64" fmla="*/ 3448 w 5784"/>
                <a:gd name="T65" fmla="*/ 1689 h 1691"/>
                <a:gd name="T66" fmla="*/ 2931 w 5784"/>
                <a:gd name="T67" fmla="*/ 1678 h 1691"/>
                <a:gd name="T68" fmla="*/ 2609 w 5784"/>
                <a:gd name="T69" fmla="*/ 1653 h 1691"/>
                <a:gd name="T70" fmla="*/ 2331 w 5784"/>
                <a:gd name="T71" fmla="*/ 1607 h 1691"/>
                <a:gd name="T72" fmla="*/ 2173 w 5784"/>
                <a:gd name="T73" fmla="*/ 1566 h 1691"/>
                <a:gd name="T74" fmla="*/ 2004 w 5784"/>
                <a:gd name="T75" fmla="*/ 1505 h 1691"/>
                <a:gd name="T76" fmla="*/ 1801 w 5784"/>
                <a:gd name="T77" fmla="*/ 1403 h 1691"/>
                <a:gd name="T78" fmla="*/ 1555 w 5784"/>
                <a:gd name="T79" fmla="*/ 1252 h 1691"/>
                <a:gd name="T80" fmla="*/ 1309 w 5784"/>
                <a:gd name="T81" fmla="*/ 1104 h 1691"/>
                <a:gd name="T82" fmla="*/ 1158 w 5784"/>
                <a:gd name="T83" fmla="*/ 1041 h 1691"/>
                <a:gd name="T84" fmla="*/ 990 w 5784"/>
                <a:gd name="T85" fmla="*/ 1004 h 1691"/>
                <a:gd name="T86" fmla="*/ 697 w 5784"/>
                <a:gd name="T87" fmla="*/ 956 h 1691"/>
                <a:gd name="T88" fmla="*/ 496 w 5784"/>
                <a:gd name="T89" fmla="*/ 915 h 1691"/>
                <a:gd name="T90" fmla="*/ 311 w 5784"/>
                <a:gd name="T91" fmla="*/ 856 h 1691"/>
                <a:gd name="T92" fmla="*/ 155 w 5784"/>
                <a:gd name="T93" fmla="*/ 769 h 1691"/>
                <a:gd name="T94" fmla="*/ 49 w 5784"/>
                <a:gd name="T95" fmla="*/ 645 h 1691"/>
                <a:gd name="T96" fmla="*/ 3 w 5784"/>
                <a:gd name="T97" fmla="*/ 484 h 1691"/>
                <a:gd name="T98" fmla="*/ 2 w 5784"/>
                <a:gd name="T99" fmla="*/ 401 h 1691"/>
                <a:gd name="T100" fmla="*/ 12 w 5784"/>
                <a:gd name="T101" fmla="*/ 351 h 1691"/>
                <a:gd name="T102" fmla="*/ 31 w 5784"/>
                <a:gd name="T103" fmla="*/ 311 h 1691"/>
                <a:gd name="T104" fmla="*/ 60 w 5784"/>
                <a:gd name="T105" fmla="*/ 283 h 1691"/>
                <a:gd name="T106" fmla="*/ 133 w 5784"/>
                <a:gd name="T107" fmla="*/ 247 h 1691"/>
                <a:gd name="T108" fmla="*/ 284 w 5784"/>
                <a:gd name="T109" fmla="*/ 209 h 1691"/>
                <a:gd name="T110" fmla="*/ 566 w 5784"/>
                <a:gd name="T111" fmla="*/ 155 h 1691"/>
                <a:gd name="T112" fmla="*/ 849 w 5784"/>
                <a:gd name="T113" fmla="*/ 116 h 1691"/>
                <a:gd name="T114" fmla="*/ 1204 w 5784"/>
                <a:gd name="T115" fmla="*/ 83 h 1691"/>
                <a:gd name="T116" fmla="*/ 1773 w 5784"/>
                <a:gd name="T117" fmla="*/ 64 h 1691"/>
                <a:gd name="T118" fmla="*/ 2344 w 5784"/>
                <a:gd name="T119" fmla="*/ 68 h 1691"/>
                <a:gd name="T120" fmla="*/ 2684 w 5784"/>
                <a:gd name="T121" fmla="*/ 70 h 1691"/>
                <a:gd name="T122" fmla="*/ 2877 w 5784"/>
                <a:gd name="T123" fmla="*/ 6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84" h="1691">
                  <a:moveTo>
                    <a:pt x="2963" y="63"/>
                  </a:moveTo>
                  <a:lnTo>
                    <a:pt x="2987" y="63"/>
                  </a:lnTo>
                  <a:lnTo>
                    <a:pt x="3016" y="62"/>
                  </a:lnTo>
                  <a:lnTo>
                    <a:pt x="3050" y="59"/>
                  </a:lnTo>
                  <a:lnTo>
                    <a:pt x="3087" y="55"/>
                  </a:lnTo>
                  <a:lnTo>
                    <a:pt x="3170" y="45"/>
                  </a:lnTo>
                  <a:lnTo>
                    <a:pt x="3258" y="33"/>
                  </a:lnTo>
                  <a:lnTo>
                    <a:pt x="3347" y="21"/>
                  </a:lnTo>
                  <a:lnTo>
                    <a:pt x="3430" y="10"/>
                  </a:lnTo>
                  <a:lnTo>
                    <a:pt x="3467" y="6"/>
                  </a:lnTo>
                  <a:lnTo>
                    <a:pt x="3500" y="4"/>
                  </a:lnTo>
                  <a:lnTo>
                    <a:pt x="3529" y="3"/>
                  </a:lnTo>
                  <a:lnTo>
                    <a:pt x="3554" y="1"/>
                  </a:lnTo>
                  <a:lnTo>
                    <a:pt x="3636" y="1"/>
                  </a:lnTo>
                  <a:lnTo>
                    <a:pt x="3742" y="0"/>
                  </a:lnTo>
                  <a:lnTo>
                    <a:pt x="3800" y="1"/>
                  </a:lnTo>
                  <a:lnTo>
                    <a:pt x="3862" y="3"/>
                  </a:lnTo>
                  <a:lnTo>
                    <a:pt x="3926" y="6"/>
                  </a:lnTo>
                  <a:lnTo>
                    <a:pt x="3989" y="10"/>
                  </a:lnTo>
                  <a:lnTo>
                    <a:pt x="4052" y="18"/>
                  </a:lnTo>
                  <a:lnTo>
                    <a:pt x="4114" y="27"/>
                  </a:lnTo>
                  <a:lnTo>
                    <a:pt x="4144" y="33"/>
                  </a:lnTo>
                  <a:lnTo>
                    <a:pt x="4173" y="39"/>
                  </a:lnTo>
                  <a:lnTo>
                    <a:pt x="4201" y="47"/>
                  </a:lnTo>
                  <a:lnTo>
                    <a:pt x="4228" y="55"/>
                  </a:lnTo>
                  <a:lnTo>
                    <a:pt x="4254" y="64"/>
                  </a:lnTo>
                  <a:lnTo>
                    <a:pt x="4279" y="75"/>
                  </a:lnTo>
                  <a:lnTo>
                    <a:pt x="4302" y="87"/>
                  </a:lnTo>
                  <a:lnTo>
                    <a:pt x="4323" y="98"/>
                  </a:lnTo>
                  <a:lnTo>
                    <a:pt x="4343" y="112"/>
                  </a:lnTo>
                  <a:lnTo>
                    <a:pt x="4361" y="126"/>
                  </a:lnTo>
                  <a:lnTo>
                    <a:pt x="4377" y="141"/>
                  </a:lnTo>
                  <a:lnTo>
                    <a:pt x="4391" y="158"/>
                  </a:lnTo>
                  <a:lnTo>
                    <a:pt x="4407" y="183"/>
                  </a:lnTo>
                  <a:lnTo>
                    <a:pt x="4423" y="208"/>
                  </a:lnTo>
                  <a:lnTo>
                    <a:pt x="4434" y="234"/>
                  </a:lnTo>
                  <a:lnTo>
                    <a:pt x="4446" y="259"/>
                  </a:lnTo>
                  <a:lnTo>
                    <a:pt x="4455" y="287"/>
                  </a:lnTo>
                  <a:lnTo>
                    <a:pt x="4464" y="313"/>
                  </a:lnTo>
                  <a:lnTo>
                    <a:pt x="4470" y="340"/>
                  </a:lnTo>
                  <a:lnTo>
                    <a:pt x="4474" y="368"/>
                  </a:lnTo>
                  <a:lnTo>
                    <a:pt x="4479" y="394"/>
                  </a:lnTo>
                  <a:lnTo>
                    <a:pt x="4481" y="422"/>
                  </a:lnTo>
                  <a:lnTo>
                    <a:pt x="4483" y="448"/>
                  </a:lnTo>
                  <a:lnTo>
                    <a:pt x="4483" y="475"/>
                  </a:lnTo>
                  <a:lnTo>
                    <a:pt x="4483" y="501"/>
                  </a:lnTo>
                  <a:lnTo>
                    <a:pt x="4483" y="526"/>
                  </a:lnTo>
                  <a:lnTo>
                    <a:pt x="4481" y="551"/>
                  </a:lnTo>
                  <a:lnTo>
                    <a:pt x="4480" y="574"/>
                  </a:lnTo>
                  <a:lnTo>
                    <a:pt x="4469" y="660"/>
                  </a:lnTo>
                  <a:lnTo>
                    <a:pt x="4460" y="723"/>
                  </a:lnTo>
                  <a:lnTo>
                    <a:pt x="4458" y="735"/>
                  </a:lnTo>
                  <a:lnTo>
                    <a:pt x="4458" y="745"/>
                  </a:lnTo>
                  <a:lnTo>
                    <a:pt x="4457" y="753"/>
                  </a:lnTo>
                  <a:lnTo>
                    <a:pt x="4458" y="759"/>
                  </a:lnTo>
                  <a:lnTo>
                    <a:pt x="4459" y="762"/>
                  </a:lnTo>
                  <a:lnTo>
                    <a:pt x="4463" y="762"/>
                  </a:lnTo>
                  <a:lnTo>
                    <a:pt x="4466" y="761"/>
                  </a:lnTo>
                  <a:lnTo>
                    <a:pt x="4470" y="757"/>
                  </a:lnTo>
                  <a:lnTo>
                    <a:pt x="4491" y="743"/>
                  </a:lnTo>
                  <a:lnTo>
                    <a:pt x="4517" y="732"/>
                  </a:lnTo>
                  <a:lnTo>
                    <a:pt x="4548" y="724"/>
                  </a:lnTo>
                  <a:lnTo>
                    <a:pt x="4585" y="720"/>
                  </a:lnTo>
                  <a:lnTo>
                    <a:pt x="4626" y="718"/>
                  </a:lnTo>
                  <a:lnTo>
                    <a:pt x="4670" y="719"/>
                  </a:lnTo>
                  <a:lnTo>
                    <a:pt x="4718" y="724"/>
                  </a:lnTo>
                  <a:lnTo>
                    <a:pt x="4770" y="731"/>
                  </a:lnTo>
                  <a:lnTo>
                    <a:pt x="4824" y="740"/>
                  </a:lnTo>
                  <a:lnTo>
                    <a:pt x="4880" y="752"/>
                  </a:lnTo>
                  <a:lnTo>
                    <a:pt x="4939" y="766"/>
                  </a:lnTo>
                  <a:lnTo>
                    <a:pt x="4998" y="783"/>
                  </a:lnTo>
                  <a:lnTo>
                    <a:pt x="5059" y="802"/>
                  </a:lnTo>
                  <a:lnTo>
                    <a:pt x="5119" y="823"/>
                  </a:lnTo>
                  <a:lnTo>
                    <a:pt x="5180" y="845"/>
                  </a:lnTo>
                  <a:lnTo>
                    <a:pt x="5240" y="869"/>
                  </a:lnTo>
                  <a:lnTo>
                    <a:pt x="5300" y="895"/>
                  </a:lnTo>
                  <a:lnTo>
                    <a:pt x="5358" y="922"/>
                  </a:lnTo>
                  <a:lnTo>
                    <a:pt x="5414" y="950"/>
                  </a:lnTo>
                  <a:lnTo>
                    <a:pt x="5468" y="981"/>
                  </a:lnTo>
                  <a:lnTo>
                    <a:pt x="5520" y="1012"/>
                  </a:lnTo>
                  <a:lnTo>
                    <a:pt x="5567" y="1044"/>
                  </a:lnTo>
                  <a:lnTo>
                    <a:pt x="5612" y="1077"/>
                  </a:lnTo>
                  <a:lnTo>
                    <a:pt x="5653" y="1111"/>
                  </a:lnTo>
                  <a:lnTo>
                    <a:pt x="5688" y="1145"/>
                  </a:lnTo>
                  <a:lnTo>
                    <a:pt x="5720" y="1179"/>
                  </a:lnTo>
                  <a:lnTo>
                    <a:pt x="5744" y="1215"/>
                  </a:lnTo>
                  <a:lnTo>
                    <a:pt x="5765" y="1250"/>
                  </a:lnTo>
                  <a:lnTo>
                    <a:pt x="5778" y="1287"/>
                  </a:lnTo>
                  <a:lnTo>
                    <a:pt x="5784" y="1323"/>
                  </a:lnTo>
                  <a:lnTo>
                    <a:pt x="5784" y="1358"/>
                  </a:lnTo>
                  <a:lnTo>
                    <a:pt x="5777" y="1394"/>
                  </a:lnTo>
                  <a:lnTo>
                    <a:pt x="5762" y="1429"/>
                  </a:lnTo>
                  <a:lnTo>
                    <a:pt x="5742" y="1461"/>
                  </a:lnTo>
                  <a:lnTo>
                    <a:pt x="5720" y="1490"/>
                  </a:lnTo>
                  <a:lnTo>
                    <a:pt x="5693" y="1516"/>
                  </a:lnTo>
                  <a:lnTo>
                    <a:pt x="5662" y="1538"/>
                  </a:lnTo>
                  <a:lnTo>
                    <a:pt x="5628" y="1559"/>
                  </a:lnTo>
                  <a:lnTo>
                    <a:pt x="5592" y="1576"/>
                  </a:lnTo>
                  <a:lnTo>
                    <a:pt x="5553" y="1592"/>
                  </a:lnTo>
                  <a:lnTo>
                    <a:pt x="5511" y="1605"/>
                  </a:lnTo>
                  <a:lnTo>
                    <a:pt x="5468" y="1616"/>
                  </a:lnTo>
                  <a:lnTo>
                    <a:pt x="5423" y="1625"/>
                  </a:lnTo>
                  <a:lnTo>
                    <a:pt x="5376" y="1633"/>
                  </a:lnTo>
                  <a:lnTo>
                    <a:pt x="5329" y="1638"/>
                  </a:lnTo>
                  <a:lnTo>
                    <a:pt x="5280" y="1642"/>
                  </a:lnTo>
                  <a:lnTo>
                    <a:pt x="5230" y="1645"/>
                  </a:lnTo>
                  <a:lnTo>
                    <a:pt x="5181" y="1646"/>
                  </a:lnTo>
                  <a:lnTo>
                    <a:pt x="5131" y="1646"/>
                  </a:lnTo>
                  <a:lnTo>
                    <a:pt x="5081" y="1646"/>
                  </a:lnTo>
                  <a:lnTo>
                    <a:pt x="5033" y="1645"/>
                  </a:lnTo>
                  <a:lnTo>
                    <a:pt x="4984" y="1642"/>
                  </a:lnTo>
                  <a:lnTo>
                    <a:pt x="4892" y="1635"/>
                  </a:lnTo>
                  <a:lnTo>
                    <a:pt x="4806" y="1629"/>
                  </a:lnTo>
                  <a:lnTo>
                    <a:pt x="4728" y="1622"/>
                  </a:lnTo>
                  <a:lnTo>
                    <a:pt x="4662" y="1616"/>
                  </a:lnTo>
                  <a:lnTo>
                    <a:pt x="4634" y="1614"/>
                  </a:lnTo>
                  <a:lnTo>
                    <a:pt x="4609" y="1613"/>
                  </a:lnTo>
                  <a:lnTo>
                    <a:pt x="4589" y="1613"/>
                  </a:lnTo>
                  <a:lnTo>
                    <a:pt x="4573" y="1613"/>
                  </a:lnTo>
                  <a:lnTo>
                    <a:pt x="4454" y="1624"/>
                  </a:lnTo>
                  <a:lnTo>
                    <a:pt x="4351" y="1633"/>
                  </a:lnTo>
                  <a:lnTo>
                    <a:pt x="4263" y="1642"/>
                  </a:lnTo>
                  <a:lnTo>
                    <a:pt x="4187" y="1651"/>
                  </a:lnTo>
                  <a:lnTo>
                    <a:pt x="4060" y="1666"/>
                  </a:lnTo>
                  <a:lnTo>
                    <a:pt x="3951" y="1678"/>
                  </a:lnTo>
                  <a:lnTo>
                    <a:pt x="3898" y="1681"/>
                  </a:lnTo>
                  <a:lnTo>
                    <a:pt x="3843" y="1685"/>
                  </a:lnTo>
                  <a:lnTo>
                    <a:pt x="3782" y="1688"/>
                  </a:lnTo>
                  <a:lnTo>
                    <a:pt x="3715" y="1691"/>
                  </a:lnTo>
                  <a:lnTo>
                    <a:pt x="3638" y="1691"/>
                  </a:lnTo>
                  <a:lnTo>
                    <a:pt x="3551" y="1691"/>
                  </a:lnTo>
                  <a:lnTo>
                    <a:pt x="3448" y="1689"/>
                  </a:lnTo>
                  <a:lnTo>
                    <a:pt x="3330" y="1688"/>
                  </a:lnTo>
                  <a:lnTo>
                    <a:pt x="3171" y="1684"/>
                  </a:lnTo>
                  <a:lnTo>
                    <a:pt x="3011" y="1680"/>
                  </a:lnTo>
                  <a:lnTo>
                    <a:pt x="2931" y="1678"/>
                  </a:lnTo>
                  <a:lnTo>
                    <a:pt x="2850" y="1674"/>
                  </a:lnTo>
                  <a:lnTo>
                    <a:pt x="2770" y="1668"/>
                  </a:lnTo>
                  <a:lnTo>
                    <a:pt x="2689" y="1660"/>
                  </a:lnTo>
                  <a:lnTo>
                    <a:pt x="2609" y="1653"/>
                  </a:lnTo>
                  <a:lnTo>
                    <a:pt x="2529" y="1642"/>
                  </a:lnTo>
                  <a:lnTo>
                    <a:pt x="2449" y="1630"/>
                  </a:lnTo>
                  <a:lnTo>
                    <a:pt x="2369" y="1614"/>
                  </a:lnTo>
                  <a:lnTo>
                    <a:pt x="2331" y="1607"/>
                  </a:lnTo>
                  <a:lnTo>
                    <a:pt x="2291" y="1597"/>
                  </a:lnTo>
                  <a:lnTo>
                    <a:pt x="2252" y="1588"/>
                  </a:lnTo>
                  <a:lnTo>
                    <a:pt x="2212" y="1578"/>
                  </a:lnTo>
                  <a:lnTo>
                    <a:pt x="2173" y="1566"/>
                  </a:lnTo>
                  <a:lnTo>
                    <a:pt x="2134" y="1554"/>
                  </a:lnTo>
                  <a:lnTo>
                    <a:pt x="2095" y="1541"/>
                  </a:lnTo>
                  <a:lnTo>
                    <a:pt x="2056" y="1526"/>
                  </a:lnTo>
                  <a:lnTo>
                    <a:pt x="2004" y="1505"/>
                  </a:lnTo>
                  <a:lnTo>
                    <a:pt x="1953" y="1483"/>
                  </a:lnTo>
                  <a:lnTo>
                    <a:pt x="1902" y="1458"/>
                  </a:lnTo>
                  <a:lnTo>
                    <a:pt x="1851" y="1432"/>
                  </a:lnTo>
                  <a:lnTo>
                    <a:pt x="1801" y="1403"/>
                  </a:lnTo>
                  <a:lnTo>
                    <a:pt x="1752" y="1374"/>
                  </a:lnTo>
                  <a:lnTo>
                    <a:pt x="1702" y="1344"/>
                  </a:lnTo>
                  <a:lnTo>
                    <a:pt x="1653" y="1313"/>
                  </a:lnTo>
                  <a:lnTo>
                    <a:pt x="1555" y="1252"/>
                  </a:lnTo>
                  <a:lnTo>
                    <a:pt x="1457" y="1190"/>
                  </a:lnTo>
                  <a:lnTo>
                    <a:pt x="1408" y="1161"/>
                  </a:lnTo>
                  <a:lnTo>
                    <a:pt x="1359" y="1132"/>
                  </a:lnTo>
                  <a:lnTo>
                    <a:pt x="1309" y="1104"/>
                  </a:lnTo>
                  <a:lnTo>
                    <a:pt x="1258" y="1078"/>
                  </a:lnTo>
                  <a:lnTo>
                    <a:pt x="1228" y="1065"/>
                  </a:lnTo>
                  <a:lnTo>
                    <a:pt x="1194" y="1053"/>
                  </a:lnTo>
                  <a:lnTo>
                    <a:pt x="1158" y="1041"/>
                  </a:lnTo>
                  <a:lnTo>
                    <a:pt x="1119" y="1031"/>
                  </a:lnTo>
                  <a:lnTo>
                    <a:pt x="1078" y="1021"/>
                  </a:lnTo>
                  <a:lnTo>
                    <a:pt x="1035" y="1012"/>
                  </a:lnTo>
                  <a:lnTo>
                    <a:pt x="990" y="1004"/>
                  </a:lnTo>
                  <a:lnTo>
                    <a:pt x="944" y="996"/>
                  </a:lnTo>
                  <a:lnTo>
                    <a:pt x="847" y="981"/>
                  </a:lnTo>
                  <a:lnTo>
                    <a:pt x="747" y="965"/>
                  </a:lnTo>
                  <a:lnTo>
                    <a:pt x="697" y="956"/>
                  </a:lnTo>
                  <a:lnTo>
                    <a:pt x="646" y="947"/>
                  </a:lnTo>
                  <a:lnTo>
                    <a:pt x="595" y="937"/>
                  </a:lnTo>
                  <a:lnTo>
                    <a:pt x="545" y="927"/>
                  </a:lnTo>
                  <a:lnTo>
                    <a:pt x="496" y="915"/>
                  </a:lnTo>
                  <a:lnTo>
                    <a:pt x="447" y="902"/>
                  </a:lnTo>
                  <a:lnTo>
                    <a:pt x="401" y="887"/>
                  </a:lnTo>
                  <a:lnTo>
                    <a:pt x="354" y="873"/>
                  </a:lnTo>
                  <a:lnTo>
                    <a:pt x="311" y="856"/>
                  </a:lnTo>
                  <a:lnTo>
                    <a:pt x="268" y="837"/>
                  </a:lnTo>
                  <a:lnTo>
                    <a:pt x="228" y="816"/>
                  </a:lnTo>
                  <a:lnTo>
                    <a:pt x="191" y="794"/>
                  </a:lnTo>
                  <a:lnTo>
                    <a:pt x="155" y="769"/>
                  </a:lnTo>
                  <a:lnTo>
                    <a:pt x="124" y="741"/>
                  </a:lnTo>
                  <a:lnTo>
                    <a:pt x="95" y="712"/>
                  </a:lnTo>
                  <a:lnTo>
                    <a:pt x="70" y="681"/>
                  </a:lnTo>
                  <a:lnTo>
                    <a:pt x="49" y="645"/>
                  </a:lnTo>
                  <a:lnTo>
                    <a:pt x="30" y="607"/>
                  </a:lnTo>
                  <a:lnTo>
                    <a:pt x="17" y="567"/>
                  </a:lnTo>
                  <a:lnTo>
                    <a:pt x="8" y="523"/>
                  </a:lnTo>
                  <a:lnTo>
                    <a:pt x="3" y="484"/>
                  </a:lnTo>
                  <a:lnTo>
                    <a:pt x="1" y="447"/>
                  </a:lnTo>
                  <a:lnTo>
                    <a:pt x="0" y="431"/>
                  </a:lnTo>
                  <a:lnTo>
                    <a:pt x="1" y="415"/>
                  </a:lnTo>
                  <a:lnTo>
                    <a:pt x="2" y="401"/>
                  </a:lnTo>
                  <a:lnTo>
                    <a:pt x="3" y="386"/>
                  </a:lnTo>
                  <a:lnTo>
                    <a:pt x="5" y="373"/>
                  </a:lnTo>
                  <a:lnTo>
                    <a:pt x="9" y="361"/>
                  </a:lnTo>
                  <a:lnTo>
                    <a:pt x="12" y="351"/>
                  </a:lnTo>
                  <a:lnTo>
                    <a:pt x="16" y="339"/>
                  </a:lnTo>
                  <a:lnTo>
                    <a:pt x="20" y="330"/>
                  </a:lnTo>
                  <a:lnTo>
                    <a:pt x="26" y="321"/>
                  </a:lnTo>
                  <a:lnTo>
                    <a:pt x="31" y="311"/>
                  </a:lnTo>
                  <a:lnTo>
                    <a:pt x="38" y="304"/>
                  </a:lnTo>
                  <a:lnTo>
                    <a:pt x="45" y="296"/>
                  </a:lnTo>
                  <a:lnTo>
                    <a:pt x="53" y="289"/>
                  </a:lnTo>
                  <a:lnTo>
                    <a:pt x="60" y="283"/>
                  </a:lnTo>
                  <a:lnTo>
                    <a:pt x="69" y="276"/>
                  </a:lnTo>
                  <a:lnTo>
                    <a:pt x="89" y="265"/>
                  </a:lnTo>
                  <a:lnTo>
                    <a:pt x="109" y="256"/>
                  </a:lnTo>
                  <a:lnTo>
                    <a:pt x="133" y="247"/>
                  </a:lnTo>
                  <a:lnTo>
                    <a:pt x="158" y="239"/>
                  </a:lnTo>
                  <a:lnTo>
                    <a:pt x="185" y="231"/>
                  </a:lnTo>
                  <a:lnTo>
                    <a:pt x="214" y="225"/>
                  </a:lnTo>
                  <a:lnTo>
                    <a:pt x="284" y="209"/>
                  </a:lnTo>
                  <a:lnTo>
                    <a:pt x="354" y="193"/>
                  </a:lnTo>
                  <a:lnTo>
                    <a:pt x="424" y="180"/>
                  </a:lnTo>
                  <a:lnTo>
                    <a:pt x="496" y="167"/>
                  </a:lnTo>
                  <a:lnTo>
                    <a:pt x="566" y="155"/>
                  </a:lnTo>
                  <a:lnTo>
                    <a:pt x="636" y="143"/>
                  </a:lnTo>
                  <a:lnTo>
                    <a:pt x="707" y="133"/>
                  </a:lnTo>
                  <a:lnTo>
                    <a:pt x="778" y="123"/>
                  </a:lnTo>
                  <a:lnTo>
                    <a:pt x="849" y="116"/>
                  </a:lnTo>
                  <a:lnTo>
                    <a:pt x="920" y="108"/>
                  </a:lnTo>
                  <a:lnTo>
                    <a:pt x="990" y="100"/>
                  </a:lnTo>
                  <a:lnTo>
                    <a:pt x="1062" y="93"/>
                  </a:lnTo>
                  <a:lnTo>
                    <a:pt x="1204" y="83"/>
                  </a:lnTo>
                  <a:lnTo>
                    <a:pt x="1347" y="75"/>
                  </a:lnTo>
                  <a:lnTo>
                    <a:pt x="1488" y="70"/>
                  </a:lnTo>
                  <a:lnTo>
                    <a:pt x="1631" y="66"/>
                  </a:lnTo>
                  <a:lnTo>
                    <a:pt x="1773" y="64"/>
                  </a:lnTo>
                  <a:lnTo>
                    <a:pt x="1917" y="63"/>
                  </a:lnTo>
                  <a:lnTo>
                    <a:pt x="2060" y="64"/>
                  </a:lnTo>
                  <a:lnTo>
                    <a:pt x="2201" y="66"/>
                  </a:lnTo>
                  <a:lnTo>
                    <a:pt x="2344" y="68"/>
                  </a:lnTo>
                  <a:lnTo>
                    <a:pt x="2486" y="71"/>
                  </a:lnTo>
                  <a:lnTo>
                    <a:pt x="2573" y="72"/>
                  </a:lnTo>
                  <a:lnTo>
                    <a:pt x="2635" y="71"/>
                  </a:lnTo>
                  <a:lnTo>
                    <a:pt x="2684" y="70"/>
                  </a:lnTo>
                  <a:lnTo>
                    <a:pt x="2725" y="67"/>
                  </a:lnTo>
                  <a:lnTo>
                    <a:pt x="2766" y="66"/>
                  </a:lnTo>
                  <a:lnTo>
                    <a:pt x="2813" y="63"/>
                  </a:lnTo>
                  <a:lnTo>
                    <a:pt x="2877" y="63"/>
                  </a:lnTo>
                  <a:lnTo>
                    <a:pt x="2963" y="63"/>
                  </a:lnTo>
                  <a:close/>
                </a:path>
              </a:pathLst>
            </a:custGeom>
            <a:solidFill>
              <a:srgbClr val="000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0" y="1938338"/>
              <a:ext cx="5059363" cy="1130300"/>
            </a:xfrm>
            <a:custGeom>
              <a:avLst/>
              <a:gdLst>
                <a:gd name="T0" fmla="*/ 230 w 9561"/>
                <a:gd name="T1" fmla="*/ 24 h 2845"/>
                <a:gd name="T2" fmla="*/ 622 w 9561"/>
                <a:gd name="T3" fmla="*/ 2 h 2845"/>
                <a:gd name="T4" fmla="*/ 891 w 9561"/>
                <a:gd name="T5" fmla="*/ 6 h 2845"/>
                <a:gd name="T6" fmla="*/ 1091 w 9561"/>
                <a:gd name="T7" fmla="*/ 25 h 2845"/>
                <a:gd name="T8" fmla="*/ 1256 w 9561"/>
                <a:gd name="T9" fmla="*/ 65 h 2845"/>
                <a:gd name="T10" fmla="*/ 1467 w 9561"/>
                <a:gd name="T11" fmla="*/ 154 h 2845"/>
                <a:gd name="T12" fmla="*/ 1706 w 9561"/>
                <a:gd name="T13" fmla="*/ 245 h 2845"/>
                <a:gd name="T14" fmla="*/ 1950 w 9561"/>
                <a:gd name="T15" fmla="*/ 322 h 2845"/>
                <a:gd name="T16" fmla="*/ 2197 w 9561"/>
                <a:gd name="T17" fmla="*/ 388 h 2845"/>
                <a:gd name="T18" fmla="*/ 2631 w 9561"/>
                <a:gd name="T19" fmla="*/ 476 h 2845"/>
                <a:gd name="T20" fmla="*/ 3129 w 9561"/>
                <a:gd name="T21" fmla="*/ 541 h 2845"/>
                <a:gd name="T22" fmla="*/ 3597 w 9561"/>
                <a:gd name="T23" fmla="*/ 580 h 2845"/>
                <a:gd name="T24" fmla="*/ 4033 w 9561"/>
                <a:gd name="T25" fmla="*/ 634 h 2845"/>
                <a:gd name="T26" fmla="*/ 4458 w 9561"/>
                <a:gd name="T27" fmla="*/ 708 h 2845"/>
                <a:gd name="T28" fmla="*/ 4899 w 9561"/>
                <a:gd name="T29" fmla="*/ 806 h 2845"/>
                <a:gd name="T30" fmla="*/ 5135 w 9561"/>
                <a:gd name="T31" fmla="*/ 855 h 2845"/>
                <a:gd name="T32" fmla="*/ 5419 w 9561"/>
                <a:gd name="T33" fmla="*/ 883 h 2845"/>
                <a:gd name="T34" fmla="*/ 5578 w 9561"/>
                <a:gd name="T35" fmla="*/ 921 h 2845"/>
                <a:gd name="T36" fmla="*/ 5657 w 9561"/>
                <a:gd name="T37" fmla="*/ 957 h 2845"/>
                <a:gd name="T38" fmla="*/ 5747 w 9561"/>
                <a:gd name="T39" fmla="*/ 1034 h 2845"/>
                <a:gd name="T40" fmla="*/ 5935 w 9561"/>
                <a:gd name="T41" fmla="*/ 1176 h 2845"/>
                <a:gd name="T42" fmla="*/ 6156 w 9561"/>
                <a:gd name="T43" fmla="*/ 1309 h 2845"/>
                <a:gd name="T44" fmla="*/ 6404 w 9561"/>
                <a:gd name="T45" fmla="*/ 1427 h 2845"/>
                <a:gd name="T46" fmla="*/ 6671 w 9561"/>
                <a:gd name="T47" fmla="*/ 1528 h 2845"/>
                <a:gd name="T48" fmla="*/ 6948 w 9561"/>
                <a:gd name="T49" fmla="*/ 1611 h 2845"/>
                <a:gd name="T50" fmla="*/ 7225 w 9561"/>
                <a:gd name="T51" fmla="*/ 1671 h 2845"/>
                <a:gd name="T52" fmla="*/ 7497 w 9561"/>
                <a:gd name="T53" fmla="*/ 1707 h 2845"/>
                <a:gd name="T54" fmla="*/ 7899 w 9561"/>
                <a:gd name="T55" fmla="*/ 1713 h 2845"/>
                <a:gd name="T56" fmla="*/ 8337 w 9561"/>
                <a:gd name="T57" fmla="*/ 1721 h 2845"/>
                <a:gd name="T58" fmla="*/ 8604 w 9561"/>
                <a:gd name="T59" fmla="*/ 1745 h 2845"/>
                <a:gd name="T60" fmla="*/ 8869 w 9561"/>
                <a:gd name="T61" fmla="*/ 1794 h 2845"/>
                <a:gd name="T62" fmla="*/ 9113 w 9561"/>
                <a:gd name="T63" fmla="*/ 1877 h 2845"/>
                <a:gd name="T64" fmla="*/ 9324 w 9561"/>
                <a:gd name="T65" fmla="*/ 2000 h 2845"/>
                <a:gd name="T66" fmla="*/ 9485 w 9561"/>
                <a:gd name="T67" fmla="*/ 2172 h 2845"/>
                <a:gd name="T68" fmla="*/ 9559 w 9561"/>
                <a:gd name="T69" fmla="*/ 2343 h 2845"/>
                <a:gd name="T70" fmla="*/ 9542 w 9561"/>
                <a:gd name="T71" fmla="*/ 2475 h 2845"/>
                <a:gd name="T72" fmla="*/ 9459 w 9561"/>
                <a:gd name="T73" fmla="*/ 2576 h 2845"/>
                <a:gd name="T74" fmla="*/ 9330 w 9561"/>
                <a:gd name="T75" fmla="*/ 2652 h 2845"/>
                <a:gd name="T76" fmla="*/ 9177 w 9561"/>
                <a:gd name="T77" fmla="*/ 2706 h 2845"/>
                <a:gd name="T78" fmla="*/ 9020 w 9561"/>
                <a:gd name="T79" fmla="*/ 2743 h 2845"/>
                <a:gd name="T80" fmla="*/ 8694 w 9561"/>
                <a:gd name="T81" fmla="*/ 2792 h 2845"/>
                <a:gd name="T82" fmla="*/ 8386 w 9561"/>
                <a:gd name="T83" fmla="*/ 2822 h 2845"/>
                <a:gd name="T84" fmla="*/ 8040 w 9561"/>
                <a:gd name="T85" fmla="*/ 2839 h 2845"/>
                <a:gd name="T86" fmla="*/ 7572 w 9561"/>
                <a:gd name="T87" fmla="*/ 2845 h 2845"/>
                <a:gd name="T88" fmla="*/ 6812 w 9561"/>
                <a:gd name="T89" fmla="*/ 2830 h 2845"/>
                <a:gd name="T90" fmla="*/ 6138 w 9561"/>
                <a:gd name="T91" fmla="*/ 2792 h 2845"/>
                <a:gd name="T92" fmla="*/ 5545 w 9561"/>
                <a:gd name="T93" fmla="*/ 2740 h 2845"/>
                <a:gd name="T94" fmla="*/ 5193 w 9561"/>
                <a:gd name="T95" fmla="*/ 2698 h 2845"/>
                <a:gd name="T96" fmla="*/ 4923 w 9561"/>
                <a:gd name="T97" fmla="*/ 2651 h 2845"/>
                <a:gd name="T98" fmla="*/ 4657 w 9561"/>
                <a:gd name="T99" fmla="*/ 2585 h 2845"/>
                <a:gd name="T100" fmla="*/ 4393 w 9561"/>
                <a:gd name="T101" fmla="*/ 2494 h 2845"/>
                <a:gd name="T102" fmla="*/ 4128 w 9561"/>
                <a:gd name="T103" fmla="*/ 2373 h 2845"/>
                <a:gd name="T104" fmla="*/ 3856 w 9561"/>
                <a:gd name="T105" fmla="*/ 2216 h 2845"/>
                <a:gd name="T106" fmla="*/ 3578 w 9561"/>
                <a:gd name="T107" fmla="*/ 2049 h 2845"/>
                <a:gd name="T108" fmla="*/ 3280 w 9561"/>
                <a:gd name="T109" fmla="*/ 1933 h 2845"/>
                <a:gd name="T110" fmla="*/ 2966 w 9561"/>
                <a:gd name="T111" fmla="*/ 1861 h 2845"/>
                <a:gd name="T112" fmla="*/ 2641 w 9561"/>
                <a:gd name="T113" fmla="*/ 1821 h 2845"/>
                <a:gd name="T114" fmla="*/ 2311 w 9561"/>
                <a:gd name="T115" fmla="*/ 1808 h 2845"/>
                <a:gd name="T116" fmla="*/ 1739 w 9561"/>
                <a:gd name="T117" fmla="*/ 1817 h 2845"/>
                <a:gd name="T118" fmla="*/ 1178 w 9561"/>
                <a:gd name="T119" fmla="*/ 1827 h 2845"/>
                <a:gd name="T120" fmla="*/ 757 w 9561"/>
                <a:gd name="T121" fmla="*/ 1807 h 2845"/>
                <a:gd name="T122" fmla="*/ 271 w 9561"/>
                <a:gd name="T123" fmla="*/ 1766 h 2845"/>
                <a:gd name="T124" fmla="*/ 0 w 9561"/>
                <a:gd name="T125" fmla="*/ 48 h 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61" h="2845">
                  <a:moveTo>
                    <a:pt x="0" y="48"/>
                  </a:moveTo>
                  <a:lnTo>
                    <a:pt x="41" y="42"/>
                  </a:lnTo>
                  <a:lnTo>
                    <a:pt x="153" y="31"/>
                  </a:lnTo>
                  <a:lnTo>
                    <a:pt x="230" y="24"/>
                  </a:lnTo>
                  <a:lnTo>
                    <a:pt x="318" y="17"/>
                  </a:lnTo>
                  <a:lnTo>
                    <a:pt x="414" y="11"/>
                  </a:lnTo>
                  <a:lnTo>
                    <a:pt x="516" y="6"/>
                  </a:lnTo>
                  <a:lnTo>
                    <a:pt x="622" y="2"/>
                  </a:lnTo>
                  <a:lnTo>
                    <a:pt x="731" y="0"/>
                  </a:lnTo>
                  <a:lnTo>
                    <a:pt x="785" y="2"/>
                  </a:lnTo>
                  <a:lnTo>
                    <a:pt x="838" y="3"/>
                  </a:lnTo>
                  <a:lnTo>
                    <a:pt x="891" y="6"/>
                  </a:lnTo>
                  <a:lnTo>
                    <a:pt x="943" y="8"/>
                  </a:lnTo>
                  <a:lnTo>
                    <a:pt x="994" y="13"/>
                  </a:lnTo>
                  <a:lnTo>
                    <a:pt x="1043" y="19"/>
                  </a:lnTo>
                  <a:lnTo>
                    <a:pt x="1091" y="25"/>
                  </a:lnTo>
                  <a:lnTo>
                    <a:pt x="1136" y="33"/>
                  </a:lnTo>
                  <a:lnTo>
                    <a:pt x="1178" y="42"/>
                  </a:lnTo>
                  <a:lnTo>
                    <a:pt x="1218" y="53"/>
                  </a:lnTo>
                  <a:lnTo>
                    <a:pt x="1256" y="65"/>
                  </a:lnTo>
                  <a:lnTo>
                    <a:pt x="1290" y="79"/>
                  </a:lnTo>
                  <a:lnTo>
                    <a:pt x="1348" y="106"/>
                  </a:lnTo>
                  <a:lnTo>
                    <a:pt x="1407" y="130"/>
                  </a:lnTo>
                  <a:lnTo>
                    <a:pt x="1467" y="154"/>
                  </a:lnTo>
                  <a:lnTo>
                    <a:pt x="1526" y="178"/>
                  </a:lnTo>
                  <a:lnTo>
                    <a:pt x="1587" y="201"/>
                  </a:lnTo>
                  <a:lnTo>
                    <a:pt x="1646" y="224"/>
                  </a:lnTo>
                  <a:lnTo>
                    <a:pt x="1706" y="245"/>
                  </a:lnTo>
                  <a:lnTo>
                    <a:pt x="1767" y="265"/>
                  </a:lnTo>
                  <a:lnTo>
                    <a:pt x="1828" y="284"/>
                  </a:lnTo>
                  <a:lnTo>
                    <a:pt x="1889" y="304"/>
                  </a:lnTo>
                  <a:lnTo>
                    <a:pt x="1950" y="322"/>
                  </a:lnTo>
                  <a:lnTo>
                    <a:pt x="2012" y="340"/>
                  </a:lnTo>
                  <a:lnTo>
                    <a:pt x="2074" y="357"/>
                  </a:lnTo>
                  <a:lnTo>
                    <a:pt x="2135" y="372"/>
                  </a:lnTo>
                  <a:lnTo>
                    <a:pt x="2197" y="388"/>
                  </a:lnTo>
                  <a:lnTo>
                    <a:pt x="2258" y="403"/>
                  </a:lnTo>
                  <a:lnTo>
                    <a:pt x="2382" y="430"/>
                  </a:lnTo>
                  <a:lnTo>
                    <a:pt x="2507" y="455"/>
                  </a:lnTo>
                  <a:lnTo>
                    <a:pt x="2631" y="476"/>
                  </a:lnTo>
                  <a:lnTo>
                    <a:pt x="2756" y="496"/>
                  </a:lnTo>
                  <a:lnTo>
                    <a:pt x="2880" y="513"/>
                  </a:lnTo>
                  <a:lnTo>
                    <a:pt x="3005" y="528"/>
                  </a:lnTo>
                  <a:lnTo>
                    <a:pt x="3129" y="541"/>
                  </a:lnTo>
                  <a:lnTo>
                    <a:pt x="3252" y="550"/>
                  </a:lnTo>
                  <a:lnTo>
                    <a:pt x="3370" y="559"/>
                  </a:lnTo>
                  <a:lnTo>
                    <a:pt x="3485" y="568"/>
                  </a:lnTo>
                  <a:lnTo>
                    <a:pt x="3597" y="580"/>
                  </a:lnTo>
                  <a:lnTo>
                    <a:pt x="3709" y="592"/>
                  </a:lnTo>
                  <a:lnTo>
                    <a:pt x="3818" y="604"/>
                  </a:lnTo>
                  <a:lnTo>
                    <a:pt x="3926" y="618"/>
                  </a:lnTo>
                  <a:lnTo>
                    <a:pt x="4033" y="634"/>
                  </a:lnTo>
                  <a:lnTo>
                    <a:pt x="4140" y="650"/>
                  </a:lnTo>
                  <a:lnTo>
                    <a:pt x="4245" y="668"/>
                  </a:lnTo>
                  <a:lnTo>
                    <a:pt x="4351" y="687"/>
                  </a:lnTo>
                  <a:lnTo>
                    <a:pt x="4458" y="708"/>
                  </a:lnTo>
                  <a:lnTo>
                    <a:pt x="4566" y="730"/>
                  </a:lnTo>
                  <a:lnTo>
                    <a:pt x="4675" y="754"/>
                  </a:lnTo>
                  <a:lnTo>
                    <a:pt x="4787" y="779"/>
                  </a:lnTo>
                  <a:lnTo>
                    <a:pt x="4899" y="806"/>
                  </a:lnTo>
                  <a:lnTo>
                    <a:pt x="5014" y="835"/>
                  </a:lnTo>
                  <a:lnTo>
                    <a:pt x="5051" y="843"/>
                  </a:lnTo>
                  <a:lnTo>
                    <a:pt x="5092" y="850"/>
                  </a:lnTo>
                  <a:lnTo>
                    <a:pt x="5135" y="855"/>
                  </a:lnTo>
                  <a:lnTo>
                    <a:pt x="5181" y="859"/>
                  </a:lnTo>
                  <a:lnTo>
                    <a:pt x="5275" y="867"/>
                  </a:lnTo>
                  <a:lnTo>
                    <a:pt x="5372" y="876"/>
                  </a:lnTo>
                  <a:lnTo>
                    <a:pt x="5419" y="883"/>
                  </a:lnTo>
                  <a:lnTo>
                    <a:pt x="5467" y="890"/>
                  </a:lnTo>
                  <a:lnTo>
                    <a:pt x="5513" y="901"/>
                  </a:lnTo>
                  <a:lnTo>
                    <a:pt x="5557" y="913"/>
                  </a:lnTo>
                  <a:lnTo>
                    <a:pt x="5578" y="921"/>
                  </a:lnTo>
                  <a:lnTo>
                    <a:pt x="5599" y="929"/>
                  </a:lnTo>
                  <a:lnTo>
                    <a:pt x="5619" y="938"/>
                  </a:lnTo>
                  <a:lnTo>
                    <a:pt x="5639" y="947"/>
                  </a:lnTo>
                  <a:lnTo>
                    <a:pt x="5657" y="957"/>
                  </a:lnTo>
                  <a:lnTo>
                    <a:pt x="5674" y="969"/>
                  </a:lnTo>
                  <a:lnTo>
                    <a:pt x="5691" y="982"/>
                  </a:lnTo>
                  <a:lnTo>
                    <a:pt x="5707" y="997"/>
                  </a:lnTo>
                  <a:lnTo>
                    <a:pt x="5747" y="1034"/>
                  </a:lnTo>
                  <a:lnTo>
                    <a:pt x="5790" y="1069"/>
                  </a:lnTo>
                  <a:lnTo>
                    <a:pt x="5836" y="1106"/>
                  </a:lnTo>
                  <a:lnTo>
                    <a:pt x="5884" y="1142"/>
                  </a:lnTo>
                  <a:lnTo>
                    <a:pt x="5935" y="1176"/>
                  </a:lnTo>
                  <a:lnTo>
                    <a:pt x="5988" y="1210"/>
                  </a:lnTo>
                  <a:lnTo>
                    <a:pt x="6042" y="1244"/>
                  </a:lnTo>
                  <a:lnTo>
                    <a:pt x="6098" y="1276"/>
                  </a:lnTo>
                  <a:lnTo>
                    <a:pt x="6156" y="1309"/>
                  </a:lnTo>
                  <a:lnTo>
                    <a:pt x="6216" y="1339"/>
                  </a:lnTo>
                  <a:lnTo>
                    <a:pt x="6278" y="1369"/>
                  </a:lnTo>
                  <a:lnTo>
                    <a:pt x="6341" y="1398"/>
                  </a:lnTo>
                  <a:lnTo>
                    <a:pt x="6404" y="1427"/>
                  </a:lnTo>
                  <a:lnTo>
                    <a:pt x="6469" y="1453"/>
                  </a:lnTo>
                  <a:lnTo>
                    <a:pt x="6536" y="1479"/>
                  </a:lnTo>
                  <a:lnTo>
                    <a:pt x="6603" y="1504"/>
                  </a:lnTo>
                  <a:lnTo>
                    <a:pt x="6671" y="1528"/>
                  </a:lnTo>
                  <a:lnTo>
                    <a:pt x="6739" y="1552"/>
                  </a:lnTo>
                  <a:lnTo>
                    <a:pt x="6808" y="1573"/>
                  </a:lnTo>
                  <a:lnTo>
                    <a:pt x="6877" y="1593"/>
                  </a:lnTo>
                  <a:lnTo>
                    <a:pt x="6948" y="1611"/>
                  </a:lnTo>
                  <a:lnTo>
                    <a:pt x="7017" y="1629"/>
                  </a:lnTo>
                  <a:lnTo>
                    <a:pt x="7087" y="1645"/>
                  </a:lnTo>
                  <a:lnTo>
                    <a:pt x="7156" y="1660"/>
                  </a:lnTo>
                  <a:lnTo>
                    <a:pt x="7225" y="1671"/>
                  </a:lnTo>
                  <a:lnTo>
                    <a:pt x="7294" y="1683"/>
                  </a:lnTo>
                  <a:lnTo>
                    <a:pt x="7362" y="1692"/>
                  </a:lnTo>
                  <a:lnTo>
                    <a:pt x="7430" y="1700"/>
                  </a:lnTo>
                  <a:lnTo>
                    <a:pt x="7497" y="1707"/>
                  </a:lnTo>
                  <a:lnTo>
                    <a:pt x="7564" y="1712"/>
                  </a:lnTo>
                  <a:lnTo>
                    <a:pt x="7629" y="1715"/>
                  </a:lnTo>
                  <a:lnTo>
                    <a:pt x="7693" y="1716"/>
                  </a:lnTo>
                  <a:lnTo>
                    <a:pt x="7899" y="1713"/>
                  </a:lnTo>
                  <a:lnTo>
                    <a:pt x="8140" y="1715"/>
                  </a:lnTo>
                  <a:lnTo>
                    <a:pt x="8205" y="1716"/>
                  </a:lnTo>
                  <a:lnTo>
                    <a:pt x="8270" y="1719"/>
                  </a:lnTo>
                  <a:lnTo>
                    <a:pt x="8337" y="1721"/>
                  </a:lnTo>
                  <a:lnTo>
                    <a:pt x="8402" y="1725"/>
                  </a:lnTo>
                  <a:lnTo>
                    <a:pt x="8470" y="1731"/>
                  </a:lnTo>
                  <a:lnTo>
                    <a:pt x="8537" y="1737"/>
                  </a:lnTo>
                  <a:lnTo>
                    <a:pt x="8604" y="1745"/>
                  </a:lnTo>
                  <a:lnTo>
                    <a:pt x="8671" y="1756"/>
                  </a:lnTo>
                  <a:lnTo>
                    <a:pt x="8738" y="1766"/>
                  </a:lnTo>
                  <a:lnTo>
                    <a:pt x="8804" y="1779"/>
                  </a:lnTo>
                  <a:lnTo>
                    <a:pt x="8869" y="1794"/>
                  </a:lnTo>
                  <a:lnTo>
                    <a:pt x="8932" y="1811"/>
                  </a:lnTo>
                  <a:lnTo>
                    <a:pt x="8994" y="1830"/>
                  </a:lnTo>
                  <a:lnTo>
                    <a:pt x="9055" y="1853"/>
                  </a:lnTo>
                  <a:lnTo>
                    <a:pt x="9113" y="1877"/>
                  </a:lnTo>
                  <a:lnTo>
                    <a:pt x="9169" y="1903"/>
                  </a:lnTo>
                  <a:lnTo>
                    <a:pt x="9223" y="1932"/>
                  </a:lnTo>
                  <a:lnTo>
                    <a:pt x="9275" y="1965"/>
                  </a:lnTo>
                  <a:lnTo>
                    <a:pt x="9324" y="2000"/>
                  </a:lnTo>
                  <a:lnTo>
                    <a:pt x="9369" y="2038"/>
                  </a:lnTo>
                  <a:lnTo>
                    <a:pt x="9411" y="2079"/>
                  </a:lnTo>
                  <a:lnTo>
                    <a:pt x="9450" y="2124"/>
                  </a:lnTo>
                  <a:lnTo>
                    <a:pt x="9485" y="2172"/>
                  </a:lnTo>
                  <a:lnTo>
                    <a:pt x="9516" y="2224"/>
                  </a:lnTo>
                  <a:lnTo>
                    <a:pt x="9536" y="2266"/>
                  </a:lnTo>
                  <a:lnTo>
                    <a:pt x="9550" y="2306"/>
                  </a:lnTo>
                  <a:lnTo>
                    <a:pt x="9559" y="2343"/>
                  </a:lnTo>
                  <a:lnTo>
                    <a:pt x="9561" y="2380"/>
                  </a:lnTo>
                  <a:lnTo>
                    <a:pt x="9560" y="2413"/>
                  </a:lnTo>
                  <a:lnTo>
                    <a:pt x="9553" y="2444"/>
                  </a:lnTo>
                  <a:lnTo>
                    <a:pt x="9542" y="2475"/>
                  </a:lnTo>
                  <a:lnTo>
                    <a:pt x="9526" y="2502"/>
                  </a:lnTo>
                  <a:lnTo>
                    <a:pt x="9507" y="2529"/>
                  </a:lnTo>
                  <a:lnTo>
                    <a:pt x="9485" y="2554"/>
                  </a:lnTo>
                  <a:lnTo>
                    <a:pt x="9459" y="2576"/>
                  </a:lnTo>
                  <a:lnTo>
                    <a:pt x="9429" y="2597"/>
                  </a:lnTo>
                  <a:lnTo>
                    <a:pt x="9398" y="2617"/>
                  </a:lnTo>
                  <a:lnTo>
                    <a:pt x="9365" y="2635"/>
                  </a:lnTo>
                  <a:lnTo>
                    <a:pt x="9330" y="2652"/>
                  </a:lnTo>
                  <a:lnTo>
                    <a:pt x="9293" y="2667"/>
                  </a:lnTo>
                  <a:lnTo>
                    <a:pt x="9256" y="2681"/>
                  </a:lnTo>
                  <a:lnTo>
                    <a:pt x="9217" y="2694"/>
                  </a:lnTo>
                  <a:lnTo>
                    <a:pt x="9177" y="2706"/>
                  </a:lnTo>
                  <a:lnTo>
                    <a:pt x="9138" y="2717"/>
                  </a:lnTo>
                  <a:lnTo>
                    <a:pt x="9098" y="2726"/>
                  </a:lnTo>
                  <a:lnTo>
                    <a:pt x="9059" y="2735"/>
                  </a:lnTo>
                  <a:lnTo>
                    <a:pt x="9020" y="2743"/>
                  </a:lnTo>
                  <a:lnTo>
                    <a:pt x="8983" y="2750"/>
                  </a:lnTo>
                  <a:lnTo>
                    <a:pt x="8852" y="2771"/>
                  </a:lnTo>
                  <a:lnTo>
                    <a:pt x="8762" y="2782"/>
                  </a:lnTo>
                  <a:lnTo>
                    <a:pt x="8694" y="2792"/>
                  </a:lnTo>
                  <a:lnTo>
                    <a:pt x="8622" y="2801"/>
                  </a:lnTo>
                  <a:lnTo>
                    <a:pt x="8546" y="2809"/>
                  </a:lnTo>
                  <a:lnTo>
                    <a:pt x="8467" y="2815"/>
                  </a:lnTo>
                  <a:lnTo>
                    <a:pt x="8386" y="2822"/>
                  </a:lnTo>
                  <a:lnTo>
                    <a:pt x="8303" y="2827"/>
                  </a:lnTo>
                  <a:lnTo>
                    <a:pt x="8218" y="2832"/>
                  </a:lnTo>
                  <a:lnTo>
                    <a:pt x="8129" y="2836"/>
                  </a:lnTo>
                  <a:lnTo>
                    <a:pt x="8040" y="2839"/>
                  </a:lnTo>
                  <a:lnTo>
                    <a:pt x="7949" y="2842"/>
                  </a:lnTo>
                  <a:lnTo>
                    <a:pt x="7856" y="2844"/>
                  </a:lnTo>
                  <a:lnTo>
                    <a:pt x="7762" y="2845"/>
                  </a:lnTo>
                  <a:lnTo>
                    <a:pt x="7572" y="2845"/>
                  </a:lnTo>
                  <a:lnTo>
                    <a:pt x="7380" y="2844"/>
                  </a:lnTo>
                  <a:lnTo>
                    <a:pt x="7187" y="2842"/>
                  </a:lnTo>
                  <a:lnTo>
                    <a:pt x="6997" y="2836"/>
                  </a:lnTo>
                  <a:lnTo>
                    <a:pt x="6812" y="2830"/>
                  </a:lnTo>
                  <a:lnTo>
                    <a:pt x="6630" y="2822"/>
                  </a:lnTo>
                  <a:lnTo>
                    <a:pt x="6456" y="2813"/>
                  </a:lnTo>
                  <a:lnTo>
                    <a:pt x="6291" y="2802"/>
                  </a:lnTo>
                  <a:lnTo>
                    <a:pt x="6138" y="2792"/>
                  </a:lnTo>
                  <a:lnTo>
                    <a:pt x="5996" y="2780"/>
                  </a:lnTo>
                  <a:lnTo>
                    <a:pt x="5841" y="2767"/>
                  </a:lnTo>
                  <a:lnTo>
                    <a:pt x="5691" y="2753"/>
                  </a:lnTo>
                  <a:lnTo>
                    <a:pt x="5545" y="2740"/>
                  </a:lnTo>
                  <a:lnTo>
                    <a:pt x="5402" y="2725"/>
                  </a:lnTo>
                  <a:lnTo>
                    <a:pt x="5332" y="2717"/>
                  </a:lnTo>
                  <a:lnTo>
                    <a:pt x="5262" y="2707"/>
                  </a:lnTo>
                  <a:lnTo>
                    <a:pt x="5193" y="2698"/>
                  </a:lnTo>
                  <a:lnTo>
                    <a:pt x="5125" y="2688"/>
                  </a:lnTo>
                  <a:lnTo>
                    <a:pt x="5057" y="2677"/>
                  </a:lnTo>
                  <a:lnTo>
                    <a:pt x="4990" y="2664"/>
                  </a:lnTo>
                  <a:lnTo>
                    <a:pt x="4923" y="2651"/>
                  </a:lnTo>
                  <a:lnTo>
                    <a:pt x="4856" y="2636"/>
                  </a:lnTo>
                  <a:lnTo>
                    <a:pt x="4790" y="2621"/>
                  </a:lnTo>
                  <a:lnTo>
                    <a:pt x="4723" y="2604"/>
                  </a:lnTo>
                  <a:lnTo>
                    <a:pt x="4657" y="2585"/>
                  </a:lnTo>
                  <a:lnTo>
                    <a:pt x="4591" y="2565"/>
                  </a:lnTo>
                  <a:lnTo>
                    <a:pt x="4525" y="2543"/>
                  </a:lnTo>
                  <a:lnTo>
                    <a:pt x="4459" y="2519"/>
                  </a:lnTo>
                  <a:lnTo>
                    <a:pt x="4393" y="2494"/>
                  </a:lnTo>
                  <a:lnTo>
                    <a:pt x="4328" y="2467"/>
                  </a:lnTo>
                  <a:lnTo>
                    <a:pt x="4261" y="2438"/>
                  </a:lnTo>
                  <a:lnTo>
                    <a:pt x="4195" y="2406"/>
                  </a:lnTo>
                  <a:lnTo>
                    <a:pt x="4128" y="2373"/>
                  </a:lnTo>
                  <a:lnTo>
                    <a:pt x="4061" y="2337"/>
                  </a:lnTo>
                  <a:lnTo>
                    <a:pt x="3993" y="2299"/>
                  </a:lnTo>
                  <a:lnTo>
                    <a:pt x="3925" y="2258"/>
                  </a:lnTo>
                  <a:lnTo>
                    <a:pt x="3856" y="2216"/>
                  </a:lnTo>
                  <a:lnTo>
                    <a:pt x="3786" y="2170"/>
                  </a:lnTo>
                  <a:lnTo>
                    <a:pt x="3718" y="2125"/>
                  </a:lnTo>
                  <a:lnTo>
                    <a:pt x="3649" y="2086"/>
                  </a:lnTo>
                  <a:lnTo>
                    <a:pt x="3578" y="2049"/>
                  </a:lnTo>
                  <a:lnTo>
                    <a:pt x="3506" y="2016"/>
                  </a:lnTo>
                  <a:lnTo>
                    <a:pt x="3431" y="1984"/>
                  </a:lnTo>
                  <a:lnTo>
                    <a:pt x="3357" y="1958"/>
                  </a:lnTo>
                  <a:lnTo>
                    <a:pt x="3280" y="1933"/>
                  </a:lnTo>
                  <a:lnTo>
                    <a:pt x="3203" y="1911"/>
                  </a:lnTo>
                  <a:lnTo>
                    <a:pt x="3124" y="1892"/>
                  </a:lnTo>
                  <a:lnTo>
                    <a:pt x="3046" y="1875"/>
                  </a:lnTo>
                  <a:lnTo>
                    <a:pt x="2966" y="1861"/>
                  </a:lnTo>
                  <a:lnTo>
                    <a:pt x="2886" y="1848"/>
                  </a:lnTo>
                  <a:lnTo>
                    <a:pt x="2805" y="1837"/>
                  </a:lnTo>
                  <a:lnTo>
                    <a:pt x="2723" y="1829"/>
                  </a:lnTo>
                  <a:lnTo>
                    <a:pt x="2641" y="1821"/>
                  </a:lnTo>
                  <a:lnTo>
                    <a:pt x="2559" y="1816"/>
                  </a:lnTo>
                  <a:lnTo>
                    <a:pt x="2476" y="1812"/>
                  </a:lnTo>
                  <a:lnTo>
                    <a:pt x="2393" y="1809"/>
                  </a:lnTo>
                  <a:lnTo>
                    <a:pt x="2311" y="1808"/>
                  </a:lnTo>
                  <a:lnTo>
                    <a:pt x="2228" y="1807"/>
                  </a:lnTo>
                  <a:lnTo>
                    <a:pt x="2064" y="1808"/>
                  </a:lnTo>
                  <a:lnTo>
                    <a:pt x="1900" y="1812"/>
                  </a:lnTo>
                  <a:lnTo>
                    <a:pt x="1739" y="1817"/>
                  </a:lnTo>
                  <a:lnTo>
                    <a:pt x="1580" y="1821"/>
                  </a:lnTo>
                  <a:lnTo>
                    <a:pt x="1426" y="1825"/>
                  </a:lnTo>
                  <a:lnTo>
                    <a:pt x="1275" y="1827"/>
                  </a:lnTo>
                  <a:lnTo>
                    <a:pt x="1178" y="1827"/>
                  </a:lnTo>
                  <a:lnTo>
                    <a:pt x="1077" y="1824"/>
                  </a:lnTo>
                  <a:lnTo>
                    <a:pt x="971" y="1819"/>
                  </a:lnTo>
                  <a:lnTo>
                    <a:pt x="864" y="1813"/>
                  </a:lnTo>
                  <a:lnTo>
                    <a:pt x="757" y="1807"/>
                  </a:lnTo>
                  <a:lnTo>
                    <a:pt x="651" y="1799"/>
                  </a:lnTo>
                  <a:lnTo>
                    <a:pt x="549" y="1791"/>
                  </a:lnTo>
                  <a:lnTo>
                    <a:pt x="449" y="1782"/>
                  </a:lnTo>
                  <a:lnTo>
                    <a:pt x="271" y="1766"/>
                  </a:lnTo>
                  <a:lnTo>
                    <a:pt x="129" y="1752"/>
                  </a:lnTo>
                  <a:lnTo>
                    <a:pt x="35" y="1741"/>
                  </a:lnTo>
                  <a:lnTo>
                    <a:pt x="0" y="1737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1811338" y="4217988"/>
              <a:ext cx="1917700" cy="274638"/>
            </a:xfrm>
            <a:custGeom>
              <a:avLst/>
              <a:gdLst>
                <a:gd name="T0" fmla="*/ 779 w 3625"/>
                <a:gd name="T1" fmla="*/ 543 h 691"/>
                <a:gd name="T2" fmla="*/ 902 w 3625"/>
                <a:gd name="T3" fmla="*/ 570 h 691"/>
                <a:gd name="T4" fmla="*/ 1050 w 3625"/>
                <a:gd name="T5" fmla="*/ 618 h 691"/>
                <a:gd name="T6" fmla="*/ 1155 w 3625"/>
                <a:gd name="T7" fmla="*/ 642 h 691"/>
                <a:gd name="T8" fmla="*/ 1281 w 3625"/>
                <a:gd name="T9" fmla="*/ 657 h 691"/>
                <a:gd name="T10" fmla="*/ 1408 w 3625"/>
                <a:gd name="T11" fmla="*/ 662 h 691"/>
                <a:gd name="T12" fmla="*/ 1618 w 3625"/>
                <a:gd name="T13" fmla="*/ 658 h 691"/>
                <a:gd name="T14" fmla="*/ 1956 w 3625"/>
                <a:gd name="T15" fmla="*/ 636 h 691"/>
                <a:gd name="T16" fmla="*/ 2295 w 3625"/>
                <a:gd name="T17" fmla="*/ 623 h 691"/>
                <a:gd name="T18" fmla="*/ 2421 w 3625"/>
                <a:gd name="T19" fmla="*/ 629 h 691"/>
                <a:gd name="T20" fmla="*/ 2708 w 3625"/>
                <a:gd name="T21" fmla="*/ 666 h 691"/>
                <a:gd name="T22" fmla="*/ 2904 w 3625"/>
                <a:gd name="T23" fmla="*/ 687 h 691"/>
                <a:gd name="T24" fmla="*/ 3029 w 3625"/>
                <a:gd name="T25" fmla="*/ 691 h 691"/>
                <a:gd name="T26" fmla="*/ 3155 w 3625"/>
                <a:gd name="T27" fmla="*/ 687 h 691"/>
                <a:gd name="T28" fmla="*/ 3278 w 3625"/>
                <a:gd name="T29" fmla="*/ 670 h 691"/>
                <a:gd name="T30" fmla="*/ 3396 w 3625"/>
                <a:gd name="T31" fmla="*/ 637 h 691"/>
                <a:gd name="T32" fmla="*/ 3503 w 3625"/>
                <a:gd name="T33" fmla="*/ 586 h 691"/>
                <a:gd name="T34" fmla="*/ 3598 w 3625"/>
                <a:gd name="T35" fmla="*/ 514 h 691"/>
                <a:gd name="T36" fmla="*/ 3620 w 3625"/>
                <a:gd name="T37" fmla="*/ 427 h 691"/>
                <a:gd name="T38" fmla="*/ 3583 w 3625"/>
                <a:gd name="T39" fmla="*/ 352 h 691"/>
                <a:gd name="T40" fmla="*/ 3518 w 3625"/>
                <a:gd name="T41" fmla="*/ 291 h 691"/>
                <a:gd name="T42" fmla="*/ 3434 w 3625"/>
                <a:gd name="T43" fmla="*/ 241 h 691"/>
                <a:gd name="T44" fmla="*/ 3336 w 3625"/>
                <a:gd name="T45" fmla="*/ 202 h 691"/>
                <a:gd name="T46" fmla="*/ 3229 w 3625"/>
                <a:gd name="T47" fmla="*/ 173 h 691"/>
                <a:gd name="T48" fmla="*/ 3122 w 3625"/>
                <a:gd name="T49" fmla="*/ 153 h 691"/>
                <a:gd name="T50" fmla="*/ 2930 w 3625"/>
                <a:gd name="T51" fmla="*/ 134 h 691"/>
                <a:gd name="T52" fmla="*/ 2811 w 3625"/>
                <a:gd name="T53" fmla="*/ 136 h 691"/>
                <a:gd name="T54" fmla="*/ 2580 w 3625"/>
                <a:gd name="T55" fmla="*/ 169 h 691"/>
                <a:gd name="T56" fmla="*/ 2351 w 3625"/>
                <a:gd name="T57" fmla="*/ 184 h 691"/>
                <a:gd name="T58" fmla="*/ 2118 w 3625"/>
                <a:gd name="T59" fmla="*/ 184 h 691"/>
                <a:gd name="T60" fmla="*/ 1877 w 3625"/>
                <a:gd name="T61" fmla="*/ 170 h 691"/>
                <a:gd name="T62" fmla="*/ 1618 w 3625"/>
                <a:gd name="T63" fmla="*/ 147 h 691"/>
                <a:gd name="T64" fmla="*/ 1463 w 3625"/>
                <a:gd name="T65" fmla="*/ 127 h 691"/>
                <a:gd name="T66" fmla="*/ 1321 w 3625"/>
                <a:gd name="T67" fmla="*/ 96 h 691"/>
                <a:gd name="T68" fmla="*/ 1078 w 3625"/>
                <a:gd name="T69" fmla="*/ 38 h 691"/>
                <a:gd name="T70" fmla="*/ 946 w 3625"/>
                <a:gd name="T71" fmla="*/ 15 h 691"/>
                <a:gd name="T72" fmla="*/ 808 w 3625"/>
                <a:gd name="T73" fmla="*/ 1 h 691"/>
                <a:gd name="T74" fmla="*/ 666 w 3625"/>
                <a:gd name="T75" fmla="*/ 2 h 691"/>
                <a:gd name="T76" fmla="*/ 520 w 3625"/>
                <a:gd name="T77" fmla="*/ 22 h 691"/>
                <a:gd name="T78" fmla="*/ 371 w 3625"/>
                <a:gd name="T79" fmla="*/ 67 h 691"/>
                <a:gd name="T80" fmla="*/ 222 w 3625"/>
                <a:gd name="T81" fmla="*/ 139 h 691"/>
                <a:gd name="T82" fmla="*/ 89 w 3625"/>
                <a:gd name="T83" fmla="*/ 230 h 691"/>
                <a:gd name="T84" fmla="*/ 23 w 3625"/>
                <a:gd name="T85" fmla="*/ 298 h 691"/>
                <a:gd name="T86" fmla="*/ 0 w 3625"/>
                <a:gd name="T87" fmla="*/ 353 h 691"/>
                <a:gd name="T88" fmla="*/ 14 w 3625"/>
                <a:gd name="T89" fmla="*/ 398 h 691"/>
                <a:gd name="T90" fmla="*/ 59 w 3625"/>
                <a:gd name="T91" fmla="*/ 433 h 691"/>
                <a:gd name="T92" fmla="*/ 130 w 3625"/>
                <a:gd name="T93" fmla="*/ 461 h 691"/>
                <a:gd name="T94" fmla="*/ 222 w 3625"/>
                <a:gd name="T95" fmla="*/ 482 h 691"/>
                <a:gd name="T96" fmla="*/ 403 w 3625"/>
                <a:gd name="T97" fmla="*/ 507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25" h="691">
                  <a:moveTo>
                    <a:pt x="712" y="533"/>
                  </a:moveTo>
                  <a:lnTo>
                    <a:pt x="746" y="537"/>
                  </a:lnTo>
                  <a:lnTo>
                    <a:pt x="779" y="543"/>
                  </a:lnTo>
                  <a:lnTo>
                    <a:pt x="811" y="548"/>
                  </a:lnTo>
                  <a:lnTo>
                    <a:pt x="843" y="554"/>
                  </a:lnTo>
                  <a:lnTo>
                    <a:pt x="902" y="570"/>
                  </a:lnTo>
                  <a:lnTo>
                    <a:pt x="957" y="586"/>
                  </a:lnTo>
                  <a:lnTo>
                    <a:pt x="1007" y="603"/>
                  </a:lnTo>
                  <a:lnTo>
                    <a:pt x="1050" y="618"/>
                  </a:lnTo>
                  <a:lnTo>
                    <a:pt x="1086" y="628"/>
                  </a:lnTo>
                  <a:lnTo>
                    <a:pt x="1113" y="635"/>
                  </a:lnTo>
                  <a:lnTo>
                    <a:pt x="1155" y="642"/>
                  </a:lnTo>
                  <a:lnTo>
                    <a:pt x="1197" y="648"/>
                  </a:lnTo>
                  <a:lnTo>
                    <a:pt x="1239" y="653"/>
                  </a:lnTo>
                  <a:lnTo>
                    <a:pt x="1281" y="657"/>
                  </a:lnTo>
                  <a:lnTo>
                    <a:pt x="1324" y="660"/>
                  </a:lnTo>
                  <a:lnTo>
                    <a:pt x="1366" y="661"/>
                  </a:lnTo>
                  <a:lnTo>
                    <a:pt x="1408" y="662"/>
                  </a:lnTo>
                  <a:lnTo>
                    <a:pt x="1450" y="664"/>
                  </a:lnTo>
                  <a:lnTo>
                    <a:pt x="1534" y="662"/>
                  </a:lnTo>
                  <a:lnTo>
                    <a:pt x="1618" y="658"/>
                  </a:lnTo>
                  <a:lnTo>
                    <a:pt x="1704" y="653"/>
                  </a:lnTo>
                  <a:lnTo>
                    <a:pt x="1788" y="648"/>
                  </a:lnTo>
                  <a:lnTo>
                    <a:pt x="1956" y="636"/>
                  </a:lnTo>
                  <a:lnTo>
                    <a:pt x="2126" y="625"/>
                  </a:lnTo>
                  <a:lnTo>
                    <a:pt x="2210" y="623"/>
                  </a:lnTo>
                  <a:lnTo>
                    <a:pt x="2295" y="623"/>
                  </a:lnTo>
                  <a:lnTo>
                    <a:pt x="2337" y="624"/>
                  </a:lnTo>
                  <a:lnTo>
                    <a:pt x="2379" y="627"/>
                  </a:lnTo>
                  <a:lnTo>
                    <a:pt x="2421" y="629"/>
                  </a:lnTo>
                  <a:lnTo>
                    <a:pt x="2463" y="633"/>
                  </a:lnTo>
                  <a:lnTo>
                    <a:pt x="2572" y="648"/>
                  </a:lnTo>
                  <a:lnTo>
                    <a:pt x="2708" y="666"/>
                  </a:lnTo>
                  <a:lnTo>
                    <a:pt x="2784" y="675"/>
                  </a:lnTo>
                  <a:lnTo>
                    <a:pt x="2864" y="683"/>
                  </a:lnTo>
                  <a:lnTo>
                    <a:pt x="2904" y="687"/>
                  </a:lnTo>
                  <a:lnTo>
                    <a:pt x="2946" y="689"/>
                  </a:lnTo>
                  <a:lnTo>
                    <a:pt x="2987" y="691"/>
                  </a:lnTo>
                  <a:lnTo>
                    <a:pt x="3029" y="691"/>
                  </a:lnTo>
                  <a:lnTo>
                    <a:pt x="3071" y="691"/>
                  </a:lnTo>
                  <a:lnTo>
                    <a:pt x="3113" y="690"/>
                  </a:lnTo>
                  <a:lnTo>
                    <a:pt x="3155" y="687"/>
                  </a:lnTo>
                  <a:lnTo>
                    <a:pt x="3196" y="682"/>
                  </a:lnTo>
                  <a:lnTo>
                    <a:pt x="3237" y="677"/>
                  </a:lnTo>
                  <a:lnTo>
                    <a:pt x="3278" y="670"/>
                  </a:lnTo>
                  <a:lnTo>
                    <a:pt x="3318" y="661"/>
                  </a:lnTo>
                  <a:lnTo>
                    <a:pt x="3357" y="649"/>
                  </a:lnTo>
                  <a:lnTo>
                    <a:pt x="3396" y="637"/>
                  </a:lnTo>
                  <a:lnTo>
                    <a:pt x="3433" y="623"/>
                  </a:lnTo>
                  <a:lnTo>
                    <a:pt x="3468" y="606"/>
                  </a:lnTo>
                  <a:lnTo>
                    <a:pt x="3503" y="586"/>
                  </a:lnTo>
                  <a:lnTo>
                    <a:pt x="3537" y="565"/>
                  </a:lnTo>
                  <a:lnTo>
                    <a:pt x="3568" y="540"/>
                  </a:lnTo>
                  <a:lnTo>
                    <a:pt x="3598" y="514"/>
                  </a:lnTo>
                  <a:lnTo>
                    <a:pt x="3625" y="483"/>
                  </a:lnTo>
                  <a:lnTo>
                    <a:pt x="3624" y="454"/>
                  </a:lnTo>
                  <a:lnTo>
                    <a:pt x="3620" y="427"/>
                  </a:lnTo>
                  <a:lnTo>
                    <a:pt x="3610" y="401"/>
                  </a:lnTo>
                  <a:lnTo>
                    <a:pt x="3598" y="376"/>
                  </a:lnTo>
                  <a:lnTo>
                    <a:pt x="3583" y="352"/>
                  </a:lnTo>
                  <a:lnTo>
                    <a:pt x="3564" y="331"/>
                  </a:lnTo>
                  <a:lnTo>
                    <a:pt x="3543" y="310"/>
                  </a:lnTo>
                  <a:lnTo>
                    <a:pt x="3518" y="291"/>
                  </a:lnTo>
                  <a:lnTo>
                    <a:pt x="3492" y="273"/>
                  </a:lnTo>
                  <a:lnTo>
                    <a:pt x="3464" y="256"/>
                  </a:lnTo>
                  <a:lnTo>
                    <a:pt x="3434" y="241"/>
                  </a:lnTo>
                  <a:lnTo>
                    <a:pt x="3403" y="227"/>
                  </a:lnTo>
                  <a:lnTo>
                    <a:pt x="3369" y="214"/>
                  </a:lnTo>
                  <a:lnTo>
                    <a:pt x="3336" y="202"/>
                  </a:lnTo>
                  <a:lnTo>
                    <a:pt x="3300" y="192"/>
                  </a:lnTo>
                  <a:lnTo>
                    <a:pt x="3264" y="182"/>
                  </a:lnTo>
                  <a:lnTo>
                    <a:pt x="3229" y="173"/>
                  </a:lnTo>
                  <a:lnTo>
                    <a:pt x="3193" y="165"/>
                  </a:lnTo>
                  <a:lnTo>
                    <a:pt x="3157" y="159"/>
                  </a:lnTo>
                  <a:lnTo>
                    <a:pt x="3122" y="153"/>
                  </a:lnTo>
                  <a:lnTo>
                    <a:pt x="3053" y="143"/>
                  </a:lnTo>
                  <a:lnTo>
                    <a:pt x="2988" y="138"/>
                  </a:lnTo>
                  <a:lnTo>
                    <a:pt x="2930" y="134"/>
                  </a:lnTo>
                  <a:lnTo>
                    <a:pt x="2879" y="132"/>
                  </a:lnTo>
                  <a:lnTo>
                    <a:pt x="2839" y="134"/>
                  </a:lnTo>
                  <a:lnTo>
                    <a:pt x="2811" y="136"/>
                  </a:lnTo>
                  <a:lnTo>
                    <a:pt x="2733" y="149"/>
                  </a:lnTo>
                  <a:lnTo>
                    <a:pt x="2656" y="160"/>
                  </a:lnTo>
                  <a:lnTo>
                    <a:pt x="2580" y="169"/>
                  </a:lnTo>
                  <a:lnTo>
                    <a:pt x="2503" y="176"/>
                  </a:lnTo>
                  <a:lnTo>
                    <a:pt x="2427" y="181"/>
                  </a:lnTo>
                  <a:lnTo>
                    <a:pt x="2351" y="184"/>
                  </a:lnTo>
                  <a:lnTo>
                    <a:pt x="2274" y="186"/>
                  </a:lnTo>
                  <a:lnTo>
                    <a:pt x="2197" y="185"/>
                  </a:lnTo>
                  <a:lnTo>
                    <a:pt x="2118" y="184"/>
                  </a:lnTo>
                  <a:lnTo>
                    <a:pt x="2040" y="181"/>
                  </a:lnTo>
                  <a:lnTo>
                    <a:pt x="1959" y="176"/>
                  </a:lnTo>
                  <a:lnTo>
                    <a:pt x="1877" y="170"/>
                  </a:lnTo>
                  <a:lnTo>
                    <a:pt x="1792" y="164"/>
                  </a:lnTo>
                  <a:lnTo>
                    <a:pt x="1707" y="156"/>
                  </a:lnTo>
                  <a:lnTo>
                    <a:pt x="1618" y="147"/>
                  </a:lnTo>
                  <a:lnTo>
                    <a:pt x="1528" y="136"/>
                  </a:lnTo>
                  <a:lnTo>
                    <a:pt x="1496" y="132"/>
                  </a:lnTo>
                  <a:lnTo>
                    <a:pt x="1463" y="127"/>
                  </a:lnTo>
                  <a:lnTo>
                    <a:pt x="1429" y="121"/>
                  </a:lnTo>
                  <a:lnTo>
                    <a:pt x="1394" y="113"/>
                  </a:lnTo>
                  <a:lnTo>
                    <a:pt x="1321" y="96"/>
                  </a:lnTo>
                  <a:lnTo>
                    <a:pt x="1244" y="77"/>
                  </a:lnTo>
                  <a:lnTo>
                    <a:pt x="1163" y="57"/>
                  </a:lnTo>
                  <a:lnTo>
                    <a:pt x="1078" y="38"/>
                  </a:lnTo>
                  <a:lnTo>
                    <a:pt x="1035" y="30"/>
                  </a:lnTo>
                  <a:lnTo>
                    <a:pt x="991" y="22"/>
                  </a:lnTo>
                  <a:lnTo>
                    <a:pt x="946" y="15"/>
                  </a:lnTo>
                  <a:lnTo>
                    <a:pt x="900" y="9"/>
                  </a:lnTo>
                  <a:lnTo>
                    <a:pt x="855" y="5"/>
                  </a:lnTo>
                  <a:lnTo>
                    <a:pt x="808" y="1"/>
                  </a:lnTo>
                  <a:lnTo>
                    <a:pt x="761" y="0"/>
                  </a:lnTo>
                  <a:lnTo>
                    <a:pt x="713" y="0"/>
                  </a:lnTo>
                  <a:lnTo>
                    <a:pt x="666" y="2"/>
                  </a:lnTo>
                  <a:lnTo>
                    <a:pt x="617" y="6"/>
                  </a:lnTo>
                  <a:lnTo>
                    <a:pt x="569" y="14"/>
                  </a:lnTo>
                  <a:lnTo>
                    <a:pt x="520" y="22"/>
                  </a:lnTo>
                  <a:lnTo>
                    <a:pt x="470" y="34"/>
                  </a:lnTo>
                  <a:lnTo>
                    <a:pt x="421" y="48"/>
                  </a:lnTo>
                  <a:lnTo>
                    <a:pt x="371" y="67"/>
                  </a:lnTo>
                  <a:lnTo>
                    <a:pt x="321" y="86"/>
                  </a:lnTo>
                  <a:lnTo>
                    <a:pt x="272" y="111"/>
                  </a:lnTo>
                  <a:lnTo>
                    <a:pt x="222" y="139"/>
                  </a:lnTo>
                  <a:lnTo>
                    <a:pt x="172" y="169"/>
                  </a:lnTo>
                  <a:lnTo>
                    <a:pt x="122" y="205"/>
                  </a:lnTo>
                  <a:lnTo>
                    <a:pt x="89" y="230"/>
                  </a:lnTo>
                  <a:lnTo>
                    <a:pt x="62" y="253"/>
                  </a:lnTo>
                  <a:lnTo>
                    <a:pt x="41" y="277"/>
                  </a:lnTo>
                  <a:lnTo>
                    <a:pt x="23" y="298"/>
                  </a:lnTo>
                  <a:lnTo>
                    <a:pt x="11" y="318"/>
                  </a:lnTo>
                  <a:lnTo>
                    <a:pt x="3" y="336"/>
                  </a:lnTo>
                  <a:lnTo>
                    <a:pt x="0" y="353"/>
                  </a:lnTo>
                  <a:lnTo>
                    <a:pt x="1" y="369"/>
                  </a:lnTo>
                  <a:lnTo>
                    <a:pt x="5" y="383"/>
                  </a:lnTo>
                  <a:lnTo>
                    <a:pt x="14" y="398"/>
                  </a:lnTo>
                  <a:lnTo>
                    <a:pt x="25" y="411"/>
                  </a:lnTo>
                  <a:lnTo>
                    <a:pt x="41" y="422"/>
                  </a:lnTo>
                  <a:lnTo>
                    <a:pt x="59" y="433"/>
                  </a:lnTo>
                  <a:lnTo>
                    <a:pt x="81" y="443"/>
                  </a:lnTo>
                  <a:lnTo>
                    <a:pt x="104" y="452"/>
                  </a:lnTo>
                  <a:lnTo>
                    <a:pt x="130" y="461"/>
                  </a:lnTo>
                  <a:lnTo>
                    <a:pt x="158" y="469"/>
                  </a:lnTo>
                  <a:lnTo>
                    <a:pt x="190" y="476"/>
                  </a:lnTo>
                  <a:lnTo>
                    <a:pt x="222" y="482"/>
                  </a:lnTo>
                  <a:lnTo>
                    <a:pt x="255" y="487"/>
                  </a:lnTo>
                  <a:lnTo>
                    <a:pt x="328" y="498"/>
                  </a:lnTo>
                  <a:lnTo>
                    <a:pt x="403" y="507"/>
                  </a:lnTo>
                  <a:lnTo>
                    <a:pt x="560" y="520"/>
                  </a:lnTo>
                  <a:lnTo>
                    <a:pt x="712" y="533"/>
                  </a:lnTo>
                  <a:close/>
                </a:path>
              </a:pathLst>
            </a:custGeom>
            <a:solidFill>
              <a:srgbClr val="000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3463925" y="4740275"/>
              <a:ext cx="1182688" cy="187325"/>
            </a:xfrm>
            <a:custGeom>
              <a:avLst/>
              <a:gdLst>
                <a:gd name="T0" fmla="*/ 712 w 2234"/>
                <a:gd name="T1" fmla="*/ 12 h 474"/>
                <a:gd name="T2" fmla="*/ 841 w 2234"/>
                <a:gd name="T3" fmla="*/ 27 h 474"/>
                <a:gd name="T4" fmla="*/ 975 w 2234"/>
                <a:gd name="T5" fmla="*/ 48 h 474"/>
                <a:gd name="T6" fmla="*/ 1110 w 2234"/>
                <a:gd name="T7" fmla="*/ 73 h 474"/>
                <a:gd name="T8" fmla="*/ 1311 w 2234"/>
                <a:gd name="T9" fmla="*/ 115 h 474"/>
                <a:gd name="T10" fmla="*/ 1570 w 2234"/>
                <a:gd name="T11" fmla="*/ 179 h 474"/>
                <a:gd name="T12" fmla="*/ 1907 w 2234"/>
                <a:gd name="T13" fmla="*/ 275 h 474"/>
                <a:gd name="T14" fmla="*/ 2144 w 2234"/>
                <a:gd name="T15" fmla="*/ 347 h 474"/>
                <a:gd name="T16" fmla="*/ 2224 w 2234"/>
                <a:gd name="T17" fmla="*/ 371 h 474"/>
                <a:gd name="T18" fmla="*/ 2231 w 2234"/>
                <a:gd name="T19" fmla="*/ 384 h 474"/>
                <a:gd name="T20" fmla="*/ 2218 w 2234"/>
                <a:gd name="T21" fmla="*/ 405 h 474"/>
                <a:gd name="T22" fmla="*/ 2197 w 2234"/>
                <a:gd name="T23" fmla="*/ 422 h 474"/>
                <a:gd name="T24" fmla="*/ 2170 w 2234"/>
                <a:gd name="T25" fmla="*/ 437 h 474"/>
                <a:gd name="T26" fmla="*/ 2136 w 2234"/>
                <a:gd name="T27" fmla="*/ 447 h 474"/>
                <a:gd name="T28" fmla="*/ 2097 w 2234"/>
                <a:gd name="T29" fmla="*/ 457 h 474"/>
                <a:gd name="T30" fmla="*/ 2035 w 2234"/>
                <a:gd name="T31" fmla="*/ 466 h 474"/>
                <a:gd name="T32" fmla="*/ 1944 w 2234"/>
                <a:gd name="T33" fmla="*/ 472 h 474"/>
                <a:gd name="T34" fmla="*/ 1855 w 2234"/>
                <a:gd name="T35" fmla="*/ 474 h 474"/>
                <a:gd name="T36" fmla="*/ 1745 w 2234"/>
                <a:gd name="T37" fmla="*/ 471 h 474"/>
                <a:gd name="T38" fmla="*/ 1478 w 2234"/>
                <a:gd name="T39" fmla="*/ 471 h 474"/>
                <a:gd name="T40" fmla="*/ 1063 w 2234"/>
                <a:gd name="T41" fmla="*/ 472 h 474"/>
                <a:gd name="T42" fmla="*/ 840 w 2234"/>
                <a:gd name="T43" fmla="*/ 470 h 474"/>
                <a:gd name="T44" fmla="*/ 695 w 2234"/>
                <a:gd name="T45" fmla="*/ 463 h 474"/>
                <a:gd name="T46" fmla="*/ 555 w 2234"/>
                <a:gd name="T47" fmla="*/ 454 h 474"/>
                <a:gd name="T48" fmla="*/ 424 w 2234"/>
                <a:gd name="T49" fmla="*/ 441 h 474"/>
                <a:gd name="T50" fmla="*/ 304 w 2234"/>
                <a:gd name="T51" fmla="*/ 422 h 474"/>
                <a:gd name="T52" fmla="*/ 201 w 2234"/>
                <a:gd name="T53" fmla="*/ 399 h 474"/>
                <a:gd name="T54" fmla="*/ 115 w 2234"/>
                <a:gd name="T55" fmla="*/ 368 h 474"/>
                <a:gd name="T56" fmla="*/ 51 w 2234"/>
                <a:gd name="T57" fmla="*/ 330 h 474"/>
                <a:gd name="T58" fmla="*/ 12 w 2234"/>
                <a:gd name="T59" fmla="*/ 286 h 474"/>
                <a:gd name="T60" fmla="*/ 0 w 2234"/>
                <a:gd name="T61" fmla="*/ 233 h 474"/>
                <a:gd name="T62" fmla="*/ 11 w 2234"/>
                <a:gd name="T63" fmla="*/ 187 h 474"/>
                <a:gd name="T64" fmla="*/ 25 w 2234"/>
                <a:gd name="T65" fmla="*/ 157 h 474"/>
                <a:gd name="T66" fmla="*/ 43 w 2234"/>
                <a:gd name="T67" fmla="*/ 129 h 474"/>
                <a:gd name="T68" fmla="*/ 66 w 2234"/>
                <a:gd name="T69" fmla="*/ 104 h 474"/>
                <a:gd name="T70" fmla="*/ 93 w 2234"/>
                <a:gd name="T71" fmla="*/ 83 h 474"/>
                <a:gd name="T72" fmla="*/ 124 w 2234"/>
                <a:gd name="T73" fmla="*/ 65 h 474"/>
                <a:gd name="T74" fmla="*/ 160 w 2234"/>
                <a:gd name="T75" fmla="*/ 48 h 474"/>
                <a:gd name="T76" fmla="*/ 199 w 2234"/>
                <a:gd name="T77" fmla="*/ 35 h 474"/>
                <a:gd name="T78" fmla="*/ 263 w 2234"/>
                <a:gd name="T79" fmla="*/ 19 h 474"/>
                <a:gd name="T80" fmla="*/ 361 w 2234"/>
                <a:gd name="T81" fmla="*/ 6 h 474"/>
                <a:gd name="T82" fmla="*/ 470 w 2234"/>
                <a:gd name="T83" fmla="*/ 0 h 474"/>
                <a:gd name="T84" fmla="*/ 587 w 2234"/>
                <a:gd name="T85" fmla="*/ 3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34" h="474">
                  <a:moveTo>
                    <a:pt x="649" y="6"/>
                  </a:moveTo>
                  <a:lnTo>
                    <a:pt x="712" y="12"/>
                  </a:lnTo>
                  <a:lnTo>
                    <a:pt x="776" y="19"/>
                  </a:lnTo>
                  <a:lnTo>
                    <a:pt x="841" y="27"/>
                  </a:lnTo>
                  <a:lnTo>
                    <a:pt x="908" y="36"/>
                  </a:lnTo>
                  <a:lnTo>
                    <a:pt x="975" y="48"/>
                  </a:lnTo>
                  <a:lnTo>
                    <a:pt x="1042" y="60"/>
                  </a:lnTo>
                  <a:lnTo>
                    <a:pt x="1110" y="73"/>
                  </a:lnTo>
                  <a:lnTo>
                    <a:pt x="1177" y="86"/>
                  </a:lnTo>
                  <a:lnTo>
                    <a:pt x="1311" y="115"/>
                  </a:lnTo>
                  <a:lnTo>
                    <a:pt x="1443" y="146"/>
                  </a:lnTo>
                  <a:lnTo>
                    <a:pt x="1570" y="179"/>
                  </a:lnTo>
                  <a:lnTo>
                    <a:pt x="1691" y="212"/>
                  </a:lnTo>
                  <a:lnTo>
                    <a:pt x="1907" y="275"/>
                  </a:lnTo>
                  <a:lnTo>
                    <a:pt x="2079" y="328"/>
                  </a:lnTo>
                  <a:lnTo>
                    <a:pt x="2144" y="347"/>
                  </a:lnTo>
                  <a:lnTo>
                    <a:pt x="2192" y="363"/>
                  </a:lnTo>
                  <a:lnTo>
                    <a:pt x="2224" y="371"/>
                  </a:lnTo>
                  <a:lnTo>
                    <a:pt x="2234" y="372"/>
                  </a:lnTo>
                  <a:lnTo>
                    <a:pt x="2231" y="384"/>
                  </a:lnTo>
                  <a:lnTo>
                    <a:pt x="2226" y="395"/>
                  </a:lnTo>
                  <a:lnTo>
                    <a:pt x="2218" y="405"/>
                  </a:lnTo>
                  <a:lnTo>
                    <a:pt x="2208" y="414"/>
                  </a:lnTo>
                  <a:lnTo>
                    <a:pt x="2197" y="422"/>
                  </a:lnTo>
                  <a:lnTo>
                    <a:pt x="2184" y="430"/>
                  </a:lnTo>
                  <a:lnTo>
                    <a:pt x="2170" y="437"/>
                  </a:lnTo>
                  <a:lnTo>
                    <a:pt x="2153" y="442"/>
                  </a:lnTo>
                  <a:lnTo>
                    <a:pt x="2136" y="447"/>
                  </a:lnTo>
                  <a:lnTo>
                    <a:pt x="2117" y="453"/>
                  </a:lnTo>
                  <a:lnTo>
                    <a:pt x="2097" y="457"/>
                  </a:lnTo>
                  <a:lnTo>
                    <a:pt x="2077" y="461"/>
                  </a:lnTo>
                  <a:lnTo>
                    <a:pt x="2035" y="466"/>
                  </a:lnTo>
                  <a:lnTo>
                    <a:pt x="1989" y="470"/>
                  </a:lnTo>
                  <a:lnTo>
                    <a:pt x="1944" y="472"/>
                  </a:lnTo>
                  <a:lnTo>
                    <a:pt x="1899" y="474"/>
                  </a:lnTo>
                  <a:lnTo>
                    <a:pt x="1855" y="474"/>
                  </a:lnTo>
                  <a:lnTo>
                    <a:pt x="1814" y="474"/>
                  </a:lnTo>
                  <a:lnTo>
                    <a:pt x="1745" y="471"/>
                  </a:lnTo>
                  <a:lnTo>
                    <a:pt x="1700" y="470"/>
                  </a:lnTo>
                  <a:lnTo>
                    <a:pt x="1478" y="471"/>
                  </a:lnTo>
                  <a:lnTo>
                    <a:pt x="1207" y="474"/>
                  </a:lnTo>
                  <a:lnTo>
                    <a:pt x="1063" y="472"/>
                  </a:lnTo>
                  <a:lnTo>
                    <a:pt x="915" y="471"/>
                  </a:lnTo>
                  <a:lnTo>
                    <a:pt x="840" y="470"/>
                  </a:lnTo>
                  <a:lnTo>
                    <a:pt x="768" y="467"/>
                  </a:lnTo>
                  <a:lnTo>
                    <a:pt x="695" y="463"/>
                  </a:lnTo>
                  <a:lnTo>
                    <a:pt x="624" y="459"/>
                  </a:lnTo>
                  <a:lnTo>
                    <a:pt x="555" y="454"/>
                  </a:lnTo>
                  <a:lnTo>
                    <a:pt x="488" y="447"/>
                  </a:lnTo>
                  <a:lnTo>
                    <a:pt x="424" y="441"/>
                  </a:lnTo>
                  <a:lnTo>
                    <a:pt x="363" y="432"/>
                  </a:lnTo>
                  <a:lnTo>
                    <a:pt x="304" y="422"/>
                  </a:lnTo>
                  <a:lnTo>
                    <a:pt x="250" y="411"/>
                  </a:lnTo>
                  <a:lnTo>
                    <a:pt x="201" y="399"/>
                  </a:lnTo>
                  <a:lnTo>
                    <a:pt x="155" y="384"/>
                  </a:lnTo>
                  <a:lnTo>
                    <a:pt x="115" y="368"/>
                  </a:lnTo>
                  <a:lnTo>
                    <a:pt x="80" y="350"/>
                  </a:lnTo>
                  <a:lnTo>
                    <a:pt x="51" y="330"/>
                  </a:lnTo>
                  <a:lnTo>
                    <a:pt x="28" y="309"/>
                  </a:lnTo>
                  <a:lnTo>
                    <a:pt x="12" y="286"/>
                  </a:lnTo>
                  <a:lnTo>
                    <a:pt x="2" y="261"/>
                  </a:lnTo>
                  <a:lnTo>
                    <a:pt x="0" y="233"/>
                  </a:lnTo>
                  <a:lnTo>
                    <a:pt x="6" y="203"/>
                  </a:lnTo>
                  <a:lnTo>
                    <a:pt x="11" y="187"/>
                  </a:lnTo>
                  <a:lnTo>
                    <a:pt x="17" y="171"/>
                  </a:lnTo>
                  <a:lnTo>
                    <a:pt x="25" y="157"/>
                  </a:lnTo>
                  <a:lnTo>
                    <a:pt x="33" y="142"/>
                  </a:lnTo>
                  <a:lnTo>
                    <a:pt x="43" y="129"/>
                  </a:lnTo>
                  <a:lnTo>
                    <a:pt x="54" y="116"/>
                  </a:lnTo>
                  <a:lnTo>
                    <a:pt x="66" y="104"/>
                  </a:lnTo>
                  <a:lnTo>
                    <a:pt x="79" y="94"/>
                  </a:lnTo>
                  <a:lnTo>
                    <a:pt x="93" y="83"/>
                  </a:lnTo>
                  <a:lnTo>
                    <a:pt x="108" y="73"/>
                  </a:lnTo>
                  <a:lnTo>
                    <a:pt x="124" y="65"/>
                  </a:lnTo>
                  <a:lnTo>
                    <a:pt x="141" y="56"/>
                  </a:lnTo>
                  <a:lnTo>
                    <a:pt x="160" y="48"/>
                  </a:lnTo>
                  <a:lnTo>
                    <a:pt x="178" y="41"/>
                  </a:lnTo>
                  <a:lnTo>
                    <a:pt x="199" y="35"/>
                  </a:lnTo>
                  <a:lnTo>
                    <a:pt x="219" y="28"/>
                  </a:lnTo>
                  <a:lnTo>
                    <a:pt x="263" y="19"/>
                  </a:lnTo>
                  <a:lnTo>
                    <a:pt x="311" y="11"/>
                  </a:lnTo>
                  <a:lnTo>
                    <a:pt x="361" y="6"/>
                  </a:lnTo>
                  <a:lnTo>
                    <a:pt x="414" y="2"/>
                  </a:lnTo>
                  <a:lnTo>
                    <a:pt x="470" y="0"/>
                  </a:lnTo>
                  <a:lnTo>
                    <a:pt x="527" y="0"/>
                  </a:lnTo>
                  <a:lnTo>
                    <a:pt x="587" y="3"/>
                  </a:lnTo>
                  <a:lnTo>
                    <a:pt x="649" y="6"/>
                  </a:lnTo>
                  <a:close/>
                </a:path>
              </a:pathLst>
            </a:custGeom>
            <a:solidFill>
              <a:srgbClr val="000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2220913" y="4773613"/>
              <a:ext cx="852488" cy="211138"/>
            </a:xfrm>
            <a:custGeom>
              <a:avLst/>
              <a:gdLst>
                <a:gd name="T0" fmla="*/ 768 w 1611"/>
                <a:gd name="T1" fmla="*/ 492 h 534"/>
                <a:gd name="T2" fmla="*/ 615 w 1611"/>
                <a:gd name="T3" fmla="*/ 492 h 534"/>
                <a:gd name="T4" fmla="*/ 486 w 1611"/>
                <a:gd name="T5" fmla="*/ 488 h 534"/>
                <a:gd name="T6" fmla="*/ 377 w 1611"/>
                <a:gd name="T7" fmla="*/ 479 h 534"/>
                <a:gd name="T8" fmla="*/ 287 w 1611"/>
                <a:gd name="T9" fmla="*/ 466 h 534"/>
                <a:gd name="T10" fmla="*/ 214 w 1611"/>
                <a:gd name="T11" fmla="*/ 450 h 534"/>
                <a:gd name="T12" fmla="*/ 155 w 1611"/>
                <a:gd name="T13" fmla="*/ 431 h 534"/>
                <a:gd name="T14" fmla="*/ 110 w 1611"/>
                <a:gd name="T15" fmla="*/ 410 h 534"/>
                <a:gd name="T16" fmla="*/ 76 w 1611"/>
                <a:gd name="T17" fmla="*/ 388 h 534"/>
                <a:gd name="T18" fmla="*/ 53 w 1611"/>
                <a:gd name="T19" fmla="*/ 366 h 534"/>
                <a:gd name="T20" fmla="*/ 35 w 1611"/>
                <a:gd name="T21" fmla="*/ 343 h 534"/>
                <a:gd name="T22" fmla="*/ 25 w 1611"/>
                <a:gd name="T23" fmla="*/ 321 h 534"/>
                <a:gd name="T24" fmla="*/ 16 w 1611"/>
                <a:gd name="T25" fmla="*/ 289 h 534"/>
                <a:gd name="T26" fmla="*/ 10 w 1611"/>
                <a:gd name="T27" fmla="*/ 263 h 534"/>
                <a:gd name="T28" fmla="*/ 3 w 1611"/>
                <a:gd name="T29" fmla="*/ 249 h 534"/>
                <a:gd name="T30" fmla="*/ 33 w 1611"/>
                <a:gd name="T31" fmla="*/ 212 h 534"/>
                <a:gd name="T32" fmla="*/ 109 w 1611"/>
                <a:gd name="T33" fmla="*/ 157 h 534"/>
                <a:gd name="T34" fmla="*/ 191 w 1611"/>
                <a:gd name="T35" fmla="*/ 112 h 534"/>
                <a:gd name="T36" fmla="*/ 278 w 1611"/>
                <a:gd name="T37" fmla="*/ 74 h 534"/>
                <a:gd name="T38" fmla="*/ 371 w 1611"/>
                <a:gd name="T39" fmla="*/ 45 h 534"/>
                <a:gd name="T40" fmla="*/ 469 w 1611"/>
                <a:gd name="T41" fmla="*/ 24 h 534"/>
                <a:gd name="T42" fmla="*/ 568 w 1611"/>
                <a:gd name="T43" fmla="*/ 9 h 534"/>
                <a:gd name="T44" fmla="*/ 670 w 1611"/>
                <a:gd name="T45" fmla="*/ 1 h 534"/>
                <a:gd name="T46" fmla="*/ 773 w 1611"/>
                <a:gd name="T47" fmla="*/ 1 h 534"/>
                <a:gd name="T48" fmla="*/ 875 w 1611"/>
                <a:gd name="T49" fmla="*/ 7 h 534"/>
                <a:gd name="T50" fmla="*/ 976 w 1611"/>
                <a:gd name="T51" fmla="*/ 17 h 534"/>
                <a:gd name="T52" fmla="*/ 1075 w 1611"/>
                <a:gd name="T53" fmla="*/ 34 h 534"/>
                <a:gd name="T54" fmla="*/ 1172 w 1611"/>
                <a:gd name="T55" fmla="*/ 55 h 534"/>
                <a:gd name="T56" fmla="*/ 1263 w 1611"/>
                <a:gd name="T57" fmla="*/ 82 h 534"/>
                <a:gd name="T58" fmla="*/ 1350 w 1611"/>
                <a:gd name="T59" fmla="*/ 113 h 534"/>
                <a:gd name="T60" fmla="*/ 1430 w 1611"/>
                <a:gd name="T61" fmla="*/ 147 h 534"/>
                <a:gd name="T62" fmla="*/ 1488 w 1611"/>
                <a:gd name="T63" fmla="*/ 178 h 534"/>
                <a:gd name="T64" fmla="*/ 1524 w 1611"/>
                <a:gd name="T65" fmla="*/ 201 h 534"/>
                <a:gd name="T66" fmla="*/ 1553 w 1611"/>
                <a:gd name="T67" fmla="*/ 228 h 534"/>
                <a:gd name="T68" fmla="*/ 1574 w 1611"/>
                <a:gd name="T69" fmla="*/ 254 h 534"/>
                <a:gd name="T70" fmla="*/ 1592 w 1611"/>
                <a:gd name="T71" fmla="*/ 283 h 534"/>
                <a:gd name="T72" fmla="*/ 1603 w 1611"/>
                <a:gd name="T73" fmla="*/ 310 h 534"/>
                <a:gd name="T74" fmla="*/ 1609 w 1611"/>
                <a:gd name="T75" fmla="*/ 338 h 534"/>
                <a:gd name="T76" fmla="*/ 1611 w 1611"/>
                <a:gd name="T77" fmla="*/ 367 h 534"/>
                <a:gd name="T78" fmla="*/ 1608 w 1611"/>
                <a:gd name="T79" fmla="*/ 393 h 534"/>
                <a:gd name="T80" fmla="*/ 1603 w 1611"/>
                <a:gd name="T81" fmla="*/ 418 h 534"/>
                <a:gd name="T82" fmla="*/ 1594 w 1611"/>
                <a:gd name="T83" fmla="*/ 443 h 534"/>
                <a:gd name="T84" fmla="*/ 1582 w 1611"/>
                <a:gd name="T85" fmla="*/ 464 h 534"/>
                <a:gd name="T86" fmla="*/ 1568 w 1611"/>
                <a:gd name="T87" fmla="*/ 484 h 534"/>
                <a:gd name="T88" fmla="*/ 1552 w 1611"/>
                <a:gd name="T89" fmla="*/ 500 h 534"/>
                <a:gd name="T90" fmla="*/ 1536 w 1611"/>
                <a:gd name="T91" fmla="*/ 513 h 534"/>
                <a:gd name="T92" fmla="*/ 1517 w 1611"/>
                <a:gd name="T93" fmla="*/ 522 h 534"/>
                <a:gd name="T94" fmla="*/ 1496 w 1611"/>
                <a:gd name="T95" fmla="*/ 529 h 534"/>
                <a:gd name="T96" fmla="*/ 1469 w 1611"/>
                <a:gd name="T97" fmla="*/ 533 h 534"/>
                <a:gd name="T98" fmla="*/ 1418 w 1611"/>
                <a:gd name="T99" fmla="*/ 534 h 534"/>
                <a:gd name="T100" fmla="*/ 1339 w 1611"/>
                <a:gd name="T101" fmla="*/ 531 h 534"/>
                <a:gd name="T102" fmla="*/ 1248 w 1611"/>
                <a:gd name="T103" fmla="*/ 523 h 534"/>
                <a:gd name="T104" fmla="*/ 1106 w 1611"/>
                <a:gd name="T105" fmla="*/ 508 h 534"/>
                <a:gd name="T106" fmla="*/ 969 w 1611"/>
                <a:gd name="T107" fmla="*/ 495 h 534"/>
                <a:gd name="T108" fmla="*/ 888 w 1611"/>
                <a:gd name="T109" fmla="*/ 491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11" h="534">
                  <a:moveTo>
                    <a:pt x="853" y="491"/>
                  </a:moveTo>
                  <a:lnTo>
                    <a:pt x="768" y="492"/>
                  </a:lnTo>
                  <a:lnTo>
                    <a:pt x="689" y="493"/>
                  </a:lnTo>
                  <a:lnTo>
                    <a:pt x="615" y="492"/>
                  </a:lnTo>
                  <a:lnTo>
                    <a:pt x="548" y="491"/>
                  </a:lnTo>
                  <a:lnTo>
                    <a:pt x="486" y="488"/>
                  </a:lnTo>
                  <a:lnTo>
                    <a:pt x="429" y="484"/>
                  </a:lnTo>
                  <a:lnTo>
                    <a:pt x="377" y="479"/>
                  </a:lnTo>
                  <a:lnTo>
                    <a:pt x="330" y="472"/>
                  </a:lnTo>
                  <a:lnTo>
                    <a:pt x="287" y="466"/>
                  </a:lnTo>
                  <a:lnTo>
                    <a:pt x="248" y="458"/>
                  </a:lnTo>
                  <a:lnTo>
                    <a:pt x="214" y="450"/>
                  </a:lnTo>
                  <a:lnTo>
                    <a:pt x="182" y="441"/>
                  </a:lnTo>
                  <a:lnTo>
                    <a:pt x="155" y="431"/>
                  </a:lnTo>
                  <a:lnTo>
                    <a:pt x="132" y="421"/>
                  </a:lnTo>
                  <a:lnTo>
                    <a:pt x="110" y="410"/>
                  </a:lnTo>
                  <a:lnTo>
                    <a:pt x="93" y="400"/>
                  </a:lnTo>
                  <a:lnTo>
                    <a:pt x="76" y="388"/>
                  </a:lnTo>
                  <a:lnTo>
                    <a:pt x="64" y="378"/>
                  </a:lnTo>
                  <a:lnTo>
                    <a:pt x="53" y="366"/>
                  </a:lnTo>
                  <a:lnTo>
                    <a:pt x="43" y="355"/>
                  </a:lnTo>
                  <a:lnTo>
                    <a:pt x="35" y="343"/>
                  </a:lnTo>
                  <a:lnTo>
                    <a:pt x="30" y="331"/>
                  </a:lnTo>
                  <a:lnTo>
                    <a:pt x="25" y="321"/>
                  </a:lnTo>
                  <a:lnTo>
                    <a:pt x="21" y="310"/>
                  </a:lnTo>
                  <a:lnTo>
                    <a:pt x="16" y="289"/>
                  </a:lnTo>
                  <a:lnTo>
                    <a:pt x="12" y="271"/>
                  </a:lnTo>
                  <a:lnTo>
                    <a:pt x="10" y="263"/>
                  </a:lnTo>
                  <a:lnTo>
                    <a:pt x="6" y="255"/>
                  </a:lnTo>
                  <a:lnTo>
                    <a:pt x="3" y="249"/>
                  </a:lnTo>
                  <a:lnTo>
                    <a:pt x="0" y="242"/>
                  </a:lnTo>
                  <a:lnTo>
                    <a:pt x="33" y="212"/>
                  </a:lnTo>
                  <a:lnTo>
                    <a:pt x="70" y="183"/>
                  </a:lnTo>
                  <a:lnTo>
                    <a:pt x="109" y="157"/>
                  </a:lnTo>
                  <a:lnTo>
                    <a:pt x="149" y="133"/>
                  </a:lnTo>
                  <a:lnTo>
                    <a:pt x="191" y="112"/>
                  </a:lnTo>
                  <a:lnTo>
                    <a:pt x="234" y="92"/>
                  </a:lnTo>
                  <a:lnTo>
                    <a:pt x="278" y="74"/>
                  </a:lnTo>
                  <a:lnTo>
                    <a:pt x="325" y="58"/>
                  </a:lnTo>
                  <a:lnTo>
                    <a:pt x="371" y="45"/>
                  </a:lnTo>
                  <a:lnTo>
                    <a:pt x="420" y="33"/>
                  </a:lnTo>
                  <a:lnTo>
                    <a:pt x="469" y="24"/>
                  </a:lnTo>
                  <a:lnTo>
                    <a:pt x="518" y="15"/>
                  </a:lnTo>
                  <a:lnTo>
                    <a:pt x="568" y="9"/>
                  </a:lnTo>
                  <a:lnTo>
                    <a:pt x="619" y="4"/>
                  </a:lnTo>
                  <a:lnTo>
                    <a:pt x="670" y="1"/>
                  </a:lnTo>
                  <a:lnTo>
                    <a:pt x="721" y="0"/>
                  </a:lnTo>
                  <a:lnTo>
                    <a:pt x="773" y="1"/>
                  </a:lnTo>
                  <a:lnTo>
                    <a:pt x="824" y="3"/>
                  </a:lnTo>
                  <a:lnTo>
                    <a:pt x="875" y="7"/>
                  </a:lnTo>
                  <a:lnTo>
                    <a:pt x="925" y="12"/>
                  </a:lnTo>
                  <a:lnTo>
                    <a:pt x="976" y="17"/>
                  </a:lnTo>
                  <a:lnTo>
                    <a:pt x="1026" y="25"/>
                  </a:lnTo>
                  <a:lnTo>
                    <a:pt x="1075" y="34"/>
                  </a:lnTo>
                  <a:lnTo>
                    <a:pt x="1124" y="45"/>
                  </a:lnTo>
                  <a:lnTo>
                    <a:pt x="1172" y="55"/>
                  </a:lnTo>
                  <a:lnTo>
                    <a:pt x="1218" y="69"/>
                  </a:lnTo>
                  <a:lnTo>
                    <a:pt x="1263" y="82"/>
                  </a:lnTo>
                  <a:lnTo>
                    <a:pt x="1307" y="97"/>
                  </a:lnTo>
                  <a:lnTo>
                    <a:pt x="1350" y="113"/>
                  </a:lnTo>
                  <a:lnTo>
                    <a:pt x="1391" y="129"/>
                  </a:lnTo>
                  <a:lnTo>
                    <a:pt x="1430" y="147"/>
                  </a:lnTo>
                  <a:lnTo>
                    <a:pt x="1468" y="166"/>
                  </a:lnTo>
                  <a:lnTo>
                    <a:pt x="1488" y="178"/>
                  </a:lnTo>
                  <a:lnTo>
                    <a:pt x="1506" y="189"/>
                  </a:lnTo>
                  <a:lnTo>
                    <a:pt x="1524" y="201"/>
                  </a:lnTo>
                  <a:lnTo>
                    <a:pt x="1539" y="214"/>
                  </a:lnTo>
                  <a:lnTo>
                    <a:pt x="1553" y="228"/>
                  </a:lnTo>
                  <a:lnTo>
                    <a:pt x="1565" y="241"/>
                  </a:lnTo>
                  <a:lnTo>
                    <a:pt x="1574" y="254"/>
                  </a:lnTo>
                  <a:lnTo>
                    <a:pt x="1584" y="268"/>
                  </a:lnTo>
                  <a:lnTo>
                    <a:pt x="1592" y="283"/>
                  </a:lnTo>
                  <a:lnTo>
                    <a:pt x="1598" y="296"/>
                  </a:lnTo>
                  <a:lnTo>
                    <a:pt x="1603" y="310"/>
                  </a:lnTo>
                  <a:lnTo>
                    <a:pt x="1607" y="325"/>
                  </a:lnTo>
                  <a:lnTo>
                    <a:pt x="1609" y="338"/>
                  </a:lnTo>
                  <a:lnTo>
                    <a:pt x="1610" y="353"/>
                  </a:lnTo>
                  <a:lnTo>
                    <a:pt x="1611" y="367"/>
                  </a:lnTo>
                  <a:lnTo>
                    <a:pt x="1610" y="380"/>
                  </a:lnTo>
                  <a:lnTo>
                    <a:pt x="1608" y="393"/>
                  </a:lnTo>
                  <a:lnTo>
                    <a:pt x="1606" y="406"/>
                  </a:lnTo>
                  <a:lnTo>
                    <a:pt x="1603" y="418"/>
                  </a:lnTo>
                  <a:lnTo>
                    <a:pt x="1598" y="431"/>
                  </a:lnTo>
                  <a:lnTo>
                    <a:pt x="1594" y="443"/>
                  </a:lnTo>
                  <a:lnTo>
                    <a:pt x="1587" y="454"/>
                  </a:lnTo>
                  <a:lnTo>
                    <a:pt x="1582" y="464"/>
                  </a:lnTo>
                  <a:lnTo>
                    <a:pt x="1576" y="475"/>
                  </a:lnTo>
                  <a:lnTo>
                    <a:pt x="1568" y="484"/>
                  </a:lnTo>
                  <a:lnTo>
                    <a:pt x="1560" y="492"/>
                  </a:lnTo>
                  <a:lnTo>
                    <a:pt x="1552" y="500"/>
                  </a:lnTo>
                  <a:lnTo>
                    <a:pt x="1544" y="506"/>
                  </a:lnTo>
                  <a:lnTo>
                    <a:pt x="1536" y="513"/>
                  </a:lnTo>
                  <a:lnTo>
                    <a:pt x="1526" y="518"/>
                  </a:lnTo>
                  <a:lnTo>
                    <a:pt x="1517" y="522"/>
                  </a:lnTo>
                  <a:lnTo>
                    <a:pt x="1509" y="525"/>
                  </a:lnTo>
                  <a:lnTo>
                    <a:pt x="1496" y="529"/>
                  </a:lnTo>
                  <a:lnTo>
                    <a:pt x="1483" y="530"/>
                  </a:lnTo>
                  <a:lnTo>
                    <a:pt x="1469" y="533"/>
                  </a:lnTo>
                  <a:lnTo>
                    <a:pt x="1452" y="533"/>
                  </a:lnTo>
                  <a:lnTo>
                    <a:pt x="1418" y="534"/>
                  </a:lnTo>
                  <a:lnTo>
                    <a:pt x="1380" y="533"/>
                  </a:lnTo>
                  <a:lnTo>
                    <a:pt x="1339" y="531"/>
                  </a:lnTo>
                  <a:lnTo>
                    <a:pt x="1295" y="527"/>
                  </a:lnTo>
                  <a:lnTo>
                    <a:pt x="1248" y="523"/>
                  </a:lnTo>
                  <a:lnTo>
                    <a:pt x="1202" y="518"/>
                  </a:lnTo>
                  <a:lnTo>
                    <a:pt x="1106" y="508"/>
                  </a:lnTo>
                  <a:lnTo>
                    <a:pt x="1013" y="498"/>
                  </a:lnTo>
                  <a:lnTo>
                    <a:pt x="969" y="495"/>
                  </a:lnTo>
                  <a:lnTo>
                    <a:pt x="926" y="492"/>
                  </a:lnTo>
                  <a:lnTo>
                    <a:pt x="888" y="491"/>
                  </a:lnTo>
                  <a:lnTo>
                    <a:pt x="853" y="491"/>
                  </a:lnTo>
                  <a:close/>
                </a:path>
              </a:pathLst>
            </a:custGeom>
            <a:solidFill>
              <a:srgbClr val="000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323850" y="3681413"/>
              <a:ext cx="1228725" cy="247650"/>
            </a:xfrm>
            <a:custGeom>
              <a:avLst/>
              <a:gdLst>
                <a:gd name="T0" fmla="*/ 258 w 2321"/>
                <a:gd name="T1" fmla="*/ 544 h 627"/>
                <a:gd name="T2" fmla="*/ 194 w 2321"/>
                <a:gd name="T3" fmla="*/ 529 h 627"/>
                <a:gd name="T4" fmla="*/ 140 w 2321"/>
                <a:gd name="T5" fmla="*/ 506 h 627"/>
                <a:gd name="T6" fmla="*/ 94 w 2321"/>
                <a:gd name="T7" fmla="*/ 479 h 627"/>
                <a:gd name="T8" fmla="*/ 59 w 2321"/>
                <a:gd name="T9" fmla="*/ 447 h 627"/>
                <a:gd name="T10" fmla="*/ 32 w 2321"/>
                <a:gd name="T11" fmla="*/ 412 h 627"/>
                <a:gd name="T12" fmla="*/ 13 w 2321"/>
                <a:gd name="T13" fmla="*/ 375 h 627"/>
                <a:gd name="T14" fmla="*/ 3 w 2321"/>
                <a:gd name="T15" fmla="*/ 335 h 627"/>
                <a:gd name="T16" fmla="*/ 0 w 2321"/>
                <a:gd name="T17" fmla="*/ 297 h 627"/>
                <a:gd name="T18" fmla="*/ 6 w 2321"/>
                <a:gd name="T19" fmla="*/ 259 h 627"/>
                <a:gd name="T20" fmla="*/ 18 w 2321"/>
                <a:gd name="T21" fmla="*/ 222 h 627"/>
                <a:gd name="T22" fmla="*/ 38 w 2321"/>
                <a:gd name="T23" fmla="*/ 188 h 627"/>
                <a:gd name="T24" fmla="*/ 64 w 2321"/>
                <a:gd name="T25" fmla="*/ 158 h 627"/>
                <a:gd name="T26" fmla="*/ 96 w 2321"/>
                <a:gd name="T27" fmla="*/ 132 h 627"/>
                <a:gd name="T28" fmla="*/ 135 w 2321"/>
                <a:gd name="T29" fmla="*/ 110 h 627"/>
                <a:gd name="T30" fmla="*/ 180 w 2321"/>
                <a:gd name="T31" fmla="*/ 96 h 627"/>
                <a:gd name="T32" fmla="*/ 332 w 2321"/>
                <a:gd name="T33" fmla="*/ 74 h 627"/>
                <a:gd name="T34" fmla="*/ 600 w 2321"/>
                <a:gd name="T35" fmla="*/ 38 h 627"/>
                <a:gd name="T36" fmla="*/ 808 w 2321"/>
                <a:gd name="T37" fmla="*/ 16 h 627"/>
                <a:gd name="T38" fmla="*/ 951 w 2321"/>
                <a:gd name="T39" fmla="*/ 5 h 627"/>
                <a:gd name="T40" fmla="*/ 1094 w 2321"/>
                <a:gd name="T41" fmla="*/ 0 h 627"/>
                <a:gd name="T42" fmla="*/ 1240 w 2321"/>
                <a:gd name="T43" fmla="*/ 1 h 627"/>
                <a:gd name="T44" fmla="*/ 1361 w 2321"/>
                <a:gd name="T45" fmla="*/ 7 h 627"/>
                <a:gd name="T46" fmla="*/ 1464 w 2321"/>
                <a:gd name="T47" fmla="*/ 7 h 627"/>
                <a:gd name="T48" fmla="*/ 1574 w 2321"/>
                <a:gd name="T49" fmla="*/ 4 h 627"/>
                <a:gd name="T50" fmla="*/ 1688 w 2321"/>
                <a:gd name="T51" fmla="*/ 4 h 627"/>
                <a:gd name="T52" fmla="*/ 1804 w 2321"/>
                <a:gd name="T53" fmla="*/ 8 h 627"/>
                <a:gd name="T54" fmla="*/ 1888 w 2321"/>
                <a:gd name="T55" fmla="*/ 17 h 627"/>
                <a:gd name="T56" fmla="*/ 1943 w 2321"/>
                <a:gd name="T57" fmla="*/ 26 h 627"/>
                <a:gd name="T58" fmla="*/ 1995 w 2321"/>
                <a:gd name="T59" fmla="*/ 39 h 627"/>
                <a:gd name="T60" fmla="*/ 2046 w 2321"/>
                <a:gd name="T61" fmla="*/ 55 h 627"/>
                <a:gd name="T62" fmla="*/ 2093 w 2321"/>
                <a:gd name="T63" fmla="*/ 76 h 627"/>
                <a:gd name="T64" fmla="*/ 2138 w 2321"/>
                <a:gd name="T65" fmla="*/ 101 h 627"/>
                <a:gd name="T66" fmla="*/ 2199 w 2321"/>
                <a:gd name="T67" fmla="*/ 149 h 627"/>
                <a:gd name="T68" fmla="*/ 2261 w 2321"/>
                <a:gd name="T69" fmla="*/ 210 h 627"/>
                <a:gd name="T70" fmla="*/ 2301 w 2321"/>
                <a:gd name="T71" fmla="*/ 270 h 627"/>
                <a:gd name="T72" fmla="*/ 2319 w 2321"/>
                <a:gd name="T73" fmla="*/ 325 h 627"/>
                <a:gd name="T74" fmla="*/ 2319 w 2321"/>
                <a:gd name="T75" fmla="*/ 375 h 627"/>
                <a:gd name="T76" fmla="*/ 2303 w 2321"/>
                <a:gd name="T77" fmla="*/ 422 h 627"/>
                <a:gd name="T78" fmla="*/ 2272 w 2321"/>
                <a:gd name="T79" fmla="*/ 464 h 627"/>
                <a:gd name="T80" fmla="*/ 2228 w 2321"/>
                <a:gd name="T81" fmla="*/ 502 h 627"/>
                <a:gd name="T82" fmla="*/ 2173 w 2321"/>
                <a:gd name="T83" fmla="*/ 535 h 627"/>
                <a:gd name="T84" fmla="*/ 2111 w 2321"/>
                <a:gd name="T85" fmla="*/ 564 h 627"/>
                <a:gd name="T86" fmla="*/ 2042 w 2321"/>
                <a:gd name="T87" fmla="*/ 588 h 627"/>
                <a:gd name="T88" fmla="*/ 1968 w 2321"/>
                <a:gd name="T89" fmla="*/ 605 h 627"/>
                <a:gd name="T90" fmla="*/ 1893 w 2321"/>
                <a:gd name="T91" fmla="*/ 618 h 627"/>
                <a:gd name="T92" fmla="*/ 1816 w 2321"/>
                <a:gd name="T93" fmla="*/ 625 h 627"/>
                <a:gd name="T94" fmla="*/ 1741 w 2321"/>
                <a:gd name="T95" fmla="*/ 627 h 627"/>
                <a:gd name="T96" fmla="*/ 1670 w 2321"/>
                <a:gd name="T97" fmla="*/ 622 h 627"/>
                <a:gd name="T98" fmla="*/ 1558 w 2321"/>
                <a:gd name="T99" fmla="*/ 606 h 627"/>
                <a:gd name="T100" fmla="*/ 1380 w 2321"/>
                <a:gd name="T101" fmla="*/ 589 h 627"/>
                <a:gd name="T102" fmla="*/ 1181 w 2321"/>
                <a:gd name="T103" fmla="*/ 577 h 627"/>
                <a:gd name="T104" fmla="*/ 976 w 2321"/>
                <a:gd name="T105" fmla="*/ 569 h 627"/>
                <a:gd name="T106" fmla="*/ 681 w 2321"/>
                <a:gd name="T107" fmla="*/ 563 h 627"/>
                <a:gd name="T108" fmla="*/ 440 w 2321"/>
                <a:gd name="T109" fmla="*/ 557 h 627"/>
                <a:gd name="T110" fmla="*/ 330 w 2321"/>
                <a:gd name="T111" fmla="*/ 554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21" h="627">
                  <a:moveTo>
                    <a:pt x="294" y="551"/>
                  </a:moveTo>
                  <a:lnTo>
                    <a:pt x="258" y="544"/>
                  </a:lnTo>
                  <a:lnTo>
                    <a:pt x="225" y="538"/>
                  </a:lnTo>
                  <a:lnTo>
                    <a:pt x="194" y="529"/>
                  </a:lnTo>
                  <a:lnTo>
                    <a:pt x="166" y="518"/>
                  </a:lnTo>
                  <a:lnTo>
                    <a:pt x="140" y="506"/>
                  </a:lnTo>
                  <a:lnTo>
                    <a:pt x="116" y="493"/>
                  </a:lnTo>
                  <a:lnTo>
                    <a:pt x="94" y="479"/>
                  </a:lnTo>
                  <a:lnTo>
                    <a:pt x="76" y="463"/>
                  </a:lnTo>
                  <a:lnTo>
                    <a:pt x="59" y="447"/>
                  </a:lnTo>
                  <a:lnTo>
                    <a:pt x="44" y="430"/>
                  </a:lnTo>
                  <a:lnTo>
                    <a:pt x="32" y="412"/>
                  </a:lnTo>
                  <a:lnTo>
                    <a:pt x="21" y="393"/>
                  </a:lnTo>
                  <a:lnTo>
                    <a:pt x="13" y="375"/>
                  </a:lnTo>
                  <a:lnTo>
                    <a:pt x="7" y="355"/>
                  </a:lnTo>
                  <a:lnTo>
                    <a:pt x="3" y="335"/>
                  </a:lnTo>
                  <a:lnTo>
                    <a:pt x="0" y="317"/>
                  </a:lnTo>
                  <a:lnTo>
                    <a:pt x="0" y="297"/>
                  </a:lnTo>
                  <a:lnTo>
                    <a:pt x="3" y="277"/>
                  </a:lnTo>
                  <a:lnTo>
                    <a:pt x="6" y="259"/>
                  </a:lnTo>
                  <a:lnTo>
                    <a:pt x="11" y="241"/>
                  </a:lnTo>
                  <a:lnTo>
                    <a:pt x="18" y="222"/>
                  </a:lnTo>
                  <a:lnTo>
                    <a:pt x="27" y="205"/>
                  </a:lnTo>
                  <a:lnTo>
                    <a:pt x="38" y="188"/>
                  </a:lnTo>
                  <a:lnTo>
                    <a:pt x="50" y="172"/>
                  </a:lnTo>
                  <a:lnTo>
                    <a:pt x="64" y="158"/>
                  </a:lnTo>
                  <a:lnTo>
                    <a:pt x="79" y="143"/>
                  </a:lnTo>
                  <a:lnTo>
                    <a:pt x="96" y="132"/>
                  </a:lnTo>
                  <a:lnTo>
                    <a:pt x="115" y="120"/>
                  </a:lnTo>
                  <a:lnTo>
                    <a:pt x="135" y="110"/>
                  </a:lnTo>
                  <a:lnTo>
                    <a:pt x="157" y="103"/>
                  </a:lnTo>
                  <a:lnTo>
                    <a:pt x="180" y="96"/>
                  </a:lnTo>
                  <a:lnTo>
                    <a:pt x="203" y="92"/>
                  </a:lnTo>
                  <a:lnTo>
                    <a:pt x="332" y="74"/>
                  </a:lnTo>
                  <a:lnTo>
                    <a:pt x="464" y="55"/>
                  </a:lnTo>
                  <a:lnTo>
                    <a:pt x="600" y="38"/>
                  </a:lnTo>
                  <a:lnTo>
                    <a:pt x="738" y="22"/>
                  </a:lnTo>
                  <a:lnTo>
                    <a:pt x="808" y="16"/>
                  </a:lnTo>
                  <a:lnTo>
                    <a:pt x="879" y="11"/>
                  </a:lnTo>
                  <a:lnTo>
                    <a:pt x="951" y="5"/>
                  </a:lnTo>
                  <a:lnTo>
                    <a:pt x="1022" y="3"/>
                  </a:lnTo>
                  <a:lnTo>
                    <a:pt x="1094" y="0"/>
                  </a:lnTo>
                  <a:lnTo>
                    <a:pt x="1168" y="0"/>
                  </a:lnTo>
                  <a:lnTo>
                    <a:pt x="1240" y="1"/>
                  </a:lnTo>
                  <a:lnTo>
                    <a:pt x="1314" y="5"/>
                  </a:lnTo>
                  <a:lnTo>
                    <a:pt x="1361" y="7"/>
                  </a:lnTo>
                  <a:lnTo>
                    <a:pt x="1411" y="7"/>
                  </a:lnTo>
                  <a:lnTo>
                    <a:pt x="1464" y="7"/>
                  </a:lnTo>
                  <a:lnTo>
                    <a:pt x="1518" y="5"/>
                  </a:lnTo>
                  <a:lnTo>
                    <a:pt x="1574" y="4"/>
                  </a:lnTo>
                  <a:lnTo>
                    <a:pt x="1631" y="3"/>
                  </a:lnTo>
                  <a:lnTo>
                    <a:pt x="1688" y="4"/>
                  </a:lnTo>
                  <a:lnTo>
                    <a:pt x="1747" y="5"/>
                  </a:lnTo>
                  <a:lnTo>
                    <a:pt x="1804" y="8"/>
                  </a:lnTo>
                  <a:lnTo>
                    <a:pt x="1860" y="13"/>
                  </a:lnTo>
                  <a:lnTo>
                    <a:pt x="1888" y="17"/>
                  </a:lnTo>
                  <a:lnTo>
                    <a:pt x="1915" y="21"/>
                  </a:lnTo>
                  <a:lnTo>
                    <a:pt x="1943" y="26"/>
                  </a:lnTo>
                  <a:lnTo>
                    <a:pt x="1969" y="32"/>
                  </a:lnTo>
                  <a:lnTo>
                    <a:pt x="1995" y="39"/>
                  </a:lnTo>
                  <a:lnTo>
                    <a:pt x="2021" y="47"/>
                  </a:lnTo>
                  <a:lnTo>
                    <a:pt x="2046" y="55"/>
                  </a:lnTo>
                  <a:lnTo>
                    <a:pt x="2070" y="66"/>
                  </a:lnTo>
                  <a:lnTo>
                    <a:pt x="2093" y="76"/>
                  </a:lnTo>
                  <a:lnTo>
                    <a:pt x="2116" y="88"/>
                  </a:lnTo>
                  <a:lnTo>
                    <a:pt x="2138" y="101"/>
                  </a:lnTo>
                  <a:lnTo>
                    <a:pt x="2158" y="117"/>
                  </a:lnTo>
                  <a:lnTo>
                    <a:pt x="2199" y="149"/>
                  </a:lnTo>
                  <a:lnTo>
                    <a:pt x="2233" y="180"/>
                  </a:lnTo>
                  <a:lnTo>
                    <a:pt x="2261" y="210"/>
                  </a:lnTo>
                  <a:lnTo>
                    <a:pt x="2283" y="241"/>
                  </a:lnTo>
                  <a:lnTo>
                    <a:pt x="2301" y="270"/>
                  </a:lnTo>
                  <a:lnTo>
                    <a:pt x="2313" y="297"/>
                  </a:lnTo>
                  <a:lnTo>
                    <a:pt x="2319" y="325"/>
                  </a:lnTo>
                  <a:lnTo>
                    <a:pt x="2321" y="350"/>
                  </a:lnTo>
                  <a:lnTo>
                    <a:pt x="2319" y="375"/>
                  </a:lnTo>
                  <a:lnTo>
                    <a:pt x="2313" y="398"/>
                  </a:lnTo>
                  <a:lnTo>
                    <a:pt x="2303" y="422"/>
                  </a:lnTo>
                  <a:lnTo>
                    <a:pt x="2289" y="443"/>
                  </a:lnTo>
                  <a:lnTo>
                    <a:pt x="2272" y="464"/>
                  </a:lnTo>
                  <a:lnTo>
                    <a:pt x="2251" y="484"/>
                  </a:lnTo>
                  <a:lnTo>
                    <a:pt x="2228" y="502"/>
                  </a:lnTo>
                  <a:lnTo>
                    <a:pt x="2202" y="519"/>
                  </a:lnTo>
                  <a:lnTo>
                    <a:pt x="2173" y="535"/>
                  </a:lnTo>
                  <a:lnTo>
                    <a:pt x="2143" y="550"/>
                  </a:lnTo>
                  <a:lnTo>
                    <a:pt x="2111" y="564"/>
                  </a:lnTo>
                  <a:lnTo>
                    <a:pt x="2077" y="576"/>
                  </a:lnTo>
                  <a:lnTo>
                    <a:pt x="2042" y="588"/>
                  </a:lnTo>
                  <a:lnTo>
                    <a:pt x="2006" y="597"/>
                  </a:lnTo>
                  <a:lnTo>
                    <a:pt x="1968" y="605"/>
                  </a:lnTo>
                  <a:lnTo>
                    <a:pt x="1930" y="613"/>
                  </a:lnTo>
                  <a:lnTo>
                    <a:pt x="1893" y="618"/>
                  </a:lnTo>
                  <a:lnTo>
                    <a:pt x="1854" y="622"/>
                  </a:lnTo>
                  <a:lnTo>
                    <a:pt x="1816" y="625"/>
                  </a:lnTo>
                  <a:lnTo>
                    <a:pt x="1778" y="627"/>
                  </a:lnTo>
                  <a:lnTo>
                    <a:pt x="1741" y="627"/>
                  </a:lnTo>
                  <a:lnTo>
                    <a:pt x="1705" y="625"/>
                  </a:lnTo>
                  <a:lnTo>
                    <a:pt x="1670" y="622"/>
                  </a:lnTo>
                  <a:lnTo>
                    <a:pt x="1637" y="617"/>
                  </a:lnTo>
                  <a:lnTo>
                    <a:pt x="1558" y="606"/>
                  </a:lnTo>
                  <a:lnTo>
                    <a:pt x="1472" y="597"/>
                  </a:lnTo>
                  <a:lnTo>
                    <a:pt x="1380" y="589"/>
                  </a:lnTo>
                  <a:lnTo>
                    <a:pt x="1281" y="582"/>
                  </a:lnTo>
                  <a:lnTo>
                    <a:pt x="1181" y="577"/>
                  </a:lnTo>
                  <a:lnTo>
                    <a:pt x="1078" y="573"/>
                  </a:lnTo>
                  <a:lnTo>
                    <a:pt x="976" y="569"/>
                  </a:lnTo>
                  <a:lnTo>
                    <a:pt x="874" y="567"/>
                  </a:lnTo>
                  <a:lnTo>
                    <a:pt x="681" y="563"/>
                  </a:lnTo>
                  <a:lnTo>
                    <a:pt x="511" y="560"/>
                  </a:lnTo>
                  <a:lnTo>
                    <a:pt x="440" y="557"/>
                  </a:lnTo>
                  <a:lnTo>
                    <a:pt x="378" y="556"/>
                  </a:lnTo>
                  <a:lnTo>
                    <a:pt x="330" y="554"/>
                  </a:lnTo>
                  <a:lnTo>
                    <a:pt x="294" y="551"/>
                  </a:lnTo>
                  <a:close/>
                </a:path>
              </a:pathLst>
            </a:custGeom>
            <a:solidFill>
              <a:srgbClr val="000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6981825" y="-46037"/>
              <a:ext cx="2160588" cy="1120775"/>
            </a:xfrm>
            <a:custGeom>
              <a:avLst/>
              <a:gdLst>
                <a:gd name="T0" fmla="*/ 2370 w 4083"/>
                <a:gd name="T1" fmla="*/ 2822 h 2825"/>
                <a:gd name="T2" fmla="*/ 2169 w 4083"/>
                <a:gd name="T3" fmla="*/ 2821 h 2825"/>
                <a:gd name="T4" fmla="*/ 1979 w 4083"/>
                <a:gd name="T5" fmla="*/ 2801 h 2825"/>
                <a:gd name="T6" fmla="*/ 1790 w 4083"/>
                <a:gd name="T7" fmla="*/ 2765 h 2825"/>
                <a:gd name="T8" fmla="*/ 1447 w 4083"/>
                <a:gd name="T9" fmla="*/ 2675 h 2825"/>
                <a:gd name="T10" fmla="*/ 990 w 4083"/>
                <a:gd name="T11" fmla="*/ 2552 h 2825"/>
                <a:gd name="T12" fmla="*/ 724 w 4083"/>
                <a:gd name="T13" fmla="*/ 2473 h 2825"/>
                <a:gd name="T14" fmla="*/ 547 w 4083"/>
                <a:gd name="T15" fmla="*/ 2411 h 2825"/>
                <a:gd name="T16" fmla="*/ 391 w 4083"/>
                <a:gd name="T17" fmla="*/ 2343 h 2825"/>
                <a:gd name="T18" fmla="*/ 260 w 4083"/>
                <a:gd name="T19" fmla="*/ 2266 h 2825"/>
                <a:gd name="T20" fmla="*/ 153 w 4083"/>
                <a:gd name="T21" fmla="*/ 2180 h 2825"/>
                <a:gd name="T22" fmla="*/ 73 w 4083"/>
                <a:gd name="T23" fmla="*/ 2077 h 2825"/>
                <a:gd name="T24" fmla="*/ 21 w 4083"/>
                <a:gd name="T25" fmla="*/ 1959 h 2825"/>
                <a:gd name="T26" fmla="*/ 0 w 4083"/>
                <a:gd name="T27" fmla="*/ 1821 h 2825"/>
                <a:gd name="T28" fmla="*/ 12 w 4083"/>
                <a:gd name="T29" fmla="*/ 1671 h 2825"/>
                <a:gd name="T30" fmla="*/ 59 w 4083"/>
                <a:gd name="T31" fmla="*/ 1537 h 2825"/>
                <a:gd name="T32" fmla="*/ 134 w 4083"/>
                <a:gd name="T33" fmla="*/ 1421 h 2825"/>
                <a:gd name="T34" fmla="*/ 234 w 4083"/>
                <a:gd name="T35" fmla="*/ 1320 h 2825"/>
                <a:gd name="T36" fmla="*/ 353 w 4083"/>
                <a:gd name="T37" fmla="*/ 1233 h 2825"/>
                <a:gd name="T38" fmla="*/ 483 w 4083"/>
                <a:gd name="T39" fmla="*/ 1159 h 2825"/>
                <a:gd name="T40" fmla="*/ 623 w 4083"/>
                <a:gd name="T41" fmla="*/ 1094 h 2825"/>
                <a:gd name="T42" fmla="*/ 903 w 4083"/>
                <a:gd name="T43" fmla="*/ 984 h 2825"/>
                <a:gd name="T44" fmla="*/ 1152 w 4083"/>
                <a:gd name="T45" fmla="*/ 890 h 2825"/>
                <a:gd name="T46" fmla="*/ 1283 w 4083"/>
                <a:gd name="T47" fmla="*/ 829 h 2825"/>
                <a:gd name="T48" fmla="*/ 1390 w 4083"/>
                <a:gd name="T49" fmla="*/ 770 h 2825"/>
                <a:gd name="T50" fmla="*/ 1504 w 4083"/>
                <a:gd name="T51" fmla="*/ 695 h 2825"/>
                <a:gd name="T52" fmla="*/ 1641 w 4083"/>
                <a:gd name="T53" fmla="*/ 586 h 2825"/>
                <a:gd name="T54" fmla="*/ 1777 w 4083"/>
                <a:gd name="T55" fmla="*/ 477 h 2825"/>
                <a:gd name="T56" fmla="*/ 1892 w 4083"/>
                <a:gd name="T57" fmla="*/ 402 h 2825"/>
                <a:gd name="T58" fmla="*/ 1997 w 4083"/>
                <a:gd name="T59" fmla="*/ 343 h 2825"/>
                <a:gd name="T60" fmla="*/ 2129 w 4083"/>
                <a:gd name="T61" fmla="*/ 282 h 2825"/>
                <a:gd name="T62" fmla="*/ 2288 w 4083"/>
                <a:gd name="T63" fmla="*/ 228 h 2825"/>
                <a:gd name="T64" fmla="*/ 2488 w 4083"/>
                <a:gd name="T65" fmla="*/ 180 h 2825"/>
                <a:gd name="T66" fmla="*/ 2714 w 4083"/>
                <a:gd name="T67" fmla="*/ 139 h 2825"/>
                <a:gd name="T68" fmla="*/ 2957 w 4083"/>
                <a:gd name="T69" fmla="*/ 103 h 2825"/>
                <a:gd name="T70" fmla="*/ 3442 w 4083"/>
                <a:gd name="T71" fmla="*/ 48 h 2825"/>
                <a:gd name="T72" fmla="*/ 3844 w 4083"/>
                <a:gd name="T73" fmla="*/ 15 h 2825"/>
                <a:gd name="T74" fmla="*/ 4080 w 4083"/>
                <a:gd name="T75" fmla="*/ 2403 h 2825"/>
                <a:gd name="T76" fmla="*/ 3859 w 4083"/>
                <a:gd name="T77" fmla="*/ 2482 h 2825"/>
                <a:gd name="T78" fmla="*/ 3563 w 4083"/>
                <a:gd name="T79" fmla="*/ 2579 h 2825"/>
                <a:gd name="T80" fmla="*/ 3193 w 4083"/>
                <a:gd name="T81" fmla="*/ 2683 h 2825"/>
                <a:gd name="T82" fmla="*/ 2923 w 4083"/>
                <a:gd name="T83" fmla="*/ 2746 h 2825"/>
                <a:gd name="T84" fmla="*/ 2719 w 4083"/>
                <a:gd name="T85" fmla="*/ 2784 h 2825"/>
                <a:gd name="T86" fmla="*/ 2517 w 4083"/>
                <a:gd name="T87" fmla="*/ 2812 h 2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83" h="2825">
                  <a:moveTo>
                    <a:pt x="2517" y="2812"/>
                  </a:moveTo>
                  <a:lnTo>
                    <a:pt x="2441" y="2818"/>
                  </a:lnTo>
                  <a:lnTo>
                    <a:pt x="2370" y="2822"/>
                  </a:lnTo>
                  <a:lnTo>
                    <a:pt x="2301" y="2825"/>
                  </a:lnTo>
                  <a:lnTo>
                    <a:pt x="2234" y="2824"/>
                  </a:lnTo>
                  <a:lnTo>
                    <a:pt x="2169" y="2821"/>
                  </a:lnTo>
                  <a:lnTo>
                    <a:pt x="2104" y="2817"/>
                  </a:lnTo>
                  <a:lnTo>
                    <a:pt x="2042" y="2809"/>
                  </a:lnTo>
                  <a:lnTo>
                    <a:pt x="1979" y="2801"/>
                  </a:lnTo>
                  <a:lnTo>
                    <a:pt x="1916" y="2791"/>
                  </a:lnTo>
                  <a:lnTo>
                    <a:pt x="1854" y="2778"/>
                  </a:lnTo>
                  <a:lnTo>
                    <a:pt x="1790" y="2765"/>
                  </a:lnTo>
                  <a:lnTo>
                    <a:pt x="1726" y="2749"/>
                  </a:lnTo>
                  <a:lnTo>
                    <a:pt x="1591" y="2715"/>
                  </a:lnTo>
                  <a:lnTo>
                    <a:pt x="1447" y="2675"/>
                  </a:lnTo>
                  <a:lnTo>
                    <a:pt x="1288" y="2633"/>
                  </a:lnTo>
                  <a:lnTo>
                    <a:pt x="1136" y="2591"/>
                  </a:lnTo>
                  <a:lnTo>
                    <a:pt x="990" y="2552"/>
                  </a:lnTo>
                  <a:lnTo>
                    <a:pt x="853" y="2512"/>
                  </a:lnTo>
                  <a:lnTo>
                    <a:pt x="787" y="2492"/>
                  </a:lnTo>
                  <a:lnTo>
                    <a:pt x="724" y="2473"/>
                  </a:lnTo>
                  <a:lnTo>
                    <a:pt x="662" y="2453"/>
                  </a:lnTo>
                  <a:lnTo>
                    <a:pt x="603" y="2432"/>
                  </a:lnTo>
                  <a:lnTo>
                    <a:pt x="547" y="2411"/>
                  </a:lnTo>
                  <a:lnTo>
                    <a:pt x="493" y="2389"/>
                  </a:lnTo>
                  <a:lnTo>
                    <a:pt x="441" y="2366"/>
                  </a:lnTo>
                  <a:lnTo>
                    <a:pt x="391" y="2343"/>
                  </a:lnTo>
                  <a:lnTo>
                    <a:pt x="345" y="2319"/>
                  </a:lnTo>
                  <a:lnTo>
                    <a:pt x="301" y="2293"/>
                  </a:lnTo>
                  <a:lnTo>
                    <a:pt x="260" y="2266"/>
                  </a:lnTo>
                  <a:lnTo>
                    <a:pt x="221" y="2239"/>
                  </a:lnTo>
                  <a:lnTo>
                    <a:pt x="185" y="2210"/>
                  </a:lnTo>
                  <a:lnTo>
                    <a:pt x="153" y="2180"/>
                  </a:lnTo>
                  <a:lnTo>
                    <a:pt x="122" y="2147"/>
                  </a:lnTo>
                  <a:lnTo>
                    <a:pt x="97" y="2112"/>
                  </a:lnTo>
                  <a:lnTo>
                    <a:pt x="73" y="2077"/>
                  </a:lnTo>
                  <a:lnTo>
                    <a:pt x="52" y="2040"/>
                  </a:lnTo>
                  <a:lnTo>
                    <a:pt x="35" y="2001"/>
                  </a:lnTo>
                  <a:lnTo>
                    <a:pt x="21" y="1959"/>
                  </a:lnTo>
                  <a:lnTo>
                    <a:pt x="11" y="1915"/>
                  </a:lnTo>
                  <a:lnTo>
                    <a:pt x="4" y="1869"/>
                  </a:lnTo>
                  <a:lnTo>
                    <a:pt x="0" y="1821"/>
                  </a:lnTo>
                  <a:lnTo>
                    <a:pt x="0" y="1771"/>
                  </a:lnTo>
                  <a:lnTo>
                    <a:pt x="5" y="1719"/>
                  </a:lnTo>
                  <a:lnTo>
                    <a:pt x="12" y="1671"/>
                  </a:lnTo>
                  <a:lnTo>
                    <a:pt x="24" y="1623"/>
                  </a:lnTo>
                  <a:lnTo>
                    <a:pt x="39" y="1579"/>
                  </a:lnTo>
                  <a:lnTo>
                    <a:pt x="59" y="1537"/>
                  </a:lnTo>
                  <a:lnTo>
                    <a:pt x="81" y="1496"/>
                  </a:lnTo>
                  <a:lnTo>
                    <a:pt x="106" y="1458"/>
                  </a:lnTo>
                  <a:lnTo>
                    <a:pt x="134" y="1421"/>
                  </a:lnTo>
                  <a:lnTo>
                    <a:pt x="166" y="1385"/>
                  </a:lnTo>
                  <a:lnTo>
                    <a:pt x="198" y="1353"/>
                  </a:lnTo>
                  <a:lnTo>
                    <a:pt x="234" y="1320"/>
                  </a:lnTo>
                  <a:lnTo>
                    <a:pt x="272" y="1289"/>
                  </a:lnTo>
                  <a:lnTo>
                    <a:pt x="311" y="1260"/>
                  </a:lnTo>
                  <a:lnTo>
                    <a:pt x="353" y="1233"/>
                  </a:lnTo>
                  <a:lnTo>
                    <a:pt x="395" y="1208"/>
                  </a:lnTo>
                  <a:lnTo>
                    <a:pt x="439" y="1183"/>
                  </a:lnTo>
                  <a:lnTo>
                    <a:pt x="483" y="1159"/>
                  </a:lnTo>
                  <a:lnTo>
                    <a:pt x="530" y="1136"/>
                  </a:lnTo>
                  <a:lnTo>
                    <a:pt x="576" y="1115"/>
                  </a:lnTo>
                  <a:lnTo>
                    <a:pt x="623" y="1094"/>
                  </a:lnTo>
                  <a:lnTo>
                    <a:pt x="718" y="1054"/>
                  </a:lnTo>
                  <a:lnTo>
                    <a:pt x="812" y="1019"/>
                  </a:lnTo>
                  <a:lnTo>
                    <a:pt x="903" y="984"/>
                  </a:lnTo>
                  <a:lnTo>
                    <a:pt x="992" y="952"/>
                  </a:lnTo>
                  <a:lnTo>
                    <a:pt x="1075" y="921"/>
                  </a:lnTo>
                  <a:lnTo>
                    <a:pt x="1152" y="890"/>
                  </a:lnTo>
                  <a:lnTo>
                    <a:pt x="1198" y="869"/>
                  </a:lnTo>
                  <a:lnTo>
                    <a:pt x="1242" y="849"/>
                  </a:lnTo>
                  <a:lnTo>
                    <a:pt x="1283" y="829"/>
                  </a:lnTo>
                  <a:lnTo>
                    <a:pt x="1321" y="810"/>
                  </a:lnTo>
                  <a:lnTo>
                    <a:pt x="1357" y="790"/>
                  </a:lnTo>
                  <a:lnTo>
                    <a:pt x="1390" y="770"/>
                  </a:lnTo>
                  <a:lnTo>
                    <a:pt x="1421" y="752"/>
                  </a:lnTo>
                  <a:lnTo>
                    <a:pt x="1451" y="733"/>
                  </a:lnTo>
                  <a:lnTo>
                    <a:pt x="1504" y="695"/>
                  </a:lnTo>
                  <a:lnTo>
                    <a:pt x="1552" y="658"/>
                  </a:lnTo>
                  <a:lnTo>
                    <a:pt x="1598" y="623"/>
                  </a:lnTo>
                  <a:lnTo>
                    <a:pt x="1641" y="586"/>
                  </a:lnTo>
                  <a:lnTo>
                    <a:pt x="1684" y="551"/>
                  </a:lnTo>
                  <a:lnTo>
                    <a:pt x="1730" y="514"/>
                  </a:lnTo>
                  <a:lnTo>
                    <a:pt x="1777" y="477"/>
                  </a:lnTo>
                  <a:lnTo>
                    <a:pt x="1831" y="440"/>
                  </a:lnTo>
                  <a:lnTo>
                    <a:pt x="1860" y="420"/>
                  </a:lnTo>
                  <a:lnTo>
                    <a:pt x="1892" y="402"/>
                  </a:lnTo>
                  <a:lnTo>
                    <a:pt x="1924" y="382"/>
                  </a:lnTo>
                  <a:lnTo>
                    <a:pt x="1960" y="363"/>
                  </a:lnTo>
                  <a:lnTo>
                    <a:pt x="1997" y="343"/>
                  </a:lnTo>
                  <a:lnTo>
                    <a:pt x="2038" y="323"/>
                  </a:lnTo>
                  <a:lnTo>
                    <a:pt x="2083" y="303"/>
                  </a:lnTo>
                  <a:lnTo>
                    <a:pt x="2129" y="282"/>
                  </a:lnTo>
                  <a:lnTo>
                    <a:pt x="2177" y="264"/>
                  </a:lnTo>
                  <a:lnTo>
                    <a:pt x="2231" y="245"/>
                  </a:lnTo>
                  <a:lnTo>
                    <a:pt x="2288" y="228"/>
                  </a:lnTo>
                  <a:lnTo>
                    <a:pt x="2351" y="211"/>
                  </a:lnTo>
                  <a:lnTo>
                    <a:pt x="2417" y="196"/>
                  </a:lnTo>
                  <a:lnTo>
                    <a:pt x="2488" y="180"/>
                  </a:lnTo>
                  <a:lnTo>
                    <a:pt x="2560" y="165"/>
                  </a:lnTo>
                  <a:lnTo>
                    <a:pt x="2637" y="152"/>
                  </a:lnTo>
                  <a:lnTo>
                    <a:pt x="2714" y="139"/>
                  </a:lnTo>
                  <a:lnTo>
                    <a:pt x="2794" y="126"/>
                  </a:lnTo>
                  <a:lnTo>
                    <a:pt x="2875" y="114"/>
                  </a:lnTo>
                  <a:lnTo>
                    <a:pt x="2957" y="103"/>
                  </a:lnTo>
                  <a:lnTo>
                    <a:pt x="3123" y="82"/>
                  </a:lnTo>
                  <a:lnTo>
                    <a:pt x="3286" y="64"/>
                  </a:lnTo>
                  <a:lnTo>
                    <a:pt x="3442" y="48"/>
                  </a:lnTo>
                  <a:lnTo>
                    <a:pt x="3590" y="35"/>
                  </a:lnTo>
                  <a:lnTo>
                    <a:pt x="3725" y="25"/>
                  </a:lnTo>
                  <a:lnTo>
                    <a:pt x="3844" y="15"/>
                  </a:lnTo>
                  <a:lnTo>
                    <a:pt x="4018" y="4"/>
                  </a:lnTo>
                  <a:lnTo>
                    <a:pt x="4083" y="0"/>
                  </a:lnTo>
                  <a:lnTo>
                    <a:pt x="4080" y="2403"/>
                  </a:lnTo>
                  <a:lnTo>
                    <a:pt x="4042" y="2417"/>
                  </a:lnTo>
                  <a:lnTo>
                    <a:pt x="3935" y="2456"/>
                  </a:lnTo>
                  <a:lnTo>
                    <a:pt x="3859" y="2482"/>
                  </a:lnTo>
                  <a:lnTo>
                    <a:pt x="3772" y="2512"/>
                  </a:lnTo>
                  <a:lnTo>
                    <a:pt x="3672" y="2545"/>
                  </a:lnTo>
                  <a:lnTo>
                    <a:pt x="3563" y="2579"/>
                  </a:lnTo>
                  <a:lnTo>
                    <a:pt x="3447" y="2613"/>
                  </a:lnTo>
                  <a:lnTo>
                    <a:pt x="3323" y="2649"/>
                  </a:lnTo>
                  <a:lnTo>
                    <a:pt x="3193" y="2683"/>
                  </a:lnTo>
                  <a:lnTo>
                    <a:pt x="3059" y="2716"/>
                  </a:lnTo>
                  <a:lnTo>
                    <a:pt x="2991" y="2732"/>
                  </a:lnTo>
                  <a:lnTo>
                    <a:pt x="2923" y="2746"/>
                  </a:lnTo>
                  <a:lnTo>
                    <a:pt x="2855" y="2759"/>
                  </a:lnTo>
                  <a:lnTo>
                    <a:pt x="2787" y="2772"/>
                  </a:lnTo>
                  <a:lnTo>
                    <a:pt x="2719" y="2784"/>
                  </a:lnTo>
                  <a:lnTo>
                    <a:pt x="2651" y="2795"/>
                  </a:lnTo>
                  <a:lnTo>
                    <a:pt x="2583" y="2804"/>
                  </a:lnTo>
                  <a:lnTo>
                    <a:pt x="2517" y="2812"/>
                  </a:lnTo>
                  <a:close/>
                </a:path>
              </a:pathLst>
            </a:custGeom>
            <a:solidFill>
              <a:srgbClr val="000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6716713" y="4354513"/>
              <a:ext cx="2051050" cy="482600"/>
            </a:xfrm>
            <a:custGeom>
              <a:avLst/>
              <a:gdLst>
                <a:gd name="T0" fmla="*/ 3036 w 3875"/>
                <a:gd name="T1" fmla="*/ 263 h 1218"/>
                <a:gd name="T2" fmla="*/ 3193 w 3875"/>
                <a:gd name="T3" fmla="*/ 320 h 1218"/>
                <a:gd name="T4" fmla="*/ 3345 w 3875"/>
                <a:gd name="T5" fmla="*/ 388 h 1218"/>
                <a:gd name="T6" fmla="*/ 3492 w 3875"/>
                <a:gd name="T7" fmla="*/ 471 h 1218"/>
                <a:gd name="T8" fmla="*/ 3629 w 3875"/>
                <a:gd name="T9" fmla="*/ 573 h 1218"/>
                <a:gd name="T10" fmla="*/ 3694 w 3875"/>
                <a:gd name="T11" fmla="*/ 631 h 1218"/>
                <a:gd name="T12" fmla="*/ 3790 w 3875"/>
                <a:gd name="T13" fmla="*/ 739 h 1218"/>
                <a:gd name="T14" fmla="*/ 3857 w 3875"/>
                <a:gd name="T15" fmla="*/ 856 h 1218"/>
                <a:gd name="T16" fmla="*/ 3875 w 3875"/>
                <a:gd name="T17" fmla="*/ 956 h 1218"/>
                <a:gd name="T18" fmla="*/ 3853 w 3875"/>
                <a:gd name="T19" fmla="*/ 1041 h 1218"/>
                <a:gd name="T20" fmla="*/ 3798 w 3875"/>
                <a:gd name="T21" fmla="*/ 1108 h 1218"/>
                <a:gd name="T22" fmla="*/ 3716 w 3875"/>
                <a:gd name="T23" fmla="*/ 1160 h 1218"/>
                <a:gd name="T24" fmla="*/ 3616 w 3875"/>
                <a:gd name="T25" fmla="*/ 1195 h 1218"/>
                <a:gd name="T26" fmla="*/ 3506 w 3875"/>
                <a:gd name="T27" fmla="*/ 1215 h 1218"/>
                <a:gd name="T28" fmla="*/ 3392 w 3875"/>
                <a:gd name="T29" fmla="*/ 1218 h 1218"/>
                <a:gd name="T30" fmla="*/ 3282 w 3875"/>
                <a:gd name="T31" fmla="*/ 1203 h 1218"/>
                <a:gd name="T32" fmla="*/ 3185 w 3875"/>
                <a:gd name="T33" fmla="*/ 1173 h 1218"/>
                <a:gd name="T34" fmla="*/ 2936 w 3875"/>
                <a:gd name="T35" fmla="*/ 1074 h 1218"/>
                <a:gd name="T36" fmla="*/ 2686 w 3875"/>
                <a:gd name="T37" fmla="*/ 990 h 1218"/>
                <a:gd name="T38" fmla="*/ 2437 w 3875"/>
                <a:gd name="T39" fmla="*/ 920 h 1218"/>
                <a:gd name="T40" fmla="*/ 2186 w 3875"/>
                <a:gd name="T41" fmla="*/ 864 h 1218"/>
                <a:gd name="T42" fmla="*/ 1935 w 3875"/>
                <a:gd name="T43" fmla="*/ 819 h 1218"/>
                <a:gd name="T44" fmla="*/ 1683 w 3875"/>
                <a:gd name="T45" fmla="*/ 782 h 1218"/>
                <a:gd name="T46" fmla="*/ 1345 w 3875"/>
                <a:gd name="T47" fmla="*/ 748 h 1218"/>
                <a:gd name="T48" fmla="*/ 832 w 3875"/>
                <a:gd name="T49" fmla="*/ 715 h 1218"/>
                <a:gd name="T50" fmla="*/ 452 w 3875"/>
                <a:gd name="T51" fmla="*/ 701 h 1218"/>
                <a:gd name="T52" fmla="*/ 356 w 3875"/>
                <a:gd name="T53" fmla="*/ 689 h 1218"/>
                <a:gd name="T54" fmla="*/ 266 w 3875"/>
                <a:gd name="T55" fmla="*/ 669 h 1218"/>
                <a:gd name="T56" fmla="*/ 188 w 3875"/>
                <a:gd name="T57" fmla="*/ 644 h 1218"/>
                <a:gd name="T58" fmla="*/ 121 w 3875"/>
                <a:gd name="T59" fmla="*/ 613 h 1218"/>
                <a:gd name="T60" fmla="*/ 67 w 3875"/>
                <a:gd name="T61" fmla="*/ 576 h 1218"/>
                <a:gd name="T62" fmla="*/ 28 w 3875"/>
                <a:gd name="T63" fmla="*/ 538 h 1218"/>
                <a:gd name="T64" fmla="*/ 6 w 3875"/>
                <a:gd name="T65" fmla="*/ 497 h 1218"/>
                <a:gd name="T66" fmla="*/ 1 w 3875"/>
                <a:gd name="T67" fmla="*/ 456 h 1218"/>
                <a:gd name="T68" fmla="*/ 15 w 3875"/>
                <a:gd name="T69" fmla="*/ 417 h 1218"/>
                <a:gd name="T70" fmla="*/ 52 w 3875"/>
                <a:gd name="T71" fmla="*/ 379 h 1218"/>
                <a:gd name="T72" fmla="*/ 307 w 3875"/>
                <a:gd name="T73" fmla="*/ 259 h 1218"/>
                <a:gd name="T74" fmla="*/ 480 w 3875"/>
                <a:gd name="T75" fmla="*/ 185 h 1218"/>
                <a:gd name="T76" fmla="*/ 652 w 3875"/>
                <a:gd name="T77" fmla="*/ 120 h 1218"/>
                <a:gd name="T78" fmla="*/ 825 w 3875"/>
                <a:gd name="T79" fmla="*/ 67 h 1218"/>
                <a:gd name="T80" fmla="*/ 1005 w 3875"/>
                <a:gd name="T81" fmla="*/ 30 h 1218"/>
                <a:gd name="T82" fmla="*/ 1151 w 3875"/>
                <a:gd name="T83" fmla="*/ 12 h 1218"/>
                <a:gd name="T84" fmla="*/ 1298 w 3875"/>
                <a:gd name="T85" fmla="*/ 1 h 1218"/>
                <a:gd name="T86" fmla="*/ 1449 w 3875"/>
                <a:gd name="T87" fmla="*/ 0 h 1218"/>
                <a:gd name="T88" fmla="*/ 1599 w 3875"/>
                <a:gd name="T89" fmla="*/ 7 h 1218"/>
                <a:gd name="T90" fmla="*/ 1900 w 3875"/>
                <a:gd name="T91" fmla="*/ 34 h 1218"/>
                <a:gd name="T92" fmla="*/ 2200 w 3875"/>
                <a:gd name="T93" fmla="*/ 78 h 1218"/>
                <a:gd name="T94" fmla="*/ 2634 w 3875"/>
                <a:gd name="T95" fmla="*/ 151 h 1218"/>
                <a:gd name="T96" fmla="*/ 2763 w 3875"/>
                <a:gd name="T97" fmla="*/ 183 h 1218"/>
                <a:gd name="T98" fmla="*/ 2890 w 3875"/>
                <a:gd name="T99" fmla="*/ 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5" h="1218">
                  <a:moveTo>
                    <a:pt x="2930" y="230"/>
                  </a:moveTo>
                  <a:lnTo>
                    <a:pt x="2983" y="247"/>
                  </a:lnTo>
                  <a:lnTo>
                    <a:pt x="3036" y="263"/>
                  </a:lnTo>
                  <a:lnTo>
                    <a:pt x="3088" y="281"/>
                  </a:lnTo>
                  <a:lnTo>
                    <a:pt x="3141" y="300"/>
                  </a:lnTo>
                  <a:lnTo>
                    <a:pt x="3193" y="320"/>
                  </a:lnTo>
                  <a:lnTo>
                    <a:pt x="3244" y="341"/>
                  </a:lnTo>
                  <a:lnTo>
                    <a:pt x="3295" y="364"/>
                  </a:lnTo>
                  <a:lnTo>
                    <a:pt x="3345" y="388"/>
                  </a:lnTo>
                  <a:lnTo>
                    <a:pt x="3395" y="414"/>
                  </a:lnTo>
                  <a:lnTo>
                    <a:pt x="3444" y="442"/>
                  </a:lnTo>
                  <a:lnTo>
                    <a:pt x="3492" y="471"/>
                  </a:lnTo>
                  <a:lnTo>
                    <a:pt x="3539" y="504"/>
                  </a:lnTo>
                  <a:lnTo>
                    <a:pt x="3585" y="537"/>
                  </a:lnTo>
                  <a:lnTo>
                    <a:pt x="3629" y="573"/>
                  </a:lnTo>
                  <a:lnTo>
                    <a:pt x="3652" y="592"/>
                  </a:lnTo>
                  <a:lnTo>
                    <a:pt x="3673" y="611"/>
                  </a:lnTo>
                  <a:lnTo>
                    <a:pt x="3694" y="631"/>
                  </a:lnTo>
                  <a:lnTo>
                    <a:pt x="3716" y="652"/>
                  </a:lnTo>
                  <a:lnTo>
                    <a:pt x="3755" y="697"/>
                  </a:lnTo>
                  <a:lnTo>
                    <a:pt x="3790" y="739"/>
                  </a:lnTo>
                  <a:lnTo>
                    <a:pt x="3818" y="780"/>
                  </a:lnTo>
                  <a:lnTo>
                    <a:pt x="3841" y="819"/>
                  </a:lnTo>
                  <a:lnTo>
                    <a:pt x="3857" y="856"/>
                  </a:lnTo>
                  <a:lnTo>
                    <a:pt x="3868" y="892"/>
                  </a:lnTo>
                  <a:lnTo>
                    <a:pt x="3874" y="924"/>
                  </a:lnTo>
                  <a:lnTo>
                    <a:pt x="3875" y="956"/>
                  </a:lnTo>
                  <a:lnTo>
                    <a:pt x="3872" y="986"/>
                  </a:lnTo>
                  <a:lnTo>
                    <a:pt x="3865" y="1015"/>
                  </a:lnTo>
                  <a:lnTo>
                    <a:pt x="3853" y="1041"/>
                  </a:lnTo>
                  <a:lnTo>
                    <a:pt x="3838" y="1065"/>
                  </a:lnTo>
                  <a:lnTo>
                    <a:pt x="3819" y="1087"/>
                  </a:lnTo>
                  <a:lnTo>
                    <a:pt x="3798" y="1108"/>
                  </a:lnTo>
                  <a:lnTo>
                    <a:pt x="3773" y="1128"/>
                  </a:lnTo>
                  <a:lnTo>
                    <a:pt x="3746" y="1145"/>
                  </a:lnTo>
                  <a:lnTo>
                    <a:pt x="3716" y="1160"/>
                  </a:lnTo>
                  <a:lnTo>
                    <a:pt x="3684" y="1174"/>
                  </a:lnTo>
                  <a:lnTo>
                    <a:pt x="3651" y="1186"/>
                  </a:lnTo>
                  <a:lnTo>
                    <a:pt x="3616" y="1195"/>
                  </a:lnTo>
                  <a:lnTo>
                    <a:pt x="3579" y="1203"/>
                  </a:lnTo>
                  <a:lnTo>
                    <a:pt x="3543" y="1210"/>
                  </a:lnTo>
                  <a:lnTo>
                    <a:pt x="3506" y="1215"/>
                  </a:lnTo>
                  <a:lnTo>
                    <a:pt x="3467" y="1218"/>
                  </a:lnTo>
                  <a:lnTo>
                    <a:pt x="3429" y="1218"/>
                  </a:lnTo>
                  <a:lnTo>
                    <a:pt x="3392" y="1218"/>
                  </a:lnTo>
                  <a:lnTo>
                    <a:pt x="3355" y="1215"/>
                  </a:lnTo>
                  <a:lnTo>
                    <a:pt x="3318" y="1210"/>
                  </a:lnTo>
                  <a:lnTo>
                    <a:pt x="3282" y="1203"/>
                  </a:lnTo>
                  <a:lnTo>
                    <a:pt x="3249" y="1195"/>
                  </a:lnTo>
                  <a:lnTo>
                    <a:pt x="3217" y="1185"/>
                  </a:lnTo>
                  <a:lnTo>
                    <a:pt x="3185" y="1173"/>
                  </a:lnTo>
                  <a:lnTo>
                    <a:pt x="3102" y="1139"/>
                  </a:lnTo>
                  <a:lnTo>
                    <a:pt x="3019" y="1106"/>
                  </a:lnTo>
                  <a:lnTo>
                    <a:pt x="2936" y="1074"/>
                  </a:lnTo>
                  <a:lnTo>
                    <a:pt x="2853" y="1044"/>
                  </a:lnTo>
                  <a:lnTo>
                    <a:pt x="2769" y="1016"/>
                  </a:lnTo>
                  <a:lnTo>
                    <a:pt x="2686" y="990"/>
                  </a:lnTo>
                  <a:lnTo>
                    <a:pt x="2603" y="965"/>
                  </a:lnTo>
                  <a:lnTo>
                    <a:pt x="2520" y="943"/>
                  </a:lnTo>
                  <a:lnTo>
                    <a:pt x="2437" y="920"/>
                  </a:lnTo>
                  <a:lnTo>
                    <a:pt x="2354" y="901"/>
                  </a:lnTo>
                  <a:lnTo>
                    <a:pt x="2269" y="882"/>
                  </a:lnTo>
                  <a:lnTo>
                    <a:pt x="2186" y="864"/>
                  </a:lnTo>
                  <a:lnTo>
                    <a:pt x="2102" y="848"/>
                  </a:lnTo>
                  <a:lnTo>
                    <a:pt x="2019" y="832"/>
                  </a:lnTo>
                  <a:lnTo>
                    <a:pt x="1935" y="819"/>
                  </a:lnTo>
                  <a:lnTo>
                    <a:pt x="1851" y="806"/>
                  </a:lnTo>
                  <a:lnTo>
                    <a:pt x="1767" y="794"/>
                  </a:lnTo>
                  <a:lnTo>
                    <a:pt x="1683" y="782"/>
                  </a:lnTo>
                  <a:lnTo>
                    <a:pt x="1599" y="773"/>
                  </a:lnTo>
                  <a:lnTo>
                    <a:pt x="1513" y="764"/>
                  </a:lnTo>
                  <a:lnTo>
                    <a:pt x="1345" y="748"/>
                  </a:lnTo>
                  <a:lnTo>
                    <a:pt x="1174" y="735"/>
                  </a:lnTo>
                  <a:lnTo>
                    <a:pt x="1004" y="725"/>
                  </a:lnTo>
                  <a:lnTo>
                    <a:pt x="832" y="715"/>
                  </a:lnTo>
                  <a:lnTo>
                    <a:pt x="659" y="709"/>
                  </a:lnTo>
                  <a:lnTo>
                    <a:pt x="486" y="702"/>
                  </a:lnTo>
                  <a:lnTo>
                    <a:pt x="452" y="701"/>
                  </a:lnTo>
                  <a:lnTo>
                    <a:pt x="419" y="697"/>
                  </a:lnTo>
                  <a:lnTo>
                    <a:pt x="387" y="694"/>
                  </a:lnTo>
                  <a:lnTo>
                    <a:pt x="356" y="689"/>
                  </a:lnTo>
                  <a:lnTo>
                    <a:pt x="324" y="684"/>
                  </a:lnTo>
                  <a:lnTo>
                    <a:pt x="295" y="677"/>
                  </a:lnTo>
                  <a:lnTo>
                    <a:pt x="266" y="669"/>
                  </a:lnTo>
                  <a:lnTo>
                    <a:pt x="239" y="661"/>
                  </a:lnTo>
                  <a:lnTo>
                    <a:pt x="213" y="654"/>
                  </a:lnTo>
                  <a:lnTo>
                    <a:pt x="188" y="644"/>
                  </a:lnTo>
                  <a:lnTo>
                    <a:pt x="164" y="634"/>
                  </a:lnTo>
                  <a:lnTo>
                    <a:pt x="142" y="623"/>
                  </a:lnTo>
                  <a:lnTo>
                    <a:pt x="121" y="613"/>
                  </a:lnTo>
                  <a:lnTo>
                    <a:pt x="102" y="601"/>
                  </a:lnTo>
                  <a:lnTo>
                    <a:pt x="83" y="589"/>
                  </a:lnTo>
                  <a:lnTo>
                    <a:pt x="67" y="576"/>
                  </a:lnTo>
                  <a:lnTo>
                    <a:pt x="52" y="564"/>
                  </a:lnTo>
                  <a:lnTo>
                    <a:pt x="39" y="551"/>
                  </a:lnTo>
                  <a:lnTo>
                    <a:pt x="28" y="538"/>
                  </a:lnTo>
                  <a:lnTo>
                    <a:pt x="19" y="525"/>
                  </a:lnTo>
                  <a:lnTo>
                    <a:pt x="11" y="512"/>
                  </a:lnTo>
                  <a:lnTo>
                    <a:pt x="6" y="497"/>
                  </a:lnTo>
                  <a:lnTo>
                    <a:pt x="2" y="484"/>
                  </a:lnTo>
                  <a:lnTo>
                    <a:pt x="0" y="469"/>
                  </a:lnTo>
                  <a:lnTo>
                    <a:pt x="1" y="456"/>
                  </a:lnTo>
                  <a:lnTo>
                    <a:pt x="4" y="443"/>
                  </a:lnTo>
                  <a:lnTo>
                    <a:pt x="9" y="430"/>
                  </a:lnTo>
                  <a:lnTo>
                    <a:pt x="15" y="417"/>
                  </a:lnTo>
                  <a:lnTo>
                    <a:pt x="25" y="404"/>
                  </a:lnTo>
                  <a:lnTo>
                    <a:pt x="37" y="392"/>
                  </a:lnTo>
                  <a:lnTo>
                    <a:pt x="52" y="379"/>
                  </a:lnTo>
                  <a:lnTo>
                    <a:pt x="68" y="367"/>
                  </a:lnTo>
                  <a:lnTo>
                    <a:pt x="189" y="312"/>
                  </a:lnTo>
                  <a:lnTo>
                    <a:pt x="307" y="259"/>
                  </a:lnTo>
                  <a:lnTo>
                    <a:pt x="364" y="234"/>
                  </a:lnTo>
                  <a:lnTo>
                    <a:pt x="423" y="209"/>
                  </a:lnTo>
                  <a:lnTo>
                    <a:pt x="480" y="185"/>
                  </a:lnTo>
                  <a:lnTo>
                    <a:pt x="537" y="162"/>
                  </a:lnTo>
                  <a:lnTo>
                    <a:pt x="594" y="141"/>
                  </a:lnTo>
                  <a:lnTo>
                    <a:pt x="652" y="120"/>
                  </a:lnTo>
                  <a:lnTo>
                    <a:pt x="709" y="101"/>
                  </a:lnTo>
                  <a:lnTo>
                    <a:pt x="767" y="83"/>
                  </a:lnTo>
                  <a:lnTo>
                    <a:pt x="825" y="67"/>
                  </a:lnTo>
                  <a:lnTo>
                    <a:pt x="885" y="53"/>
                  </a:lnTo>
                  <a:lnTo>
                    <a:pt x="944" y="41"/>
                  </a:lnTo>
                  <a:lnTo>
                    <a:pt x="1005" y="30"/>
                  </a:lnTo>
                  <a:lnTo>
                    <a:pt x="1053" y="22"/>
                  </a:lnTo>
                  <a:lnTo>
                    <a:pt x="1102" y="16"/>
                  </a:lnTo>
                  <a:lnTo>
                    <a:pt x="1151" y="12"/>
                  </a:lnTo>
                  <a:lnTo>
                    <a:pt x="1200" y="7"/>
                  </a:lnTo>
                  <a:lnTo>
                    <a:pt x="1249" y="4"/>
                  </a:lnTo>
                  <a:lnTo>
                    <a:pt x="1298" y="1"/>
                  </a:lnTo>
                  <a:lnTo>
                    <a:pt x="1348" y="0"/>
                  </a:lnTo>
                  <a:lnTo>
                    <a:pt x="1398" y="0"/>
                  </a:lnTo>
                  <a:lnTo>
                    <a:pt x="1449" y="0"/>
                  </a:lnTo>
                  <a:lnTo>
                    <a:pt x="1498" y="1"/>
                  </a:lnTo>
                  <a:lnTo>
                    <a:pt x="1548" y="4"/>
                  </a:lnTo>
                  <a:lnTo>
                    <a:pt x="1599" y="7"/>
                  </a:lnTo>
                  <a:lnTo>
                    <a:pt x="1699" y="13"/>
                  </a:lnTo>
                  <a:lnTo>
                    <a:pt x="1800" y="22"/>
                  </a:lnTo>
                  <a:lnTo>
                    <a:pt x="1900" y="34"/>
                  </a:lnTo>
                  <a:lnTo>
                    <a:pt x="2000" y="47"/>
                  </a:lnTo>
                  <a:lnTo>
                    <a:pt x="2101" y="62"/>
                  </a:lnTo>
                  <a:lnTo>
                    <a:pt x="2200" y="78"/>
                  </a:lnTo>
                  <a:lnTo>
                    <a:pt x="2399" y="111"/>
                  </a:lnTo>
                  <a:lnTo>
                    <a:pt x="2594" y="143"/>
                  </a:lnTo>
                  <a:lnTo>
                    <a:pt x="2634" y="151"/>
                  </a:lnTo>
                  <a:lnTo>
                    <a:pt x="2677" y="160"/>
                  </a:lnTo>
                  <a:lnTo>
                    <a:pt x="2720" y="171"/>
                  </a:lnTo>
                  <a:lnTo>
                    <a:pt x="2763" y="183"/>
                  </a:lnTo>
                  <a:lnTo>
                    <a:pt x="2806" y="195"/>
                  </a:lnTo>
                  <a:lnTo>
                    <a:pt x="2849" y="207"/>
                  </a:lnTo>
                  <a:lnTo>
                    <a:pt x="2890" y="218"/>
                  </a:lnTo>
                  <a:lnTo>
                    <a:pt x="2930" y="230"/>
                  </a:lnTo>
                  <a:close/>
                </a:path>
              </a:pathLst>
            </a:custGeom>
            <a:solidFill>
              <a:srgbClr val="000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6964363" y="176213"/>
              <a:ext cx="2165350" cy="911225"/>
            </a:xfrm>
            <a:custGeom>
              <a:avLst/>
              <a:gdLst>
                <a:gd name="T0" fmla="*/ 3066 w 4093"/>
                <a:gd name="T1" fmla="*/ 2097 h 2296"/>
                <a:gd name="T2" fmla="*/ 3153 w 4093"/>
                <a:gd name="T3" fmla="*/ 2094 h 2296"/>
                <a:gd name="T4" fmla="*/ 3359 w 4093"/>
                <a:gd name="T5" fmla="*/ 2060 h 2296"/>
                <a:gd name="T6" fmla="*/ 3656 w 4093"/>
                <a:gd name="T7" fmla="*/ 2001 h 2296"/>
                <a:gd name="T8" fmla="*/ 3970 w 4093"/>
                <a:gd name="T9" fmla="*/ 1938 h 2296"/>
                <a:gd name="T10" fmla="*/ 4019 w 4093"/>
                <a:gd name="T11" fmla="*/ 1926 h 2296"/>
                <a:gd name="T12" fmla="*/ 3643 w 4093"/>
                <a:gd name="T13" fmla="*/ 2067 h 2296"/>
                <a:gd name="T14" fmla="*/ 3259 w 4093"/>
                <a:gd name="T15" fmla="*/ 2179 h 2296"/>
                <a:gd name="T16" fmla="*/ 2871 w 4093"/>
                <a:gd name="T17" fmla="*/ 2255 h 2296"/>
                <a:gd name="T18" fmla="*/ 2480 w 4093"/>
                <a:gd name="T19" fmla="*/ 2293 h 2296"/>
                <a:gd name="T20" fmla="*/ 2088 w 4093"/>
                <a:gd name="T21" fmla="*/ 2285 h 2296"/>
                <a:gd name="T22" fmla="*/ 1697 w 4093"/>
                <a:gd name="T23" fmla="*/ 2226 h 2296"/>
                <a:gd name="T24" fmla="*/ 1504 w 4093"/>
                <a:gd name="T25" fmla="*/ 2173 h 2296"/>
                <a:gd name="T26" fmla="*/ 1357 w 4093"/>
                <a:gd name="T27" fmla="*/ 2150 h 2296"/>
                <a:gd name="T28" fmla="*/ 1139 w 4093"/>
                <a:gd name="T29" fmla="*/ 2116 h 2296"/>
                <a:gd name="T30" fmla="*/ 824 w 4093"/>
                <a:gd name="T31" fmla="*/ 2030 h 2296"/>
                <a:gd name="T32" fmla="*/ 590 w 4093"/>
                <a:gd name="T33" fmla="*/ 1947 h 2296"/>
                <a:gd name="T34" fmla="*/ 389 w 4093"/>
                <a:gd name="T35" fmla="*/ 1845 h 2296"/>
                <a:gd name="T36" fmla="*/ 209 w 4093"/>
                <a:gd name="T37" fmla="*/ 1711 h 2296"/>
                <a:gd name="T38" fmla="*/ 73 w 4093"/>
                <a:gd name="T39" fmla="*/ 1537 h 2296"/>
                <a:gd name="T40" fmla="*/ 4 w 4093"/>
                <a:gd name="T41" fmla="*/ 1320 h 2296"/>
                <a:gd name="T42" fmla="*/ 25 w 4093"/>
                <a:gd name="T43" fmla="*/ 1054 h 2296"/>
                <a:gd name="T44" fmla="*/ 126 w 4093"/>
                <a:gd name="T45" fmla="*/ 811 h 2296"/>
                <a:gd name="T46" fmla="*/ 277 w 4093"/>
                <a:gd name="T47" fmla="*/ 648 h 2296"/>
                <a:gd name="T48" fmla="*/ 460 w 4093"/>
                <a:gd name="T49" fmla="*/ 546 h 2296"/>
                <a:gd name="T50" fmla="*/ 696 w 4093"/>
                <a:gd name="T51" fmla="*/ 473 h 2296"/>
                <a:gd name="T52" fmla="*/ 989 w 4093"/>
                <a:gd name="T53" fmla="*/ 408 h 2296"/>
                <a:gd name="T54" fmla="*/ 1192 w 4093"/>
                <a:gd name="T55" fmla="*/ 331 h 2296"/>
                <a:gd name="T56" fmla="*/ 1419 w 4093"/>
                <a:gd name="T57" fmla="*/ 217 h 2296"/>
                <a:gd name="T58" fmla="*/ 1730 w 4093"/>
                <a:gd name="T59" fmla="*/ 39 h 2296"/>
                <a:gd name="T60" fmla="*/ 1522 w 4093"/>
                <a:gd name="T61" fmla="*/ 214 h 2296"/>
                <a:gd name="T62" fmla="*/ 1302 w 4093"/>
                <a:gd name="T63" fmla="*/ 358 h 2296"/>
                <a:gd name="T64" fmla="*/ 1064 w 4093"/>
                <a:gd name="T65" fmla="*/ 465 h 2296"/>
                <a:gd name="T66" fmla="*/ 698 w 4093"/>
                <a:gd name="T67" fmla="*/ 582 h 2296"/>
                <a:gd name="T68" fmla="*/ 442 w 4093"/>
                <a:gd name="T69" fmla="*/ 693 h 2296"/>
                <a:gd name="T70" fmla="*/ 324 w 4093"/>
                <a:gd name="T71" fmla="*/ 772 h 2296"/>
                <a:gd name="T72" fmla="*/ 227 w 4093"/>
                <a:gd name="T73" fmla="*/ 861 h 2296"/>
                <a:gd name="T74" fmla="*/ 159 w 4093"/>
                <a:gd name="T75" fmla="*/ 953 h 2296"/>
                <a:gd name="T76" fmla="*/ 109 w 4093"/>
                <a:gd name="T77" fmla="*/ 1056 h 2296"/>
                <a:gd name="T78" fmla="*/ 80 w 4093"/>
                <a:gd name="T79" fmla="*/ 1168 h 2296"/>
                <a:gd name="T80" fmla="*/ 73 w 4093"/>
                <a:gd name="T81" fmla="*/ 1282 h 2296"/>
                <a:gd name="T82" fmla="*/ 93 w 4093"/>
                <a:gd name="T83" fmla="*/ 1398 h 2296"/>
                <a:gd name="T84" fmla="*/ 141 w 4093"/>
                <a:gd name="T85" fmla="*/ 1512 h 2296"/>
                <a:gd name="T86" fmla="*/ 220 w 4093"/>
                <a:gd name="T87" fmla="*/ 1619 h 2296"/>
                <a:gd name="T88" fmla="*/ 315 w 4093"/>
                <a:gd name="T89" fmla="*/ 1703 h 2296"/>
                <a:gd name="T90" fmla="*/ 423 w 4093"/>
                <a:gd name="T91" fmla="*/ 1766 h 2296"/>
                <a:gd name="T92" fmla="*/ 633 w 4093"/>
                <a:gd name="T93" fmla="*/ 1841 h 2296"/>
                <a:gd name="T94" fmla="*/ 906 w 4093"/>
                <a:gd name="T95" fmla="*/ 1903 h 2296"/>
                <a:gd name="T96" fmla="*/ 1350 w 4093"/>
                <a:gd name="T97" fmla="*/ 1998 h 2296"/>
                <a:gd name="T98" fmla="*/ 1632 w 4093"/>
                <a:gd name="T99" fmla="*/ 2077 h 2296"/>
                <a:gd name="T100" fmla="*/ 1942 w 4093"/>
                <a:gd name="T101" fmla="*/ 2202 h 2296"/>
                <a:gd name="T102" fmla="*/ 2100 w 4093"/>
                <a:gd name="T103" fmla="*/ 2240 h 2296"/>
                <a:gd name="T104" fmla="*/ 2221 w 4093"/>
                <a:gd name="T105" fmla="*/ 2235 h 2296"/>
                <a:gd name="T106" fmla="*/ 2415 w 4093"/>
                <a:gd name="T107" fmla="*/ 2171 h 2296"/>
                <a:gd name="T108" fmla="*/ 2611 w 4093"/>
                <a:gd name="T109" fmla="*/ 2104 h 2296"/>
                <a:gd name="T110" fmla="*/ 2760 w 4093"/>
                <a:gd name="T111" fmla="*/ 2088 h 2296"/>
                <a:gd name="T112" fmla="*/ 3009 w 4093"/>
                <a:gd name="T113" fmla="*/ 20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3" h="2296">
                  <a:moveTo>
                    <a:pt x="3009" y="2096"/>
                  </a:moveTo>
                  <a:lnTo>
                    <a:pt x="3023" y="2096"/>
                  </a:lnTo>
                  <a:lnTo>
                    <a:pt x="3038" y="2097"/>
                  </a:lnTo>
                  <a:lnTo>
                    <a:pt x="3052" y="2097"/>
                  </a:lnTo>
                  <a:lnTo>
                    <a:pt x="3066" y="2097"/>
                  </a:lnTo>
                  <a:lnTo>
                    <a:pt x="3081" y="2097"/>
                  </a:lnTo>
                  <a:lnTo>
                    <a:pt x="3095" y="2097"/>
                  </a:lnTo>
                  <a:lnTo>
                    <a:pt x="3109" y="2097"/>
                  </a:lnTo>
                  <a:lnTo>
                    <a:pt x="3124" y="2096"/>
                  </a:lnTo>
                  <a:lnTo>
                    <a:pt x="3153" y="2094"/>
                  </a:lnTo>
                  <a:lnTo>
                    <a:pt x="3184" y="2092"/>
                  </a:lnTo>
                  <a:lnTo>
                    <a:pt x="3213" y="2088"/>
                  </a:lnTo>
                  <a:lnTo>
                    <a:pt x="3242" y="2084"/>
                  </a:lnTo>
                  <a:lnTo>
                    <a:pt x="3300" y="2072"/>
                  </a:lnTo>
                  <a:lnTo>
                    <a:pt x="3359" y="2060"/>
                  </a:lnTo>
                  <a:lnTo>
                    <a:pt x="3417" y="2046"/>
                  </a:lnTo>
                  <a:lnTo>
                    <a:pt x="3475" y="2033"/>
                  </a:lnTo>
                  <a:lnTo>
                    <a:pt x="3534" y="2021"/>
                  </a:lnTo>
                  <a:lnTo>
                    <a:pt x="3592" y="2010"/>
                  </a:lnTo>
                  <a:lnTo>
                    <a:pt x="3656" y="2001"/>
                  </a:lnTo>
                  <a:lnTo>
                    <a:pt x="3719" y="1992"/>
                  </a:lnTo>
                  <a:lnTo>
                    <a:pt x="3782" y="1981"/>
                  </a:lnTo>
                  <a:lnTo>
                    <a:pt x="3846" y="1970"/>
                  </a:lnTo>
                  <a:lnTo>
                    <a:pt x="3908" y="1955"/>
                  </a:lnTo>
                  <a:lnTo>
                    <a:pt x="3970" y="1938"/>
                  </a:lnTo>
                  <a:lnTo>
                    <a:pt x="4001" y="1929"/>
                  </a:lnTo>
                  <a:lnTo>
                    <a:pt x="4032" y="1918"/>
                  </a:lnTo>
                  <a:lnTo>
                    <a:pt x="4062" y="1908"/>
                  </a:lnTo>
                  <a:lnTo>
                    <a:pt x="4093" y="1895"/>
                  </a:lnTo>
                  <a:lnTo>
                    <a:pt x="4019" y="1926"/>
                  </a:lnTo>
                  <a:lnTo>
                    <a:pt x="3944" y="1956"/>
                  </a:lnTo>
                  <a:lnTo>
                    <a:pt x="3868" y="1985"/>
                  </a:lnTo>
                  <a:lnTo>
                    <a:pt x="3794" y="2013"/>
                  </a:lnTo>
                  <a:lnTo>
                    <a:pt x="3718" y="2041"/>
                  </a:lnTo>
                  <a:lnTo>
                    <a:pt x="3643" y="2067"/>
                  </a:lnTo>
                  <a:lnTo>
                    <a:pt x="3566" y="2092"/>
                  </a:lnTo>
                  <a:lnTo>
                    <a:pt x="3489" y="2114"/>
                  </a:lnTo>
                  <a:lnTo>
                    <a:pt x="3413" y="2137"/>
                  </a:lnTo>
                  <a:lnTo>
                    <a:pt x="3336" y="2159"/>
                  </a:lnTo>
                  <a:lnTo>
                    <a:pt x="3259" y="2179"/>
                  </a:lnTo>
                  <a:lnTo>
                    <a:pt x="3182" y="2196"/>
                  </a:lnTo>
                  <a:lnTo>
                    <a:pt x="3104" y="2213"/>
                  </a:lnTo>
                  <a:lnTo>
                    <a:pt x="3027" y="2229"/>
                  </a:lnTo>
                  <a:lnTo>
                    <a:pt x="2949" y="2243"/>
                  </a:lnTo>
                  <a:lnTo>
                    <a:pt x="2871" y="2255"/>
                  </a:lnTo>
                  <a:lnTo>
                    <a:pt x="2793" y="2265"/>
                  </a:lnTo>
                  <a:lnTo>
                    <a:pt x="2715" y="2275"/>
                  </a:lnTo>
                  <a:lnTo>
                    <a:pt x="2636" y="2282"/>
                  </a:lnTo>
                  <a:lnTo>
                    <a:pt x="2558" y="2289"/>
                  </a:lnTo>
                  <a:lnTo>
                    <a:pt x="2480" y="2293"/>
                  </a:lnTo>
                  <a:lnTo>
                    <a:pt x="2402" y="2294"/>
                  </a:lnTo>
                  <a:lnTo>
                    <a:pt x="2323" y="2296"/>
                  </a:lnTo>
                  <a:lnTo>
                    <a:pt x="2244" y="2293"/>
                  </a:lnTo>
                  <a:lnTo>
                    <a:pt x="2166" y="2290"/>
                  </a:lnTo>
                  <a:lnTo>
                    <a:pt x="2088" y="2285"/>
                  </a:lnTo>
                  <a:lnTo>
                    <a:pt x="2010" y="2277"/>
                  </a:lnTo>
                  <a:lnTo>
                    <a:pt x="1931" y="2268"/>
                  </a:lnTo>
                  <a:lnTo>
                    <a:pt x="1853" y="2256"/>
                  </a:lnTo>
                  <a:lnTo>
                    <a:pt x="1774" y="2242"/>
                  </a:lnTo>
                  <a:lnTo>
                    <a:pt x="1697" y="2226"/>
                  </a:lnTo>
                  <a:lnTo>
                    <a:pt x="1619" y="2208"/>
                  </a:lnTo>
                  <a:lnTo>
                    <a:pt x="1591" y="2200"/>
                  </a:lnTo>
                  <a:lnTo>
                    <a:pt x="1562" y="2190"/>
                  </a:lnTo>
                  <a:lnTo>
                    <a:pt x="1533" y="2183"/>
                  </a:lnTo>
                  <a:lnTo>
                    <a:pt x="1504" y="2173"/>
                  </a:lnTo>
                  <a:lnTo>
                    <a:pt x="1475" y="2165"/>
                  </a:lnTo>
                  <a:lnTo>
                    <a:pt x="1447" y="2159"/>
                  </a:lnTo>
                  <a:lnTo>
                    <a:pt x="1418" y="2154"/>
                  </a:lnTo>
                  <a:lnTo>
                    <a:pt x="1389" y="2151"/>
                  </a:lnTo>
                  <a:lnTo>
                    <a:pt x="1357" y="2150"/>
                  </a:lnTo>
                  <a:lnTo>
                    <a:pt x="1325" y="2147"/>
                  </a:lnTo>
                  <a:lnTo>
                    <a:pt x="1294" y="2144"/>
                  </a:lnTo>
                  <a:lnTo>
                    <a:pt x="1262" y="2139"/>
                  </a:lnTo>
                  <a:lnTo>
                    <a:pt x="1201" y="2129"/>
                  </a:lnTo>
                  <a:lnTo>
                    <a:pt x="1139" y="2116"/>
                  </a:lnTo>
                  <a:lnTo>
                    <a:pt x="1078" y="2100"/>
                  </a:lnTo>
                  <a:lnTo>
                    <a:pt x="1017" y="2084"/>
                  </a:lnTo>
                  <a:lnTo>
                    <a:pt x="956" y="2067"/>
                  </a:lnTo>
                  <a:lnTo>
                    <a:pt x="894" y="2050"/>
                  </a:lnTo>
                  <a:lnTo>
                    <a:pt x="824" y="2030"/>
                  </a:lnTo>
                  <a:lnTo>
                    <a:pt x="748" y="2006"/>
                  </a:lnTo>
                  <a:lnTo>
                    <a:pt x="709" y="1993"/>
                  </a:lnTo>
                  <a:lnTo>
                    <a:pt x="669" y="1979"/>
                  </a:lnTo>
                  <a:lnTo>
                    <a:pt x="630" y="1963"/>
                  </a:lnTo>
                  <a:lnTo>
                    <a:pt x="590" y="1947"/>
                  </a:lnTo>
                  <a:lnTo>
                    <a:pt x="549" y="1929"/>
                  </a:lnTo>
                  <a:lnTo>
                    <a:pt x="509" y="1910"/>
                  </a:lnTo>
                  <a:lnTo>
                    <a:pt x="469" y="1889"/>
                  </a:lnTo>
                  <a:lnTo>
                    <a:pt x="429" y="1868"/>
                  </a:lnTo>
                  <a:lnTo>
                    <a:pt x="389" y="1845"/>
                  </a:lnTo>
                  <a:lnTo>
                    <a:pt x="351" y="1821"/>
                  </a:lnTo>
                  <a:lnTo>
                    <a:pt x="313" y="1796"/>
                  </a:lnTo>
                  <a:lnTo>
                    <a:pt x="277" y="1768"/>
                  </a:lnTo>
                  <a:lnTo>
                    <a:pt x="243" y="1739"/>
                  </a:lnTo>
                  <a:lnTo>
                    <a:pt x="209" y="1711"/>
                  </a:lnTo>
                  <a:lnTo>
                    <a:pt x="178" y="1679"/>
                  </a:lnTo>
                  <a:lnTo>
                    <a:pt x="148" y="1645"/>
                  </a:lnTo>
                  <a:lnTo>
                    <a:pt x="121" y="1611"/>
                  </a:lnTo>
                  <a:lnTo>
                    <a:pt x="96" y="1574"/>
                  </a:lnTo>
                  <a:lnTo>
                    <a:pt x="73" y="1537"/>
                  </a:lnTo>
                  <a:lnTo>
                    <a:pt x="53" y="1496"/>
                  </a:lnTo>
                  <a:lnTo>
                    <a:pt x="36" y="1455"/>
                  </a:lnTo>
                  <a:lnTo>
                    <a:pt x="21" y="1412"/>
                  </a:lnTo>
                  <a:lnTo>
                    <a:pt x="11" y="1367"/>
                  </a:lnTo>
                  <a:lnTo>
                    <a:pt x="4" y="1320"/>
                  </a:lnTo>
                  <a:lnTo>
                    <a:pt x="0" y="1271"/>
                  </a:lnTo>
                  <a:lnTo>
                    <a:pt x="0" y="1221"/>
                  </a:lnTo>
                  <a:lnTo>
                    <a:pt x="4" y="1169"/>
                  </a:lnTo>
                  <a:lnTo>
                    <a:pt x="12" y="1114"/>
                  </a:lnTo>
                  <a:lnTo>
                    <a:pt x="25" y="1054"/>
                  </a:lnTo>
                  <a:lnTo>
                    <a:pt x="41" y="998"/>
                  </a:lnTo>
                  <a:lnTo>
                    <a:pt x="58" y="947"/>
                  </a:lnTo>
                  <a:lnTo>
                    <a:pt x="79" y="898"/>
                  </a:lnTo>
                  <a:lnTo>
                    <a:pt x="101" y="853"/>
                  </a:lnTo>
                  <a:lnTo>
                    <a:pt x="126" y="811"/>
                  </a:lnTo>
                  <a:lnTo>
                    <a:pt x="153" y="773"/>
                  </a:lnTo>
                  <a:lnTo>
                    <a:pt x="182" y="738"/>
                  </a:lnTo>
                  <a:lnTo>
                    <a:pt x="213" y="706"/>
                  </a:lnTo>
                  <a:lnTo>
                    <a:pt x="244" y="676"/>
                  </a:lnTo>
                  <a:lnTo>
                    <a:pt x="277" y="648"/>
                  </a:lnTo>
                  <a:lnTo>
                    <a:pt x="312" y="623"/>
                  </a:lnTo>
                  <a:lnTo>
                    <a:pt x="348" y="601"/>
                  </a:lnTo>
                  <a:lnTo>
                    <a:pt x="384" y="581"/>
                  </a:lnTo>
                  <a:lnTo>
                    <a:pt x="422" y="563"/>
                  </a:lnTo>
                  <a:lnTo>
                    <a:pt x="460" y="546"/>
                  </a:lnTo>
                  <a:lnTo>
                    <a:pt x="499" y="530"/>
                  </a:lnTo>
                  <a:lnTo>
                    <a:pt x="538" y="517"/>
                  </a:lnTo>
                  <a:lnTo>
                    <a:pt x="578" y="505"/>
                  </a:lnTo>
                  <a:lnTo>
                    <a:pt x="617" y="493"/>
                  </a:lnTo>
                  <a:lnTo>
                    <a:pt x="696" y="473"/>
                  </a:lnTo>
                  <a:lnTo>
                    <a:pt x="774" y="456"/>
                  </a:lnTo>
                  <a:lnTo>
                    <a:pt x="850" y="440"/>
                  </a:lnTo>
                  <a:lnTo>
                    <a:pt x="921" y="425"/>
                  </a:lnTo>
                  <a:lnTo>
                    <a:pt x="956" y="416"/>
                  </a:lnTo>
                  <a:lnTo>
                    <a:pt x="989" y="408"/>
                  </a:lnTo>
                  <a:lnTo>
                    <a:pt x="1020" y="397"/>
                  </a:lnTo>
                  <a:lnTo>
                    <a:pt x="1051" y="388"/>
                  </a:lnTo>
                  <a:lnTo>
                    <a:pt x="1098" y="369"/>
                  </a:lnTo>
                  <a:lnTo>
                    <a:pt x="1146" y="351"/>
                  </a:lnTo>
                  <a:lnTo>
                    <a:pt x="1192" y="331"/>
                  </a:lnTo>
                  <a:lnTo>
                    <a:pt x="1238" y="310"/>
                  </a:lnTo>
                  <a:lnTo>
                    <a:pt x="1284" y="288"/>
                  </a:lnTo>
                  <a:lnTo>
                    <a:pt x="1329" y="266"/>
                  </a:lnTo>
                  <a:lnTo>
                    <a:pt x="1375" y="242"/>
                  </a:lnTo>
                  <a:lnTo>
                    <a:pt x="1419" y="217"/>
                  </a:lnTo>
                  <a:lnTo>
                    <a:pt x="1508" y="167"/>
                  </a:lnTo>
                  <a:lnTo>
                    <a:pt x="1596" y="113"/>
                  </a:lnTo>
                  <a:lnTo>
                    <a:pt x="1684" y="58"/>
                  </a:lnTo>
                  <a:lnTo>
                    <a:pt x="1770" y="0"/>
                  </a:lnTo>
                  <a:lnTo>
                    <a:pt x="1730" y="39"/>
                  </a:lnTo>
                  <a:lnTo>
                    <a:pt x="1689" y="76"/>
                  </a:lnTo>
                  <a:lnTo>
                    <a:pt x="1647" y="113"/>
                  </a:lnTo>
                  <a:lnTo>
                    <a:pt x="1606" y="149"/>
                  </a:lnTo>
                  <a:lnTo>
                    <a:pt x="1564" y="181"/>
                  </a:lnTo>
                  <a:lnTo>
                    <a:pt x="1522" y="214"/>
                  </a:lnTo>
                  <a:lnTo>
                    <a:pt x="1479" y="246"/>
                  </a:lnTo>
                  <a:lnTo>
                    <a:pt x="1436" y="276"/>
                  </a:lnTo>
                  <a:lnTo>
                    <a:pt x="1392" y="304"/>
                  </a:lnTo>
                  <a:lnTo>
                    <a:pt x="1348" y="331"/>
                  </a:lnTo>
                  <a:lnTo>
                    <a:pt x="1302" y="358"/>
                  </a:lnTo>
                  <a:lnTo>
                    <a:pt x="1256" y="381"/>
                  </a:lnTo>
                  <a:lnTo>
                    <a:pt x="1209" y="405"/>
                  </a:lnTo>
                  <a:lnTo>
                    <a:pt x="1162" y="427"/>
                  </a:lnTo>
                  <a:lnTo>
                    <a:pt x="1113" y="447"/>
                  </a:lnTo>
                  <a:lnTo>
                    <a:pt x="1064" y="465"/>
                  </a:lnTo>
                  <a:lnTo>
                    <a:pt x="961" y="500"/>
                  </a:lnTo>
                  <a:lnTo>
                    <a:pt x="856" y="533"/>
                  </a:lnTo>
                  <a:lnTo>
                    <a:pt x="803" y="548"/>
                  </a:lnTo>
                  <a:lnTo>
                    <a:pt x="750" y="565"/>
                  </a:lnTo>
                  <a:lnTo>
                    <a:pt x="698" y="582"/>
                  </a:lnTo>
                  <a:lnTo>
                    <a:pt x="645" y="601"/>
                  </a:lnTo>
                  <a:lnTo>
                    <a:pt x="593" y="622"/>
                  </a:lnTo>
                  <a:lnTo>
                    <a:pt x="541" y="643"/>
                  </a:lnTo>
                  <a:lnTo>
                    <a:pt x="491" y="667"/>
                  </a:lnTo>
                  <a:lnTo>
                    <a:pt x="442" y="693"/>
                  </a:lnTo>
                  <a:lnTo>
                    <a:pt x="417" y="707"/>
                  </a:lnTo>
                  <a:lnTo>
                    <a:pt x="393" y="722"/>
                  </a:lnTo>
                  <a:lnTo>
                    <a:pt x="369" y="738"/>
                  </a:lnTo>
                  <a:lnTo>
                    <a:pt x="347" y="753"/>
                  </a:lnTo>
                  <a:lnTo>
                    <a:pt x="324" y="772"/>
                  </a:lnTo>
                  <a:lnTo>
                    <a:pt x="301" y="789"/>
                  </a:lnTo>
                  <a:lnTo>
                    <a:pt x="280" y="809"/>
                  </a:lnTo>
                  <a:lnTo>
                    <a:pt x="258" y="828"/>
                  </a:lnTo>
                  <a:lnTo>
                    <a:pt x="242" y="844"/>
                  </a:lnTo>
                  <a:lnTo>
                    <a:pt x="227" y="861"/>
                  </a:lnTo>
                  <a:lnTo>
                    <a:pt x="212" y="878"/>
                  </a:lnTo>
                  <a:lnTo>
                    <a:pt x="198" y="897"/>
                  </a:lnTo>
                  <a:lnTo>
                    <a:pt x="183" y="915"/>
                  </a:lnTo>
                  <a:lnTo>
                    <a:pt x="171" y="934"/>
                  </a:lnTo>
                  <a:lnTo>
                    <a:pt x="159" y="953"/>
                  </a:lnTo>
                  <a:lnTo>
                    <a:pt x="147" y="973"/>
                  </a:lnTo>
                  <a:lnTo>
                    <a:pt x="136" y="993"/>
                  </a:lnTo>
                  <a:lnTo>
                    <a:pt x="126" y="1014"/>
                  </a:lnTo>
                  <a:lnTo>
                    <a:pt x="118" y="1035"/>
                  </a:lnTo>
                  <a:lnTo>
                    <a:pt x="109" y="1056"/>
                  </a:lnTo>
                  <a:lnTo>
                    <a:pt x="101" y="1078"/>
                  </a:lnTo>
                  <a:lnTo>
                    <a:pt x="95" y="1099"/>
                  </a:lnTo>
                  <a:lnTo>
                    <a:pt x="88" y="1122"/>
                  </a:lnTo>
                  <a:lnTo>
                    <a:pt x="84" y="1144"/>
                  </a:lnTo>
                  <a:lnTo>
                    <a:pt x="80" y="1168"/>
                  </a:lnTo>
                  <a:lnTo>
                    <a:pt x="77" y="1190"/>
                  </a:lnTo>
                  <a:lnTo>
                    <a:pt x="74" y="1212"/>
                  </a:lnTo>
                  <a:lnTo>
                    <a:pt x="73" y="1236"/>
                  </a:lnTo>
                  <a:lnTo>
                    <a:pt x="72" y="1258"/>
                  </a:lnTo>
                  <a:lnTo>
                    <a:pt x="73" y="1282"/>
                  </a:lnTo>
                  <a:lnTo>
                    <a:pt x="75" y="1306"/>
                  </a:lnTo>
                  <a:lnTo>
                    <a:pt x="79" y="1328"/>
                  </a:lnTo>
                  <a:lnTo>
                    <a:pt x="82" y="1352"/>
                  </a:lnTo>
                  <a:lnTo>
                    <a:pt x="87" y="1375"/>
                  </a:lnTo>
                  <a:lnTo>
                    <a:pt x="93" y="1398"/>
                  </a:lnTo>
                  <a:lnTo>
                    <a:pt x="100" y="1421"/>
                  </a:lnTo>
                  <a:lnTo>
                    <a:pt x="109" y="1444"/>
                  </a:lnTo>
                  <a:lnTo>
                    <a:pt x="119" y="1467"/>
                  </a:lnTo>
                  <a:lnTo>
                    <a:pt x="129" y="1490"/>
                  </a:lnTo>
                  <a:lnTo>
                    <a:pt x="141" y="1512"/>
                  </a:lnTo>
                  <a:lnTo>
                    <a:pt x="155" y="1536"/>
                  </a:lnTo>
                  <a:lnTo>
                    <a:pt x="171" y="1558"/>
                  </a:lnTo>
                  <a:lnTo>
                    <a:pt x="187" y="1579"/>
                  </a:lnTo>
                  <a:lnTo>
                    <a:pt x="203" y="1600"/>
                  </a:lnTo>
                  <a:lnTo>
                    <a:pt x="220" y="1619"/>
                  </a:lnTo>
                  <a:lnTo>
                    <a:pt x="239" y="1637"/>
                  </a:lnTo>
                  <a:lnTo>
                    <a:pt x="257" y="1655"/>
                  </a:lnTo>
                  <a:lnTo>
                    <a:pt x="276" y="1671"/>
                  </a:lnTo>
                  <a:lnTo>
                    <a:pt x="296" y="1687"/>
                  </a:lnTo>
                  <a:lnTo>
                    <a:pt x="315" y="1703"/>
                  </a:lnTo>
                  <a:lnTo>
                    <a:pt x="337" y="1717"/>
                  </a:lnTo>
                  <a:lnTo>
                    <a:pt x="357" y="1730"/>
                  </a:lnTo>
                  <a:lnTo>
                    <a:pt x="379" y="1742"/>
                  </a:lnTo>
                  <a:lnTo>
                    <a:pt x="401" y="1754"/>
                  </a:lnTo>
                  <a:lnTo>
                    <a:pt x="423" y="1766"/>
                  </a:lnTo>
                  <a:lnTo>
                    <a:pt x="446" y="1776"/>
                  </a:lnTo>
                  <a:lnTo>
                    <a:pt x="491" y="1795"/>
                  </a:lnTo>
                  <a:lnTo>
                    <a:pt x="539" y="1812"/>
                  </a:lnTo>
                  <a:lnTo>
                    <a:pt x="585" y="1828"/>
                  </a:lnTo>
                  <a:lnTo>
                    <a:pt x="633" y="1841"/>
                  </a:lnTo>
                  <a:lnTo>
                    <a:pt x="680" y="1853"/>
                  </a:lnTo>
                  <a:lnTo>
                    <a:pt x="727" y="1864"/>
                  </a:lnTo>
                  <a:lnTo>
                    <a:pt x="772" y="1874"/>
                  </a:lnTo>
                  <a:lnTo>
                    <a:pt x="817" y="1884"/>
                  </a:lnTo>
                  <a:lnTo>
                    <a:pt x="906" y="1903"/>
                  </a:lnTo>
                  <a:lnTo>
                    <a:pt x="995" y="1921"/>
                  </a:lnTo>
                  <a:lnTo>
                    <a:pt x="1084" y="1939"/>
                  </a:lnTo>
                  <a:lnTo>
                    <a:pt x="1173" y="1958"/>
                  </a:lnTo>
                  <a:lnTo>
                    <a:pt x="1261" y="1977"/>
                  </a:lnTo>
                  <a:lnTo>
                    <a:pt x="1350" y="1998"/>
                  </a:lnTo>
                  <a:lnTo>
                    <a:pt x="1438" y="2020"/>
                  </a:lnTo>
                  <a:lnTo>
                    <a:pt x="1527" y="2043"/>
                  </a:lnTo>
                  <a:lnTo>
                    <a:pt x="1562" y="2054"/>
                  </a:lnTo>
                  <a:lnTo>
                    <a:pt x="1596" y="2064"/>
                  </a:lnTo>
                  <a:lnTo>
                    <a:pt x="1632" y="2077"/>
                  </a:lnTo>
                  <a:lnTo>
                    <a:pt x="1666" y="2091"/>
                  </a:lnTo>
                  <a:lnTo>
                    <a:pt x="1734" y="2119"/>
                  </a:lnTo>
                  <a:lnTo>
                    <a:pt x="1803" y="2148"/>
                  </a:lnTo>
                  <a:lnTo>
                    <a:pt x="1873" y="2177"/>
                  </a:lnTo>
                  <a:lnTo>
                    <a:pt x="1942" y="2202"/>
                  </a:lnTo>
                  <a:lnTo>
                    <a:pt x="1976" y="2214"/>
                  </a:lnTo>
                  <a:lnTo>
                    <a:pt x="2012" y="2223"/>
                  </a:lnTo>
                  <a:lnTo>
                    <a:pt x="2048" y="2231"/>
                  </a:lnTo>
                  <a:lnTo>
                    <a:pt x="2083" y="2238"/>
                  </a:lnTo>
                  <a:lnTo>
                    <a:pt x="2100" y="2240"/>
                  </a:lnTo>
                  <a:lnTo>
                    <a:pt x="2119" y="2242"/>
                  </a:lnTo>
                  <a:lnTo>
                    <a:pt x="2136" y="2243"/>
                  </a:lnTo>
                  <a:lnTo>
                    <a:pt x="2153" y="2242"/>
                  </a:lnTo>
                  <a:lnTo>
                    <a:pt x="2188" y="2240"/>
                  </a:lnTo>
                  <a:lnTo>
                    <a:pt x="2221" y="2235"/>
                  </a:lnTo>
                  <a:lnTo>
                    <a:pt x="2254" y="2227"/>
                  </a:lnTo>
                  <a:lnTo>
                    <a:pt x="2286" y="2219"/>
                  </a:lnTo>
                  <a:lnTo>
                    <a:pt x="2319" y="2209"/>
                  </a:lnTo>
                  <a:lnTo>
                    <a:pt x="2351" y="2197"/>
                  </a:lnTo>
                  <a:lnTo>
                    <a:pt x="2415" y="2171"/>
                  </a:lnTo>
                  <a:lnTo>
                    <a:pt x="2478" y="2146"/>
                  </a:lnTo>
                  <a:lnTo>
                    <a:pt x="2511" y="2133"/>
                  </a:lnTo>
                  <a:lnTo>
                    <a:pt x="2544" y="2122"/>
                  </a:lnTo>
                  <a:lnTo>
                    <a:pt x="2578" y="2112"/>
                  </a:lnTo>
                  <a:lnTo>
                    <a:pt x="2611" y="2104"/>
                  </a:lnTo>
                  <a:lnTo>
                    <a:pt x="2636" y="2098"/>
                  </a:lnTo>
                  <a:lnTo>
                    <a:pt x="2661" y="2096"/>
                  </a:lnTo>
                  <a:lnTo>
                    <a:pt x="2686" y="2092"/>
                  </a:lnTo>
                  <a:lnTo>
                    <a:pt x="2711" y="2091"/>
                  </a:lnTo>
                  <a:lnTo>
                    <a:pt x="2760" y="2088"/>
                  </a:lnTo>
                  <a:lnTo>
                    <a:pt x="2810" y="2088"/>
                  </a:lnTo>
                  <a:lnTo>
                    <a:pt x="2860" y="2089"/>
                  </a:lnTo>
                  <a:lnTo>
                    <a:pt x="2909" y="2091"/>
                  </a:lnTo>
                  <a:lnTo>
                    <a:pt x="2959" y="2093"/>
                  </a:lnTo>
                  <a:lnTo>
                    <a:pt x="3009" y="2096"/>
                  </a:lnTo>
                  <a:close/>
                </a:path>
              </a:pathLst>
            </a:custGeom>
            <a:solidFill>
              <a:srgbClr val="ADE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6599238" y="1701800"/>
              <a:ext cx="1706563" cy="160338"/>
            </a:xfrm>
            <a:custGeom>
              <a:avLst/>
              <a:gdLst>
                <a:gd name="T0" fmla="*/ 1463 w 3225"/>
                <a:gd name="T1" fmla="*/ 115 h 403"/>
                <a:gd name="T2" fmla="*/ 1479 w 3225"/>
                <a:gd name="T3" fmla="*/ 113 h 403"/>
                <a:gd name="T4" fmla="*/ 1496 w 3225"/>
                <a:gd name="T5" fmla="*/ 113 h 403"/>
                <a:gd name="T6" fmla="*/ 1625 w 3225"/>
                <a:gd name="T7" fmla="*/ 99 h 403"/>
                <a:gd name="T8" fmla="*/ 1840 w 3225"/>
                <a:gd name="T9" fmla="*/ 53 h 403"/>
                <a:gd name="T10" fmla="*/ 2055 w 3225"/>
                <a:gd name="T11" fmla="*/ 10 h 403"/>
                <a:gd name="T12" fmla="*/ 2186 w 3225"/>
                <a:gd name="T13" fmla="*/ 0 h 403"/>
                <a:gd name="T14" fmla="*/ 2322 w 3225"/>
                <a:gd name="T15" fmla="*/ 7 h 403"/>
                <a:gd name="T16" fmla="*/ 2457 w 3225"/>
                <a:gd name="T17" fmla="*/ 25 h 403"/>
                <a:gd name="T18" fmla="*/ 2592 w 3225"/>
                <a:gd name="T19" fmla="*/ 52 h 403"/>
                <a:gd name="T20" fmla="*/ 2728 w 3225"/>
                <a:gd name="T21" fmla="*/ 98 h 403"/>
                <a:gd name="T22" fmla="*/ 2861 w 3225"/>
                <a:gd name="T23" fmla="*/ 158 h 403"/>
                <a:gd name="T24" fmla="*/ 2985 w 3225"/>
                <a:gd name="T25" fmla="*/ 221 h 403"/>
                <a:gd name="T26" fmla="*/ 3100 w 3225"/>
                <a:gd name="T27" fmla="*/ 283 h 403"/>
                <a:gd name="T28" fmla="*/ 3164 w 3225"/>
                <a:gd name="T29" fmla="*/ 329 h 403"/>
                <a:gd name="T30" fmla="*/ 3213 w 3225"/>
                <a:gd name="T31" fmla="*/ 383 h 403"/>
                <a:gd name="T32" fmla="*/ 3214 w 3225"/>
                <a:gd name="T33" fmla="*/ 387 h 403"/>
                <a:gd name="T34" fmla="*/ 3181 w 3225"/>
                <a:gd name="T35" fmla="*/ 358 h 403"/>
                <a:gd name="T36" fmla="*/ 3111 w 3225"/>
                <a:gd name="T37" fmla="*/ 319 h 403"/>
                <a:gd name="T38" fmla="*/ 3001 w 3225"/>
                <a:gd name="T39" fmla="*/ 275 h 403"/>
                <a:gd name="T40" fmla="*/ 2860 w 3225"/>
                <a:gd name="T41" fmla="*/ 233 h 403"/>
                <a:gd name="T42" fmla="*/ 2706 w 3225"/>
                <a:gd name="T43" fmla="*/ 196 h 403"/>
                <a:gd name="T44" fmla="*/ 2552 w 3225"/>
                <a:gd name="T45" fmla="*/ 173 h 403"/>
                <a:gd name="T46" fmla="*/ 2392 w 3225"/>
                <a:gd name="T47" fmla="*/ 156 h 403"/>
                <a:gd name="T48" fmla="*/ 2223 w 3225"/>
                <a:gd name="T49" fmla="*/ 146 h 403"/>
                <a:gd name="T50" fmla="*/ 1888 w 3225"/>
                <a:gd name="T51" fmla="*/ 145 h 403"/>
                <a:gd name="T52" fmla="*/ 1551 w 3225"/>
                <a:gd name="T53" fmla="*/ 156 h 403"/>
                <a:gd name="T54" fmla="*/ 1425 w 3225"/>
                <a:gd name="T55" fmla="*/ 154 h 403"/>
                <a:gd name="T56" fmla="*/ 1219 w 3225"/>
                <a:gd name="T57" fmla="*/ 137 h 403"/>
                <a:gd name="T58" fmla="*/ 1013 w 3225"/>
                <a:gd name="T59" fmla="*/ 116 h 403"/>
                <a:gd name="T60" fmla="*/ 888 w 3225"/>
                <a:gd name="T61" fmla="*/ 112 h 403"/>
                <a:gd name="T62" fmla="*/ 770 w 3225"/>
                <a:gd name="T63" fmla="*/ 120 h 403"/>
                <a:gd name="T64" fmla="*/ 655 w 3225"/>
                <a:gd name="T65" fmla="*/ 140 h 403"/>
                <a:gd name="T66" fmla="*/ 572 w 3225"/>
                <a:gd name="T67" fmla="*/ 160 h 403"/>
                <a:gd name="T68" fmla="*/ 548 w 3225"/>
                <a:gd name="T69" fmla="*/ 167 h 403"/>
                <a:gd name="T70" fmla="*/ 524 w 3225"/>
                <a:gd name="T71" fmla="*/ 177 h 403"/>
                <a:gd name="T72" fmla="*/ 474 w 3225"/>
                <a:gd name="T73" fmla="*/ 196 h 403"/>
                <a:gd name="T74" fmla="*/ 416 w 3225"/>
                <a:gd name="T75" fmla="*/ 223 h 403"/>
                <a:gd name="T76" fmla="*/ 358 w 3225"/>
                <a:gd name="T77" fmla="*/ 255 h 403"/>
                <a:gd name="T78" fmla="*/ 305 w 3225"/>
                <a:gd name="T79" fmla="*/ 279 h 403"/>
                <a:gd name="T80" fmla="*/ 248 w 3225"/>
                <a:gd name="T81" fmla="*/ 290 h 403"/>
                <a:gd name="T82" fmla="*/ 184 w 3225"/>
                <a:gd name="T83" fmla="*/ 292 h 403"/>
                <a:gd name="T84" fmla="*/ 105 w 3225"/>
                <a:gd name="T85" fmla="*/ 302 h 403"/>
                <a:gd name="T86" fmla="*/ 39 w 3225"/>
                <a:gd name="T87" fmla="*/ 305 h 403"/>
                <a:gd name="T88" fmla="*/ 0 w 3225"/>
                <a:gd name="T89" fmla="*/ 302 h 403"/>
                <a:gd name="T90" fmla="*/ 105 w 3225"/>
                <a:gd name="T91" fmla="*/ 246 h 403"/>
                <a:gd name="T92" fmla="*/ 216 w 3225"/>
                <a:gd name="T93" fmla="*/ 203 h 403"/>
                <a:gd name="T94" fmla="*/ 313 w 3225"/>
                <a:gd name="T95" fmla="*/ 169 h 403"/>
                <a:gd name="T96" fmla="*/ 382 w 3225"/>
                <a:gd name="T97" fmla="*/ 140 h 403"/>
                <a:gd name="T98" fmla="*/ 451 w 3225"/>
                <a:gd name="T99" fmla="*/ 115 h 403"/>
                <a:gd name="T100" fmla="*/ 537 w 3225"/>
                <a:gd name="T101" fmla="*/ 95 h 403"/>
                <a:gd name="T102" fmla="*/ 627 w 3225"/>
                <a:gd name="T103" fmla="*/ 82 h 403"/>
                <a:gd name="T104" fmla="*/ 719 w 3225"/>
                <a:gd name="T105" fmla="*/ 77 h 403"/>
                <a:gd name="T106" fmla="*/ 902 w 3225"/>
                <a:gd name="T107" fmla="*/ 79 h 403"/>
                <a:gd name="T108" fmla="*/ 1207 w 3225"/>
                <a:gd name="T109" fmla="*/ 104 h 403"/>
                <a:gd name="T110" fmla="*/ 1391 w 3225"/>
                <a:gd name="T111" fmla="*/ 11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5" h="403">
                  <a:moveTo>
                    <a:pt x="1452" y="115"/>
                  </a:moveTo>
                  <a:lnTo>
                    <a:pt x="1458" y="115"/>
                  </a:lnTo>
                  <a:lnTo>
                    <a:pt x="1463" y="115"/>
                  </a:lnTo>
                  <a:lnTo>
                    <a:pt x="1469" y="115"/>
                  </a:lnTo>
                  <a:lnTo>
                    <a:pt x="1474" y="115"/>
                  </a:lnTo>
                  <a:lnTo>
                    <a:pt x="1479" y="113"/>
                  </a:lnTo>
                  <a:lnTo>
                    <a:pt x="1485" y="113"/>
                  </a:lnTo>
                  <a:lnTo>
                    <a:pt x="1490" y="113"/>
                  </a:lnTo>
                  <a:lnTo>
                    <a:pt x="1496" y="113"/>
                  </a:lnTo>
                  <a:lnTo>
                    <a:pt x="1539" y="111"/>
                  </a:lnTo>
                  <a:lnTo>
                    <a:pt x="1582" y="106"/>
                  </a:lnTo>
                  <a:lnTo>
                    <a:pt x="1625" y="99"/>
                  </a:lnTo>
                  <a:lnTo>
                    <a:pt x="1668" y="91"/>
                  </a:lnTo>
                  <a:lnTo>
                    <a:pt x="1754" y="73"/>
                  </a:lnTo>
                  <a:lnTo>
                    <a:pt x="1840" y="53"/>
                  </a:lnTo>
                  <a:lnTo>
                    <a:pt x="1925" y="33"/>
                  </a:lnTo>
                  <a:lnTo>
                    <a:pt x="2012" y="16"/>
                  </a:lnTo>
                  <a:lnTo>
                    <a:pt x="2055" y="10"/>
                  </a:lnTo>
                  <a:lnTo>
                    <a:pt x="2098" y="4"/>
                  </a:lnTo>
                  <a:lnTo>
                    <a:pt x="2141" y="2"/>
                  </a:lnTo>
                  <a:lnTo>
                    <a:pt x="2186" y="0"/>
                  </a:lnTo>
                  <a:lnTo>
                    <a:pt x="2231" y="0"/>
                  </a:lnTo>
                  <a:lnTo>
                    <a:pt x="2276" y="3"/>
                  </a:lnTo>
                  <a:lnTo>
                    <a:pt x="2322" y="7"/>
                  </a:lnTo>
                  <a:lnTo>
                    <a:pt x="2366" y="12"/>
                  </a:lnTo>
                  <a:lnTo>
                    <a:pt x="2411" y="19"/>
                  </a:lnTo>
                  <a:lnTo>
                    <a:pt x="2457" y="25"/>
                  </a:lnTo>
                  <a:lnTo>
                    <a:pt x="2501" y="33"/>
                  </a:lnTo>
                  <a:lnTo>
                    <a:pt x="2545" y="41"/>
                  </a:lnTo>
                  <a:lnTo>
                    <a:pt x="2592" y="52"/>
                  </a:lnTo>
                  <a:lnTo>
                    <a:pt x="2637" y="65"/>
                  </a:lnTo>
                  <a:lnTo>
                    <a:pt x="2682" y="81"/>
                  </a:lnTo>
                  <a:lnTo>
                    <a:pt x="2728" y="98"/>
                  </a:lnTo>
                  <a:lnTo>
                    <a:pt x="2773" y="116"/>
                  </a:lnTo>
                  <a:lnTo>
                    <a:pt x="2817" y="137"/>
                  </a:lnTo>
                  <a:lnTo>
                    <a:pt x="2861" y="158"/>
                  </a:lnTo>
                  <a:lnTo>
                    <a:pt x="2904" y="181"/>
                  </a:lnTo>
                  <a:lnTo>
                    <a:pt x="2942" y="200"/>
                  </a:lnTo>
                  <a:lnTo>
                    <a:pt x="2985" y="221"/>
                  </a:lnTo>
                  <a:lnTo>
                    <a:pt x="3031" y="244"/>
                  </a:lnTo>
                  <a:lnTo>
                    <a:pt x="3078" y="270"/>
                  </a:lnTo>
                  <a:lnTo>
                    <a:pt x="3100" y="283"/>
                  </a:lnTo>
                  <a:lnTo>
                    <a:pt x="3123" y="299"/>
                  </a:lnTo>
                  <a:lnTo>
                    <a:pt x="3144" y="313"/>
                  </a:lnTo>
                  <a:lnTo>
                    <a:pt x="3164" y="329"/>
                  </a:lnTo>
                  <a:lnTo>
                    <a:pt x="3181" y="346"/>
                  </a:lnTo>
                  <a:lnTo>
                    <a:pt x="3199" y="365"/>
                  </a:lnTo>
                  <a:lnTo>
                    <a:pt x="3213" y="383"/>
                  </a:lnTo>
                  <a:lnTo>
                    <a:pt x="3225" y="403"/>
                  </a:lnTo>
                  <a:lnTo>
                    <a:pt x="3219" y="395"/>
                  </a:lnTo>
                  <a:lnTo>
                    <a:pt x="3214" y="387"/>
                  </a:lnTo>
                  <a:lnTo>
                    <a:pt x="3207" y="379"/>
                  </a:lnTo>
                  <a:lnTo>
                    <a:pt x="3200" y="373"/>
                  </a:lnTo>
                  <a:lnTo>
                    <a:pt x="3181" y="358"/>
                  </a:lnTo>
                  <a:lnTo>
                    <a:pt x="3161" y="344"/>
                  </a:lnTo>
                  <a:lnTo>
                    <a:pt x="3137" y="330"/>
                  </a:lnTo>
                  <a:lnTo>
                    <a:pt x="3111" y="319"/>
                  </a:lnTo>
                  <a:lnTo>
                    <a:pt x="3085" y="307"/>
                  </a:lnTo>
                  <a:lnTo>
                    <a:pt x="3057" y="295"/>
                  </a:lnTo>
                  <a:lnTo>
                    <a:pt x="3001" y="275"/>
                  </a:lnTo>
                  <a:lnTo>
                    <a:pt x="2946" y="258"/>
                  </a:lnTo>
                  <a:lnTo>
                    <a:pt x="2897" y="245"/>
                  </a:lnTo>
                  <a:lnTo>
                    <a:pt x="2860" y="233"/>
                  </a:lnTo>
                  <a:lnTo>
                    <a:pt x="2809" y="220"/>
                  </a:lnTo>
                  <a:lnTo>
                    <a:pt x="2758" y="207"/>
                  </a:lnTo>
                  <a:lnTo>
                    <a:pt x="2706" y="196"/>
                  </a:lnTo>
                  <a:lnTo>
                    <a:pt x="2655" y="187"/>
                  </a:lnTo>
                  <a:lnTo>
                    <a:pt x="2604" y="179"/>
                  </a:lnTo>
                  <a:lnTo>
                    <a:pt x="2552" y="173"/>
                  </a:lnTo>
                  <a:lnTo>
                    <a:pt x="2500" y="166"/>
                  </a:lnTo>
                  <a:lnTo>
                    <a:pt x="2448" y="161"/>
                  </a:lnTo>
                  <a:lnTo>
                    <a:pt x="2392" y="156"/>
                  </a:lnTo>
                  <a:lnTo>
                    <a:pt x="2336" y="152"/>
                  </a:lnTo>
                  <a:lnTo>
                    <a:pt x="2280" y="149"/>
                  </a:lnTo>
                  <a:lnTo>
                    <a:pt x="2223" y="146"/>
                  </a:lnTo>
                  <a:lnTo>
                    <a:pt x="2111" y="144"/>
                  </a:lnTo>
                  <a:lnTo>
                    <a:pt x="2000" y="142"/>
                  </a:lnTo>
                  <a:lnTo>
                    <a:pt x="1888" y="145"/>
                  </a:lnTo>
                  <a:lnTo>
                    <a:pt x="1776" y="148"/>
                  </a:lnTo>
                  <a:lnTo>
                    <a:pt x="1664" y="152"/>
                  </a:lnTo>
                  <a:lnTo>
                    <a:pt x="1551" y="156"/>
                  </a:lnTo>
                  <a:lnTo>
                    <a:pt x="1509" y="157"/>
                  </a:lnTo>
                  <a:lnTo>
                    <a:pt x="1467" y="156"/>
                  </a:lnTo>
                  <a:lnTo>
                    <a:pt x="1425" y="154"/>
                  </a:lnTo>
                  <a:lnTo>
                    <a:pt x="1384" y="153"/>
                  </a:lnTo>
                  <a:lnTo>
                    <a:pt x="1301" y="145"/>
                  </a:lnTo>
                  <a:lnTo>
                    <a:pt x="1219" y="137"/>
                  </a:lnTo>
                  <a:lnTo>
                    <a:pt x="1136" y="128"/>
                  </a:lnTo>
                  <a:lnTo>
                    <a:pt x="1054" y="120"/>
                  </a:lnTo>
                  <a:lnTo>
                    <a:pt x="1013" y="116"/>
                  </a:lnTo>
                  <a:lnTo>
                    <a:pt x="971" y="113"/>
                  </a:lnTo>
                  <a:lnTo>
                    <a:pt x="930" y="112"/>
                  </a:lnTo>
                  <a:lnTo>
                    <a:pt x="888" y="112"/>
                  </a:lnTo>
                  <a:lnTo>
                    <a:pt x="848" y="112"/>
                  </a:lnTo>
                  <a:lnTo>
                    <a:pt x="809" y="115"/>
                  </a:lnTo>
                  <a:lnTo>
                    <a:pt x="770" y="120"/>
                  </a:lnTo>
                  <a:lnTo>
                    <a:pt x="731" y="125"/>
                  </a:lnTo>
                  <a:lnTo>
                    <a:pt x="693" y="133"/>
                  </a:lnTo>
                  <a:lnTo>
                    <a:pt x="655" y="140"/>
                  </a:lnTo>
                  <a:lnTo>
                    <a:pt x="616" y="149"/>
                  </a:lnTo>
                  <a:lnTo>
                    <a:pt x="580" y="158"/>
                  </a:lnTo>
                  <a:lnTo>
                    <a:pt x="572" y="160"/>
                  </a:lnTo>
                  <a:lnTo>
                    <a:pt x="565" y="162"/>
                  </a:lnTo>
                  <a:lnTo>
                    <a:pt x="556" y="165"/>
                  </a:lnTo>
                  <a:lnTo>
                    <a:pt x="548" y="167"/>
                  </a:lnTo>
                  <a:lnTo>
                    <a:pt x="540" y="171"/>
                  </a:lnTo>
                  <a:lnTo>
                    <a:pt x="531" y="174"/>
                  </a:lnTo>
                  <a:lnTo>
                    <a:pt x="524" y="177"/>
                  </a:lnTo>
                  <a:lnTo>
                    <a:pt x="516" y="179"/>
                  </a:lnTo>
                  <a:lnTo>
                    <a:pt x="494" y="188"/>
                  </a:lnTo>
                  <a:lnTo>
                    <a:pt x="474" y="196"/>
                  </a:lnTo>
                  <a:lnTo>
                    <a:pt x="453" y="204"/>
                  </a:lnTo>
                  <a:lnTo>
                    <a:pt x="435" y="213"/>
                  </a:lnTo>
                  <a:lnTo>
                    <a:pt x="416" y="223"/>
                  </a:lnTo>
                  <a:lnTo>
                    <a:pt x="397" y="233"/>
                  </a:lnTo>
                  <a:lnTo>
                    <a:pt x="378" y="244"/>
                  </a:lnTo>
                  <a:lnTo>
                    <a:pt x="358" y="255"/>
                  </a:lnTo>
                  <a:lnTo>
                    <a:pt x="341" y="265"/>
                  </a:lnTo>
                  <a:lnTo>
                    <a:pt x="324" y="273"/>
                  </a:lnTo>
                  <a:lnTo>
                    <a:pt x="305" y="279"/>
                  </a:lnTo>
                  <a:lnTo>
                    <a:pt x="286" y="283"/>
                  </a:lnTo>
                  <a:lnTo>
                    <a:pt x="267" y="287"/>
                  </a:lnTo>
                  <a:lnTo>
                    <a:pt x="248" y="290"/>
                  </a:lnTo>
                  <a:lnTo>
                    <a:pt x="229" y="291"/>
                  </a:lnTo>
                  <a:lnTo>
                    <a:pt x="210" y="291"/>
                  </a:lnTo>
                  <a:lnTo>
                    <a:pt x="184" y="292"/>
                  </a:lnTo>
                  <a:lnTo>
                    <a:pt x="157" y="295"/>
                  </a:lnTo>
                  <a:lnTo>
                    <a:pt x="130" y="298"/>
                  </a:lnTo>
                  <a:lnTo>
                    <a:pt x="105" y="302"/>
                  </a:lnTo>
                  <a:lnTo>
                    <a:pt x="79" y="304"/>
                  </a:lnTo>
                  <a:lnTo>
                    <a:pt x="52" y="305"/>
                  </a:lnTo>
                  <a:lnTo>
                    <a:pt x="39" y="305"/>
                  </a:lnTo>
                  <a:lnTo>
                    <a:pt x="26" y="304"/>
                  </a:lnTo>
                  <a:lnTo>
                    <a:pt x="13" y="303"/>
                  </a:lnTo>
                  <a:lnTo>
                    <a:pt x="0" y="302"/>
                  </a:lnTo>
                  <a:lnTo>
                    <a:pt x="33" y="282"/>
                  </a:lnTo>
                  <a:lnTo>
                    <a:pt x="69" y="263"/>
                  </a:lnTo>
                  <a:lnTo>
                    <a:pt x="105" y="246"/>
                  </a:lnTo>
                  <a:lnTo>
                    <a:pt x="141" y="232"/>
                  </a:lnTo>
                  <a:lnTo>
                    <a:pt x="179" y="217"/>
                  </a:lnTo>
                  <a:lnTo>
                    <a:pt x="216" y="203"/>
                  </a:lnTo>
                  <a:lnTo>
                    <a:pt x="254" y="190"/>
                  </a:lnTo>
                  <a:lnTo>
                    <a:pt x="289" y="178"/>
                  </a:lnTo>
                  <a:lnTo>
                    <a:pt x="313" y="169"/>
                  </a:lnTo>
                  <a:lnTo>
                    <a:pt x="337" y="160"/>
                  </a:lnTo>
                  <a:lnTo>
                    <a:pt x="359" y="150"/>
                  </a:lnTo>
                  <a:lnTo>
                    <a:pt x="382" y="140"/>
                  </a:lnTo>
                  <a:lnTo>
                    <a:pt x="405" y="131"/>
                  </a:lnTo>
                  <a:lnTo>
                    <a:pt x="429" y="123"/>
                  </a:lnTo>
                  <a:lnTo>
                    <a:pt x="451" y="115"/>
                  </a:lnTo>
                  <a:lnTo>
                    <a:pt x="475" y="108"/>
                  </a:lnTo>
                  <a:lnTo>
                    <a:pt x="505" y="102"/>
                  </a:lnTo>
                  <a:lnTo>
                    <a:pt x="537" y="95"/>
                  </a:lnTo>
                  <a:lnTo>
                    <a:pt x="567" y="90"/>
                  </a:lnTo>
                  <a:lnTo>
                    <a:pt x="597" y="86"/>
                  </a:lnTo>
                  <a:lnTo>
                    <a:pt x="627" y="82"/>
                  </a:lnTo>
                  <a:lnTo>
                    <a:pt x="657" y="79"/>
                  </a:lnTo>
                  <a:lnTo>
                    <a:pt x="688" y="78"/>
                  </a:lnTo>
                  <a:lnTo>
                    <a:pt x="719" y="77"/>
                  </a:lnTo>
                  <a:lnTo>
                    <a:pt x="780" y="75"/>
                  </a:lnTo>
                  <a:lnTo>
                    <a:pt x="840" y="77"/>
                  </a:lnTo>
                  <a:lnTo>
                    <a:pt x="902" y="79"/>
                  </a:lnTo>
                  <a:lnTo>
                    <a:pt x="963" y="83"/>
                  </a:lnTo>
                  <a:lnTo>
                    <a:pt x="1085" y="94"/>
                  </a:lnTo>
                  <a:lnTo>
                    <a:pt x="1207" y="104"/>
                  </a:lnTo>
                  <a:lnTo>
                    <a:pt x="1269" y="110"/>
                  </a:lnTo>
                  <a:lnTo>
                    <a:pt x="1329" y="112"/>
                  </a:lnTo>
                  <a:lnTo>
                    <a:pt x="1391" y="115"/>
                  </a:lnTo>
                  <a:lnTo>
                    <a:pt x="1452" y="115"/>
                  </a:lnTo>
                  <a:close/>
                </a:path>
              </a:pathLst>
            </a:custGeom>
            <a:solidFill>
              <a:srgbClr val="609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192088" y="1916113"/>
              <a:ext cx="3671888" cy="700088"/>
            </a:xfrm>
            <a:custGeom>
              <a:avLst/>
              <a:gdLst>
                <a:gd name="T0" fmla="*/ 267 w 6941"/>
                <a:gd name="T1" fmla="*/ 146 h 1766"/>
                <a:gd name="T2" fmla="*/ 123 w 6941"/>
                <a:gd name="T3" fmla="*/ 124 h 1766"/>
                <a:gd name="T4" fmla="*/ 22 w 6941"/>
                <a:gd name="T5" fmla="*/ 72 h 1766"/>
                <a:gd name="T6" fmla="*/ 89 w 6941"/>
                <a:gd name="T7" fmla="*/ 28 h 1766"/>
                <a:gd name="T8" fmla="*/ 240 w 6941"/>
                <a:gd name="T9" fmla="*/ 4 h 1766"/>
                <a:gd name="T10" fmla="*/ 420 w 6941"/>
                <a:gd name="T11" fmla="*/ 4 h 1766"/>
                <a:gd name="T12" fmla="*/ 718 w 6941"/>
                <a:gd name="T13" fmla="*/ 55 h 1766"/>
                <a:gd name="T14" fmla="*/ 1067 w 6941"/>
                <a:gd name="T15" fmla="*/ 168 h 1766"/>
                <a:gd name="T16" fmla="*/ 1641 w 6941"/>
                <a:gd name="T17" fmla="*/ 342 h 1766"/>
                <a:gd name="T18" fmla="*/ 2263 w 6941"/>
                <a:gd name="T19" fmla="*/ 473 h 1766"/>
                <a:gd name="T20" fmla="*/ 2911 w 6941"/>
                <a:gd name="T21" fmla="*/ 569 h 1766"/>
                <a:gd name="T22" fmla="*/ 3471 w 6941"/>
                <a:gd name="T23" fmla="*/ 617 h 1766"/>
                <a:gd name="T24" fmla="*/ 3781 w 6941"/>
                <a:gd name="T25" fmla="*/ 660 h 1766"/>
                <a:gd name="T26" fmla="*/ 4102 w 6941"/>
                <a:gd name="T27" fmla="*/ 748 h 1766"/>
                <a:gd name="T28" fmla="*/ 4365 w 6941"/>
                <a:gd name="T29" fmla="*/ 823 h 1766"/>
                <a:gd name="T30" fmla="*/ 4701 w 6941"/>
                <a:gd name="T31" fmla="*/ 848 h 1766"/>
                <a:gd name="T32" fmla="*/ 4962 w 6941"/>
                <a:gd name="T33" fmla="*/ 874 h 1766"/>
                <a:gd name="T34" fmla="*/ 5221 w 6941"/>
                <a:gd name="T35" fmla="*/ 948 h 1766"/>
                <a:gd name="T36" fmla="*/ 5406 w 6941"/>
                <a:gd name="T37" fmla="*/ 1040 h 1766"/>
                <a:gd name="T38" fmla="*/ 5516 w 6941"/>
                <a:gd name="T39" fmla="*/ 1118 h 1766"/>
                <a:gd name="T40" fmla="*/ 5608 w 6941"/>
                <a:gd name="T41" fmla="*/ 1223 h 1766"/>
                <a:gd name="T42" fmla="*/ 5685 w 6941"/>
                <a:gd name="T43" fmla="*/ 1293 h 1766"/>
                <a:gd name="T44" fmla="*/ 5790 w 6941"/>
                <a:gd name="T45" fmla="*/ 1346 h 1766"/>
                <a:gd name="T46" fmla="*/ 5935 w 6941"/>
                <a:gd name="T47" fmla="*/ 1406 h 1766"/>
                <a:gd name="T48" fmla="*/ 6189 w 6941"/>
                <a:gd name="T49" fmla="*/ 1502 h 1766"/>
                <a:gd name="T50" fmla="*/ 6340 w 6941"/>
                <a:gd name="T51" fmla="*/ 1574 h 1766"/>
                <a:gd name="T52" fmla="*/ 6432 w 6941"/>
                <a:gd name="T53" fmla="*/ 1604 h 1766"/>
                <a:gd name="T54" fmla="*/ 6551 w 6941"/>
                <a:gd name="T55" fmla="*/ 1637 h 1766"/>
                <a:gd name="T56" fmla="*/ 6668 w 6941"/>
                <a:gd name="T57" fmla="*/ 1659 h 1766"/>
                <a:gd name="T58" fmla="*/ 6774 w 6941"/>
                <a:gd name="T59" fmla="*/ 1696 h 1766"/>
                <a:gd name="T60" fmla="*/ 6838 w 6941"/>
                <a:gd name="T61" fmla="*/ 1713 h 1766"/>
                <a:gd name="T62" fmla="*/ 6888 w 6941"/>
                <a:gd name="T63" fmla="*/ 1728 h 1766"/>
                <a:gd name="T64" fmla="*/ 6924 w 6941"/>
                <a:gd name="T65" fmla="*/ 1749 h 1766"/>
                <a:gd name="T66" fmla="*/ 6913 w 6941"/>
                <a:gd name="T67" fmla="*/ 1757 h 1766"/>
                <a:gd name="T68" fmla="*/ 6861 w 6941"/>
                <a:gd name="T69" fmla="*/ 1765 h 1766"/>
                <a:gd name="T70" fmla="*/ 6787 w 6941"/>
                <a:gd name="T71" fmla="*/ 1750 h 1766"/>
                <a:gd name="T72" fmla="*/ 6658 w 6941"/>
                <a:gd name="T73" fmla="*/ 1720 h 1766"/>
                <a:gd name="T74" fmla="*/ 6452 w 6941"/>
                <a:gd name="T75" fmla="*/ 1665 h 1766"/>
                <a:gd name="T76" fmla="*/ 6087 w 6941"/>
                <a:gd name="T77" fmla="*/ 1538 h 1766"/>
                <a:gd name="T78" fmla="*/ 5740 w 6941"/>
                <a:gd name="T79" fmla="*/ 1382 h 1766"/>
                <a:gd name="T80" fmla="*/ 5594 w 6941"/>
                <a:gd name="T81" fmla="*/ 1291 h 1766"/>
                <a:gd name="T82" fmla="*/ 5386 w 6941"/>
                <a:gd name="T83" fmla="*/ 1136 h 1766"/>
                <a:gd name="T84" fmla="*/ 5107 w 6941"/>
                <a:gd name="T85" fmla="*/ 988 h 1766"/>
                <a:gd name="T86" fmla="*/ 4902 w 6941"/>
                <a:gd name="T87" fmla="*/ 921 h 1766"/>
                <a:gd name="T88" fmla="*/ 4753 w 6941"/>
                <a:gd name="T89" fmla="*/ 894 h 1766"/>
                <a:gd name="T90" fmla="*/ 4584 w 6941"/>
                <a:gd name="T91" fmla="*/ 890 h 1766"/>
                <a:gd name="T92" fmla="*/ 4392 w 6941"/>
                <a:gd name="T93" fmla="*/ 901 h 1766"/>
                <a:gd name="T94" fmla="*/ 4272 w 6941"/>
                <a:gd name="T95" fmla="*/ 884 h 1766"/>
                <a:gd name="T96" fmla="*/ 4041 w 6941"/>
                <a:gd name="T97" fmla="*/ 798 h 1766"/>
                <a:gd name="T98" fmla="*/ 3856 w 6941"/>
                <a:gd name="T99" fmla="*/ 752 h 1766"/>
                <a:gd name="T100" fmla="*/ 3343 w 6941"/>
                <a:gd name="T101" fmla="*/ 700 h 1766"/>
                <a:gd name="T102" fmla="*/ 2621 w 6941"/>
                <a:gd name="T103" fmla="*/ 594 h 1766"/>
                <a:gd name="T104" fmla="*/ 1904 w 6941"/>
                <a:gd name="T105" fmla="*/ 464 h 1766"/>
                <a:gd name="T106" fmla="*/ 1313 w 6941"/>
                <a:gd name="T107" fmla="*/ 325 h 1766"/>
                <a:gd name="T108" fmla="*/ 901 w 6941"/>
                <a:gd name="T109" fmla="*/ 197 h 1766"/>
                <a:gd name="T110" fmla="*/ 747 w 6941"/>
                <a:gd name="T111" fmla="*/ 162 h 1766"/>
                <a:gd name="T112" fmla="*/ 463 w 6941"/>
                <a:gd name="T113" fmla="*/ 145 h 1766"/>
                <a:gd name="T114" fmla="*/ 447 w 6941"/>
                <a:gd name="T115" fmla="*/ 145 h 1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41" h="1766">
                  <a:moveTo>
                    <a:pt x="437" y="145"/>
                  </a:moveTo>
                  <a:lnTo>
                    <a:pt x="382" y="147"/>
                  </a:lnTo>
                  <a:lnTo>
                    <a:pt x="325" y="147"/>
                  </a:lnTo>
                  <a:lnTo>
                    <a:pt x="296" y="147"/>
                  </a:lnTo>
                  <a:lnTo>
                    <a:pt x="267" y="146"/>
                  </a:lnTo>
                  <a:lnTo>
                    <a:pt x="237" y="145"/>
                  </a:lnTo>
                  <a:lnTo>
                    <a:pt x="208" y="142"/>
                  </a:lnTo>
                  <a:lnTo>
                    <a:pt x="179" y="137"/>
                  </a:lnTo>
                  <a:lnTo>
                    <a:pt x="151" y="132"/>
                  </a:lnTo>
                  <a:lnTo>
                    <a:pt x="123" y="124"/>
                  </a:lnTo>
                  <a:lnTo>
                    <a:pt x="97" y="113"/>
                  </a:lnTo>
                  <a:lnTo>
                    <a:pt x="71" y="103"/>
                  </a:lnTo>
                  <a:lnTo>
                    <a:pt x="46" y="88"/>
                  </a:lnTo>
                  <a:lnTo>
                    <a:pt x="33" y="80"/>
                  </a:lnTo>
                  <a:lnTo>
                    <a:pt x="22" y="72"/>
                  </a:lnTo>
                  <a:lnTo>
                    <a:pt x="11" y="63"/>
                  </a:lnTo>
                  <a:lnTo>
                    <a:pt x="0" y="53"/>
                  </a:lnTo>
                  <a:lnTo>
                    <a:pt x="30" y="44"/>
                  </a:lnTo>
                  <a:lnTo>
                    <a:pt x="59" y="34"/>
                  </a:lnTo>
                  <a:lnTo>
                    <a:pt x="89" y="28"/>
                  </a:lnTo>
                  <a:lnTo>
                    <a:pt x="120" y="21"/>
                  </a:lnTo>
                  <a:lnTo>
                    <a:pt x="150" y="15"/>
                  </a:lnTo>
                  <a:lnTo>
                    <a:pt x="179" y="11"/>
                  </a:lnTo>
                  <a:lnTo>
                    <a:pt x="209" y="7"/>
                  </a:lnTo>
                  <a:lnTo>
                    <a:pt x="240" y="4"/>
                  </a:lnTo>
                  <a:lnTo>
                    <a:pt x="270" y="1"/>
                  </a:lnTo>
                  <a:lnTo>
                    <a:pt x="300" y="1"/>
                  </a:lnTo>
                  <a:lnTo>
                    <a:pt x="329" y="0"/>
                  </a:lnTo>
                  <a:lnTo>
                    <a:pt x="359" y="0"/>
                  </a:lnTo>
                  <a:lnTo>
                    <a:pt x="420" y="4"/>
                  </a:lnTo>
                  <a:lnTo>
                    <a:pt x="479" y="9"/>
                  </a:lnTo>
                  <a:lnTo>
                    <a:pt x="539" y="17"/>
                  </a:lnTo>
                  <a:lnTo>
                    <a:pt x="599" y="28"/>
                  </a:lnTo>
                  <a:lnTo>
                    <a:pt x="659" y="41"/>
                  </a:lnTo>
                  <a:lnTo>
                    <a:pt x="718" y="55"/>
                  </a:lnTo>
                  <a:lnTo>
                    <a:pt x="776" y="71"/>
                  </a:lnTo>
                  <a:lnTo>
                    <a:pt x="836" y="90"/>
                  </a:lnTo>
                  <a:lnTo>
                    <a:pt x="894" y="109"/>
                  </a:lnTo>
                  <a:lnTo>
                    <a:pt x="952" y="129"/>
                  </a:lnTo>
                  <a:lnTo>
                    <a:pt x="1067" y="168"/>
                  </a:lnTo>
                  <a:lnTo>
                    <a:pt x="1181" y="208"/>
                  </a:lnTo>
                  <a:lnTo>
                    <a:pt x="1296" y="243"/>
                  </a:lnTo>
                  <a:lnTo>
                    <a:pt x="1410" y="279"/>
                  </a:lnTo>
                  <a:lnTo>
                    <a:pt x="1526" y="312"/>
                  </a:lnTo>
                  <a:lnTo>
                    <a:pt x="1641" y="342"/>
                  </a:lnTo>
                  <a:lnTo>
                    <a:pt x="1759" y="371"/>
                  </a:lnTo>
                  <a:lnTo>
                    <a:pt x="1878" y="397"/>
                  </a:lnTo>
                  <a:lnTo>
                    <a:pt x="2006" y="425"/>
                  </a:lnTo>
                  <a:lnTo>
                    <a:pt x="2135" y="450"/>
                  </a:lnTo>
                  <a:lnTo>
                    <a:pt x="2263" y="473"/>
                  </a:lnTo>
                  <a:lnTo>
                    <a:pt x="2393" y="497"/>
                  </a:lnTo>
                  <a:lnTo>
                    <a:pt x="2523" y="518"/>
                  </a:lnTo>
                  <a:lnTo>
                    <a:pt x="2651" y="537"/>
                  </a:lnTo>
                  <a:lnTo>
                    <a:pt x="2781" y="554"/>
                  </a:lnTo>
                  <a:lnTo>
                    <a:pt x="2911" y="569"/>
                  </a:lnTo>
                  <a:lnTo>
                    <a:pt x="3035" y="581"/>
                  </a:lnTo>
                  <a:lnTo>
                    <a:pt x="3160" y="592"/>
                  </a:lnTo>
                  <a:lnTo>
                    <a:pt x="3284" y="601"/>
                  </a:lnTo>
                  <a:lnTo>
                    <a:pt x="3409" y="612"/>
                  </a:lnTo>
                  <a:lnTo>
                    <a:pt x="3471" y="617"/>
                  </a:lnTo>
                  <a:lnTo>
                    <a:pt x="3534" y="623"/>
                  </a:lnTo>
                  <a:lnTo>
                    <a:pt x="3596" y="631"/>
                  </a:lnTo>
                  <a:lnTo>
                    <a:pt x="3658" y="639"/>
                  </a:lnTo>
                  <a:lnTo>
                    <a:pt x="3719" y="650"/>
                  </a:lnTo>
                  <a:lnTo>
                    <a:pt x="3781" y="660"/>
                  </a:lnTo>
                  <a:lnTo>
                    <a:pt x="3842" y="673"/>
                  </a:lnTo>
                  <a:lnTo>
                    <a:pt x="3904" y="686"/>
                  </a:lnTo>
                  <a:lnTo>
                    <a:pt x="3970" y="705"/>
                  </a:lnTo>
                  <a:lnTo>
                    <a:pt x="4036" y="726"/>
                  </a:lnTo>
                  <a:lnTo>
                    <a:pt x="4102" y="748"/>
                  </a:lnTo>
                  <a:lnTo>
                    <a:pt x="4166" y="771"/>
                  </a:lnTo>
                  <a:lnTo>
                    <a:pt x="4232" y="792"/>
                  </a:lnTo>
                  <a:lnTo>
                    <a:pt x="4299" y="810"/>
                  </a:lnTo>
                  <a:lnTo>
                    <a:pt x="4332" y="817"/>
                  </a:lnTo>
                  <a:lnTo>
                    <a:pt x="4365" y="823"/>
                  </a:lnTo>
                  <a:lnTo>
                    <a:pt x="4400" y="828"/>
                  </a:lnTo>
                  <a:lnTo>
                    <a:pt x="4433" y="832"/>
                  </a:lnTo>
                  <a:lnTo>
                    <a:pt x="4541" y="840"/>
                  </a:lnTo>
                  <a:lnTo>
                    <a:pt x="4648" y="846"/>
                  </a:lnTo>
                  <a:lnTo>
                    <a:pt x="4701" y="848"/>
                  </a:lnTo>
                  <a:lnTo>
                    <a:pt x="4753" y="852"/>
                  </a:lnTo>
                  <a:lnTo>
                    <a:pt x="4806" y="856"/>
                  </a:lnTo>
                  <a:lnTo>
                    <a:pt x="4858" y="861"/>
                  </a:lnTo>
                  <a:lnTo>
                    <a:pt x="4911" y="867"/>
                  </a:lnTo>
                  <a:lnTo>
                    <a:pt x="4962" y="874"/>
                  </a:lnTo>
                  <a:lnTo>
                    <a:pt x="5014" y="885"/>
                  </a:lnTo>
                  <a:lnTo>
                    <a:pt x="5065" y="897"/>
                  </a:lnTo>
                  <a:lnTo>
                    <a:pt x="5117" y="911"/>
                  </a:lnTo>
                  <a:lnTo>
                    <a:pt x="5169" y="928"/>
                  </a:lnTo>
                  <a:lnTo>
                    <a:pt x="5221" y="948"/>
                  </a:lnTo>
                  <a:lnTo>
                    <a:pt x="5272" y="972"/>
                  </a:lnTo>
                  <a:lnTo>
                    <a:pt x="5305" y="988"/>
                  </a:lnTo>
                  <a:lnTo>
                    <a:pt x="5338" y="1003"/>
                  </a:lnTo>
                  <a:lnTo>
                    <a:pt x="5372" y="1022"/>
                  </a:lnTo>
                  <a:lnTo>
                    <a:pt x="5406" y="1040"/>
                  </a:lnTo>
                  <a:lnTo>
                    <a:pt x="5440" y="1060"/>
                  </a:lnTo>
                  <a:lnTo>
                    <a:pt x="5472" y="1082"/>
                  </a:lnTo>
                  <a:lnTo>
                    <a:pt x="5487" y="1094"/>
                  </a:lnTo>
                  <a:lnTo>
                    <a:pt x="5502" y="1106"/>
                  </a:lnTo>
                  <a:lnTo>
                    <a:pt x="5516" y="1118"/>
                  </a:lnTo>
                  <a:lnTo>
                    <a:pt x="5529" y="1131"/>
                  </a:lnTo>
                  <a:lnTo>
                    <a:pt x="5551" y="1153"/>
                  </a:lnTo>
                  <a:lnTo>
                    <a:pt x="5570" y="1177"/>
                  </a:lnTo>
                  <a:lnTo>
                    <a:pt x="5589" y="1199"/>
                  </a:lnTo>
                  <a:lnTo>
                    <a:pt x="5608" y="1223"/>
                  </a:lnTo>
                  <a:lnTo>
                    <a:pt x="5628" y="1245"/>
                  </a:lnTo>
                  <a:lnTo>
                    <a:pt x="5649" y="1265"/>
                  </a:lnTo>
                  <a:lnTo>
                    <a:pt x="5660" y="1275"/>
                  </a:lnTo>
                  <a:lnTo>
                    <a:pt x="5672" y="1285"/>
                  </a:lnTo>
                  <a:lnTo>
                    <a:pt x="5685" y="1293"/>
                  </a:lnTo>
                  <a:lnTo>
                    <a:pt x="5698" y="1300"/>
                  </a:lnTo>
                  <a:lnTo>
                    <a:pt x="5722" y="1312"/>
                  </a:lnTo>
                  <a:lnTo>
                    <a:pt x="5744" y="1324"/>
                  </a:lnTo>
                  <a:lnTo>
                    <a:pt x="5767" y="1335"/>
                  </a:lnTo>
                  <a:lnTo>
                    <a:pt x="5790" y="1346"/>
                  </a:lnTo>
                  <a:lnTo>
                    <a:pt x="5813" y="1357"/>
                  </a:lnTo>
                  <a:lnTo>
                    <a:pt x="5837" y="1368"/>
                  </a:lnTo>
                  <a:lnTo>
                    <a:pt x="5861" y="1377"/>
                  </a:lnTo>
                  <a:lnTo>
                    <a:pt x="5885" y="1387"/>
                  </a:lnTo>
                  <a:lnTo>
                    <a:pt x="5935" y="1406"/>
                  </a:lnTo>
                  <a:lnTo>
                    <a:pt x="5986" y="1424"/>
                  </a:lnTo>
                  <a:lnTo>
                    <a:pt x="6037" y="1442"/>
                  </a:lnTo>
                  <a:lnTo>
                    <a:pt x="6088" y="1461"/>
                  </a:lnTo>
                  <a:lnTo>
                    <a:pt x="6139" y="1481"/>
                  </a:lnTo>
                  <a:lnTo>
                    <a:pt x="6189" y="1502"/>
                  </a:lnTo>
                  <a:lnTo>
                    <a:pt x="6239" y="1524"/>
                  </a:lnTo>
                  <a:lnTo>
                    <a:pt x="6288" y="1549"/>
                  </a:lnTo>
                  <a:lnTo>
                    <a:pt x="6305" y="1558"/>
                  </a:lnTo>
                  <a:lnTo>
                    <a:pt x="6322" y="1566"/>
                  </a:lnTo>
                  <a:lnTo>
                    <a:pt x="6340" y="1574"/>
                  </a:lnTo>
                  <a:lnTo>
                    <a:pt x="6359" y="1582"/>
                  </a:lnTo>
                  <a:lnTo>
                    <a:pt x="6376" y="1587"/>
                  </a:lnTo>
                  <a:lnTo>
                    <a:pt x="6394" y="1594"/>
                  </a:lnTo>
                  <a:lnTo>
                    <a:pt x="6413" y="1599"/>
                  </a:lnTo>
                  <a:lnTo>
                    <a:pt x="6432" y="1604"/>
                  </a:lnTo>
                  <a:lnTo>
                    <a:pt x="6455" y="1609"/>
                  </a:lnTo>
                  <a:lnTo>
                    <a:pt x="6479" y="1617"/>
                  </a:lnTo>
                  <a:lnTo>
                    <a:pt x="6502" y="1624"/>
                  </a:lnTo>
                  <a:lnTo>
                    <a:pt x="6527" y="1630"/>
                  </a:lnTo>
                  <a:lnTo>
                    <a:pt x="6551" y="1637"/>
                  </a:lnTo>
                  <a:lnTo>
                    <a:pt x="6576" y="1644"/>
                  </a:lnTo>
                  <a:lnTo>
                    <a:pt x="6600" y="1648"/>
                  </a:lnTo>
                  <a:lnTo>
                    <a:pt x="6622" y="1652"/>
                  </a:lnTo>
                  <a:lnTo>
                    <a:pt x="6645" y="1654"/>
                  </a:lnTo>
                  <a:lnTo>
                    <a:pt x="6668" y="1659"/>
                  </a:lnTo>
                  <a:lnTo>
                    <a:pt x="6689" y="1666"/>
                  </a:lnTo>
                  <a:lnTo>
                    <a:pt x="6710" y="1673"/>
                  </a:lnTo>
                  <a:lnTo>
                    <a:pt x="6731" y="1680"/>
                  </a:lnTo>
                  <a:lnTo>
                    <a:pt x="6752" y="1688"/>
                  </a:lnTo>
                  <a:lnTo>
                    <a:pt x="6774" y="1696"/>
                  </a:lnTo>
                  <a:lnTo>
                    <a:pt x="6796" y="1704"/>
                  </a:lnTo>
                  <a:lnTo>
                    <a:pt x="6806" y="1707"/>
                  </a:lnTo>
                  <a:lnTo>
                    <a:pt x="6817" y="1709"/>
                  </a:lnTo>
                  <a:lnTo>
                    <a:pt x="6828" y="1712"/>
                  </a:lnTo>
                  <a:lnTo>
                    <a:pt x="6838" y="1713"/>
                  </a:lnTo>
                  <a:lnTo>
                    <a:pt x="6850" y="1716"/>
                  </a:lnTo>
                  <a:lnTo>
                    <a:pt x="6861" y="1719"/>
                  </a:lnTo>
                  <a:lnTo>
                    <a:pt x="6871" y="1721"/>
                  </a:lnTo>
                  <a:lnTo>
                    <a:pt x="6880" y="1724"/>
                  </a:lnTo>
                  <a:lnTo>
                    <a:pt x="6888" y="1728"/>
                  </a:lnTo>
                  <a:lnTo>
                    <a:pt x="6896" y="1733"/>
                  </a:lnTo>
                  <a:lnTo>
                    <a:pt x="6902" y="1737"/>
                  </a:lnTo>
                  <a:lnTo>
                    <a:pt x="6910" y="1741"/>
                  </a:lnTo>
                  <a:lnTo>
                    <a:pt x="6916" y="1746"/>
                  </a:lnTo>
                  <a:lnTo>
                    <a:pt x="6924" y="1749"/>
                  </a:lnTo>
                  <a:lnTo>
                    <a:pt x="6931" y="1751"/>
                  </a:lnTo>
                  <a:lnTo>
                    <a:pt x="6941" y="1753"/>
                  </a:lnTo>
                  <a:lnTo>
                    <a:pt x="6931" y="1753"/>
                  </a:lnTo>
                  <a:lnTo>
                    <a:pt x="6923" y="1754"/>
                  </a:lnTo>
                  <a:lnTo>
                    <a:pt x="6913" y="1757"/>
                  </a:lnTo>
                  <a:lnTo>
                    <a:pt x="6902" y="1759"/>
                  </a:lnTo>
                  <a:lnTo>
                    <a:pt x="6892" y="1762"/>
                  </a:lnTo>
                  <a:lnTo>
                    <a:pt x="6882" y="1765"/>
                  </a:lnTo>
                  <a:lnTo>
                    <a:pt x="6872" y="1766"/>
                  </a:lnTo>
                  <a:lnTo>
                    <a:pt x="6861" y="1765"/>
                  </a:lnTo>
                  <a:lnTo>
                    <a:pt x="6846" y="1763"/>
                  </a:lnTo>
                  <a:lnTo>
                    <a:pt x="6831" y="1761"/>
                  </a:lnTo>
                  <a:lnTo>
                    <a:pt x="6816" y="1757"/>
                  </a:lnTo>
                  <a:lnTo>
                    <a:pt x="6802" y="1753"/>
                  </a:lnTo>
                  <a:lnTo>
                    <a:pt x="6787" y="1750"/>
                  </a:lnTo>
                  <a:lnTo>
                    <a:pt x="6771" y="1746"/>
                  </a:lnTo>
                  <a:lnTo>
                    <a:pt x="6756" y="1742"/>
                  </a:lnTo>
                  <a:lnTo>
                    <a:pt x="6741" y="1738"/>
                  </a:lnTo>
                  <a:lnTo>
                    <a:pt x="6700" y="1729"/>
                  </a:lnTo>
                  <a:lnTo>
                    <a:pt x="6658" y="1720"/>
                  </a:lnTo>
                  <a:lnTo>
                    <a:pt x="6617" y="1709"/>
                  </a:lnTo>
                  <a:lnTo>
                    <a:pt x="6576" y="1699"/>
                  </a:lnTo>
                  <a:lnTo>
                    <a:pt x="6534" y="1688"/>
                  </a:lnTo>
                  <a:lnTo>
                    <a:pt x="6493" y="1677"/>
                  </a:lnTo>
                  <a:lnTo>
                    <a:pt x="6452" y="1665"/>
                  </a:lnTo>
                  <a:lnTo>
                    <a:pt x="6411" y="1653"/>
                  </a:lnTo>
                  <a:lnTo>
                    <a:pt x="6329" y="1627"/>
                  </a:lnTo>
                  <a:lnTo>
                    <a:pt x="6248" y="1599"/>
                  </a:lnTo>
                  <a:lnTo>
                    <a:pt x="6167" y="1570"/>
                  </a:lnTo>
                  <a:lnTo>
                    <a:pt x="6087" y="1538"/>
                  </a:lnTo>
                  <a:lnTo>
                    <a:pt x="6007" y="1506"/>
                  </a:lnTo>
                  <a:lnTo>
                    <a:pt x="5927" y="1471"/>
                  </a:lnTo>
                  <a:lnTo>
                    <a:pt x="5848" y="1436"/>
                  </a:lnTo>
                  <a:lnTo>
                    <a:pt x="5770" y="1398"/>
                  </a:lnTo>
                  <a:lnTo>
                    <a:pt x="5740" y="1382"/>
                  </a:lnTo>
                  <a:lnTo>
                    <a:pt x="5710" y="1366"/>
                  </a:lnTo>
                  <a:lnTo>
                    <a:pt x="5681" y="1349"/>
                  </a:lnTo>
                  <a:lnTo>
                    <a:pt x="5651" y="1331"/>
                  </a:lnTo>
                  <a:lnTo>
                    <a:pt x="5622" y="1311"/>
                  </a:lnTo>
                  <a:lnTo>
                    <a:pt x="5594" y="1291"/>
                  </a:lnTo>
                  <a:lnTo>
                    <a:pt x="5566" y="1270"/>
                  </a:lnTo>
                  <a:lnTo>
                    <a:pt x="5539" y="1249"/>
                  </a:lnTo>
                  <a:lnTo>
                    <a:pt x="5489" y="1210"/>
                  </a:lnTo>
                  <a:lnTo>
                    <a:pt x="5438" y="1172"/>
                  </a:lnTo>
                  <a:lnTo>
                    <a:pt x="5386" y="1136"/>
                  </a:lnTo>
                  <a:lnTo>
                    <a:pt x="5332" y="1102"/>
                  </a:lnTo>
                  <a:lnTo>
                    <a:pt x="5277" y="1070"/>
                  </a:lnTo>
                  <a:lnTo>
                    <a:pt x="5222" y="1040"/>
                  </a:lnTo>
                  <a:lnTo>
                    <a:pt x="5164" y="1013"/>
                  </a:lnTo>
                  <a:lnTo>
                    <a:pt x="5107" y="988"/>
                  </a:lnTo>
                  <a:lnTo>
                    <a:pt x="5050" y="965"/>
                  </a:lnTo>
                  <a:lnTo>
                    <a:pt x="4990" y="945"/>
                  </a:lnTo>
                  <a:lnTo>
                    <a:pt x="4961" y="936"/>
                  </a:lnTo>
                  <a:lnTo>
                    <a:pt x="4932" y="928"/>
                  </a:lnTo>
                  <a:lnTo>
                    <a:pt x="4902" y="921"/>
                  </a:lnTo>
                  <a:lnTo>
                    <a:pt x="4873" y="914"/>
                  </a:lnTo>
                  <a:lnTo>
                    <a:pt x="4843" y="907"/>
                  </a:lnTo>
                  <a:lnTo>
                    <a:pt x="4812" y="902"/>
                  </a:lnTo>
                  <a:lnTo>
                    <a:pt x="4783" y="898"/>
                  </a:lnTo>
                  <a:lnTo>
                    <a:pt x="4753" y="894"/>
                  </a:lnTo>
                  <a:lnTo>
                    <a:pt x="4723" y="892"/>
                  </a:lnTo>
                  <a:lnTo>
                    <a:pt x="4692" y="890"/>
                  </a:lnTo>
                  <a:lnTo>
                    <a:pt x="4663" y="889"/>
                  </a:lnTo>
                  <a:lnTo>
                    <a:pt x="4633" y="889"/>
                  </a:lnTo>
                  <a:lnTo>
                    <a:pt x="4584" y="890"/>
                  </a:lnTo>
                  <a:lnTo>
                    <a:pt x="4536" y="894"/>
                  </a:lnTo>
                  <a:lnTo>
                    <a:pt x="4487" y="898"/>
                  </a:lnTo>
                  <a:lnTo>
                    <a:pt x="4440" y="901"/>
                  </a:lnTo>
                  <a:lnTo>
                    <a:pt x="4416" y="901"/>
                  </a:lnTo>
                  <a:lnTo>
                    <a:pt x="4392" y="901"/>
                  </a:lnTo>
                  <a:lnTo>
                    <a:pt x="4368" y="899"/>
                  </a:lnTo>
                  <a:lnTo>
                    <a:pt x="4345" y="898"/>
                  </a:lnTo>
                  <a:lnTo>
                    <a:pt x="4321" y="894"/>
                  </a:lnTo>
                  <a:lnTo>
                    <a:pt x="4297" y="890"/>
                  </a:lnTo>
                  <a:lnTo>
                    <a:pt x="4272" y="884"/>
                  </a:lnTo>
                  <a:lnTo>
                    <a:pt x="4249" y="876"/>
                  </a:lnTo>
                  <a:lnTo>
                    <a:pt x="4197" y="856"/>
                  </a:lnTo>
                  <a:lnTo>
                    <a:pt x="4145" y="835"/>
                  </a:lnTo>
                  <a:lnTo>
                    <a:pt x="4093" y="817"/>
                  </a:lnTo>
                  <a:lnTo>
                    <a:pt x="4041" y="798"/>
                  </a:lnTo>
                  <a:lnTo>
                    <a:pt x="3989" y="781"/>
                  </a:lnTo>
                  <a:lnTo>
                    <a:pt x="3936" y="768"/>
                  </a:lnTo>
                  <a:lnTo>
                    <a:pt x="3910" y="761"/>
                  </a:lnTo>
                  <a:lnTo>
                    <a:pt x="3883" y="756"/>
                  </a:lnTo>
                  <a:lnTo>
                    <a:pt x="3856" y="752"/>
                  </a:lnTo>
                  <a:lnTo>
                    <a:pt x="3829" y="748"/>
                  </a:lnTo>
                  <a:lnTo>
                    <a:pt x="3707" y="736"/>
                  </a:lnTo>
                  <a:lnTo>
                    <a:pt x="3586" y="725"/>
                  </a:lnTo>
                  <a:lnTo>
                    <a:pt x="3464" y="713"/>
                  </a:lnTo>
                  <a:lnTo>
                    <a:pt x="3343" y="700"/>
                  </a:lnTo>
                  <a:lnTo>
                    <a:pt x="3223" y="686"/>
                  </a:lnTo>
                  <a:lnTo>
                    <a:pt x="3100" y="671"/>
                  </a:lnTo>
                  <a:lnTo>
                    <a:pt x="2980" y="654"/>
                  </a:lnTo>
                  <a:lnTo>
                    <a:pt x="2859" y="634"/>
                  </a:lnTo>
                  <a:lnTo>
                    <a:pt x="2621" y="594"/>
                  </a:lnTo>
                  <a:lnTo>
                    <a:pt x="2382" y="554"/>
                  </a:lnTo>
                  <a:lnTo>
                    <a:pt x="2262" y="533"/>
                  </a:lnTo>
                  <a:lnTo>
                    <a:pt x="2143" y="510"/>
                  </a:lnTo>
                  <a:lnTo>
                    <a:pt x="2024" y="488"/>
                  </a:lnTo>
                  <a:lnTo>
                    <a:pt x="1904" y="464"/>
                  </a:lnTo>
                  <a:lnTo>
                    <a:pt x="1785" y="439"/>
                  </a:lnTo>
                  <a:lnTo>
                    <a:pt x="1666" y="413"/>
                  </a:lnTo>
                  <a:lnTo>
                    <a:pt x="1549" y="385"/>
                  </a:lnTo>
                  <a:lnTo>
                    <a:pt x="1431" y="356"/>
                  </a:lnTo>
                  <a:lnTo>
                    <a:pt x="1313" y="325"/>
                  </a:lnTo>
                  <a:lnTo>
                    <a:pt x="1196" y="291"/>
                  </a:lnTo>
                  <a:lnTo>
                    <a:pt x="1080" y="255"/>
                  </a:lnTo>
                  <a:lnTo>
                    <a:pt x="964" y="217"/>
                  </a:lnTo>
                  <a:lnTo>
                    <a:pt x="933" y="207"/>
                  </a:lnTo>
                  <a:lnTo>
                    <a:pt x="901" y="197"/>
                  </a:lnTo>
                  <a:lnTo>
                    <a:pt x="870" y="188"/>
                  </a:lnTo>
                  <a:lnTo>
                    <a:pt x="839" y="180"/>
                  </a:lnTo>
                  <a:lnTo>
                    <a:pt x="808" y="174"/>
                  </a:lnTo>
                  <a:lnTo>
                    <a:pt x="777" y="167"/>
                  </a:lnTo>
                  <a:lnTo>
                    <a:pt x="747" y="162"/>
                  </a:lnTo>
                  <a:lnTo>
                    <a:pt x="716" y="158"/>
                  </a:lnTo>
                  <a:lnTo>
                    <a:pt x="654" y="150"/>
                  </a:lnTo>
                  <a:lnTo>
                    <a:pt x="593" y="146"/>
                  </a:lnTo>
                  <a:lnTo>
                    <a:pt x="529" y="145"/>
                  </a:lnTo>
                  <a:lnTo>
                    <a:pt x="463" y="145"/>
                  </a:lnTo>
                  <a:lnTo>
                    <a:pt x="460" y="145"/>
                  </a:lnTo>
                  <a:lnTo>
                    <a:pt x="457" y="145"/>
                  </a:lnTo>
                  <a:lnTo>
                    <a:pt x="453" y="145"/>
                  </a:lnTo>
                  <a:lnTo>
                    <a:pt x="450" y="145"/>
                  </a:lnTo>
                  <a:lnTo>
                    <a:pt x="447" y="145"/>
                  </a:lnTo>
                  <a:lnTo>
                    <a:pt x="444" y="145"/>
                  </a:lnTo>
                  <a:lnTo>
                    <a:pt x="440" y="145"/>
                  </a:lnTo>
                  <a:lnTo>
                    <a:pt x="437" y="145"/>
                  </a:lnTo>
                  <a:close/>
                </a:path>
              </a:pathLst>
            </a:custGeom>
            <a:solidFill>
              <a:srgbClr val="5E9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314325" y="3660775"/>
              <a:ext cx="1239838" cy="215900"/>
            </a:xfrm>
            <a:custGeom>
              <a:avLst/>
              <a:gdLst>
                <a:gd name="T0" fmla="*/ 0 w 2343"/>
                <a:gd name="T1" fmla="*/ 323 h 547"/>
                <a:gd name="T2" fmla="*/ 12 w 2343"/>
                <a:gd name="T3" fmla="*/ 247 h 547"/>
                <a:gd name="T4" fmla="*/ 44 w 2343"/>
                <a:gd name="T5" fmla="*/ 186 h 547"/>
                <a:gd name="T6" fmla="*/ 94 w 2343"/>
                <a:gd name="T7" fmla="*/ 142 h 547"/>
                <a:gd name="T8" fmla="*/ 157 w 2343"/>
                <a:gd name="T9" fmla="*/ 110 h 547"/>
                <a:gd name="T10" fmla="*/ 228 w 2343"/>
                <a:gd name="T11" fmla="*/ 89 h 547"/>
                <a:gd name="T12" fmla="*/ 305 w 2343"/>
                <a:gd name="T13" fmla="*/ 76 h 547"/>
                <a:gd name="T14" fmla="*/ 503 w 2343"/>
                <a:gd name="T15" fmla="*/ 65 h 547"/>
                <a:gd name="T16" fmla="*/ 755 w 2343"/>
                <a:gd name="T17" fmla="*/ 55 h 547"/>
                <a:gd name="T18" fmla="*/ 1098 w 2343"/>
                <a:gd name="T19" fmla="*/ 23 h 547"/>
                <a:gd name="T20" fmla="*/ 1443 w 2343"/>
                <a:gd name="T21" fmla="*/ 1 h 547"/>
                <a:gd name="T22" fmla="*/ 1571 w 2343"/>
                <a:gd name="T23" fmla="*/ 0 h 547"/>
                <a:gd name="T24" fmla="*/ 1700 w 2343"/>
                <a:gd name="T25" fmla="*/ 8 h 547"/>
                <a:gd name="T26" fmla="*/ 1829 w 2343"/>
                <a:gd name="T27" fmla="*/ 23 h 547"/>
                <a:gd name="T28" fmla="*/ 1957 w 2343"/>
                <a:gd name="T29" fmla="*/ 48 h 547"/>
                <a:gd name="T30" fmla="*/ 2090 w 2343"/>
                <a:gd name="T31" fmla="*/ 88 h 547"/>
                <a:gd name="T32" fmla="*/ 2172 w 2343"/>
                <a:gd name="T33" fmla="*/ 122 h 547"/>
                <a:gd name="T34" fmla="*/ 2226 w 2343"/>
                <a:gd name="T35" fmla="*/ 155 h 547"/>
                <a:gd name="T36" fmla="*/ 2273 w 2343"/>
                <a:gd name="T37" fmla="*/ 193 h 547"/>
                <a:gd name="T38" fmla="*/ 2309 w 2343"/>
                <a:gd name="T39" fmla="*/ 240 h 547"/>
                <a:gd name="T40" fmla="*/ 2333 w 2343"/>
                <a:gd name="T41" fmla="*/ 294 h 547"/>
                <a:gd name="T42" fmla="*/ 2343 w 2343"/>
                <a:gd name="T43" fmla="*/ 357 h 547"/>
                <a:gd name="T44" fmla="*/ 2336 w 2343"/>
                <a:gd name="T45" fmla="*/ 431 h 547"/>
                <a:gd name="T46" fmla="*/ 2311 w 2343"/>
                <a:gd name="T47" fmla="*/ 515 h 547"/>
                <a:gd name="T48" fmla="*/ 2319 w 2343"/>
                <a:gd name="T49" fmla="*/ 428 h 547"/>
                <a:gd name="T50" fmla="*/ 2285 w 2343"/>
                <a:gd name="T51" fmla="*/ 289 h 547"/>
                <a:gd name="T52" fmla="*/ 2189 w 2343"/>
                <a:gd name="T53" fmla="*/ 190 h 547"/>
                <a:gd name="T54" fmla="*/ 2043 w 2343"/>
                <a:gd name="T55" fmla="*/ 126 h 547"/>
                <a:gd name="T56" fmla="*/ 1863 w 2343"/>
                <a:gd name="T57" fmla="*/ 90 h 547"/>
                <a:gd name="T58" fmla="*/ 1661 w 2343"/>
                <a:gd name="T59" fmla="*/ 76 h 547"/>
                <a:gd name="T60" fmla="*/ 1452 w 2343"/>
                <a:gd name="T61" fmla="*/ 77 h 547"/>
                <a:gd name="T62" fmla="*/ 1250 w 2343"/>
                <a:gd name="T63" fmla="*/ 89 h 547"/>
                <a:gd name="T64" fmla="*/ 966 w 2343"/>
                <a:gd name="T65" fmla="*/ 114 h 547"/>
                <a:gd name="T66" fmla="*/ 850 w 2343"/>
                <a:gd name="T67" fmla="*/ 122 h 547"/>
                <a:gd name="T68" fmla="*/ 690 w 2343"/>
                <a:gd name="T69" fmla="*/ 117 h 547"/>
                <a:gd name="T70" fmla="*/ 522 w 2343"/>
                <a:gd name="T71" fmla="*/ 109 h 547"/>
                <a:gd name="T72" fmla="*/ 420 w 2343"/>
                <a:gd name="T73" fmla="*/ 113 h 547"/>
                <a:gd name="T74" fmla="*/ 321 w 2343"/>
                <a:gd name="T75" fmla="*/ 127 h 547"/>
                <a:gd name="T76" fmla="*/ 244 w 2343"/>
                <a:gd name="T77" fmla="*/ 152 h 547"/>
                <a:gd name="T78" fmla="*/ 161 w 2343"/>
                <a:gd name="T79" fmla="*/ 197 h 547"/>
                <a:gd name="T80" fmla="*/ 82 w 2343"/>
                <a:gd name="T81" fmla="*/ 259 h 547"/>
                <a:gd name="T82" fmla="*/ 51 w 2343"/>
                <a:gd name="T83" fmla="*/ 296 h 547"/>
                <a:gd name="T84" fmla="*/ 29 w 2343"/>
                <a:gd name="T85" fmla="*/ 335 h 547"/>
                <a:gd name="T86" fmla="*/ 21 w 2343"/>
                <a:gd name="T87" fmla="*/ 377 h 547"/>
                <a:gd name="T88" fmla="*/ 28 w 2343"/>
                <a:gd name="T89" fmla="*/ 419 h 547"/>
                <a:gd name="T90" fmla="*/ 54 w 2343"/>
                <a:gd name="T91" fmla="*/ 463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3" h="547">
                  <a:moveTo>
                    <a:pt x="5" y="385"/>
                  </a:moveTo>
                  <a:lnTo>
                    <a:pt x="1" y="352"/>
                  </a:lnTo>
                  <a:lnTo>
                    <a:pt x="0" y="323"/>
                  </a:lnTo>
                  <a:lnTo>
                    <a:pt x="1" y="296"/>
                  </a:lnTo>
                  <a:lnTo>
                    <a:pt x="5" y="269"/>
                  </a:lnTo>
                  <a:lnTo>
                    <a:pt x="12" y="247"/>
                  </a:lnTo>
                  <a:lnTo>
                    <a:pt x="21" y="225"/>
                  </a:lnTo>
                  <a:lnTo>
                    <a:pt x="31" y="205"/>
                  </a:lnTo>
                  <a:lnTo>
                    <a:pt x="44" y="186"/>
                  </a:lnTo>
                  <a:lnTo>
                    <a:pt x="59" y="171"/>
                  </a:lnTo>
                  <a:lnTo>
                    <a:pt x="77" y="156"/>
                  </a:lnTo>
                  <a:lnTo>
                    <a:pt x="94" y="142"/>
                  </a:lnTo>
                  <a:lnTo>
                    <a:pt x="115" y="130"/>
                  </a:lnTo>
                  <a:lnTo>
                    <a:pt x="135" y="119"/>
                  </a:lnTo>
                  <a:lnTo>
                    <a:pt x="157" y="110"/>
                  </a:lnTo>
                  <a:lnTo>
                    <a:pt x="180" y="102"/>
                  </a:lnTo>
                  <a:lnTo>
                    <a:pt x="204" y="94"/>
                  </a:lnTo>
                  <a:lnTo>
                    <a:pt x="228" y="89"/>
                  </a:lnTo>
                  <a:lnTo>
                    <a:pt x="254" y="84"/>
                  </a:lnTo>
                  <a:lnTo>
                    <a:pt x="279" y="80"/>
                  </a:lnTo>
                  <a:lnTo>
                    <a:pt x="305" y="76"/>
                  </a:lnTo>
                  <a:lnTo>
                    <a:pt x="356" y="71"/>
                  </a:lnTo>
                  <a:lnTo>
                    <a:pt x="408" y="68"/>
                  </a:lnTo>
                  <a:lnTo>
                    <a:pt x="503" y="65"/>
                  </a:lnTo>
                  <a:lnTo>
                    <a:pt x="582" y="64"/>
                  </a:lnTo>
                  <a:lnTo>
                    <a:pt x="669" y="62"/>
                  </a:lnTo>
                  <a:lnTo>
                    <a:pt x="755" y="55"/>
                  </a:lnTo>
                  <a:lnTo>
                    <a:pt x="840" y="48"/>
                  </a:lnTo>
                  <a:lnTo>
                    <a:pt x="927" y="41"/>
                  </a:lnTo>
                  <a:lnTo>
                    <a:pt x="1098" y="23"/>
                  </a:lnTo>
                  <a:lnTo>
                    <a:pt x="1271" y="9"/>
                  </a:lnTo>
                  <a:lnTo>
                    <a:pt x="1357" y="4"/>
                  </a:lnTo>
                  <a:lnTo>
                    <a:pt x="1443" y="1"/>
                  </a:lnTo>
                  <a:lnTo>
                    <a:pt x="1485" y="0"/>
                  </a:lnTo>
                  <a:lnTo>
                    <a:pt x="1528" y="0"/>
                  </a:lnTo>
                  <a:lnTo>
                    <a:pt x="1571" y="0"/>
                  </a:lnTo>
                  <a:lnTo>
                    <a:pt x="1615" y="2"/>
                  </a:lnTo>
                  <a:lnTo>
                    <a:pt x="1657" y="4"/>
                  </a:lnTo>
                  <a:lnTo>
                    <a:pt x="1700" y="8"/>
                  </a:lnTo>
                  <a:lnTo>
                    <a:pt x="1743" y="12"/>
                  </a:lnTo>
                  <a:lnTo>
                    <a:pt x="1785" y="17"/>
                  </a:lnTo>
                  <a:lnTo>
                    <a:pt x="1829" y="23"/>
                  </a:lnTo>
                  <a:lnTo>
                    <a:pt x="1872" y="30"/>
                  </a:lnTo>
                  <a:lnTo>
                    <a:pt x="1914" y="39"/>
                  </a:lnTo>
                  <a:lnTo>
                    <a:pt x="1957" y="48"/>
                  </a:lnTo>
                  <a:lnTo>
                    <a:pt x="2001" y="60"/>
                  </a:lnTo>
                  <a:lnTo>
                    <a:pt x="2047" y="73"/>
                  </a:lnTo>
                  <a:lnTo>
                    <a:pt x="2090" y="88"/>
                  </a:lnTo>
                  <a:lnTo>
                    <a:pt x="2132" y="104"/>
                  </a:lnTo>
                  <a:lnTo>
                    <a:pt x="2153" y="113"/>
                  </a:lnTo>
                  <a:lnTo>
                    <a:pt x="2172" y="122"/>
                  </a:lnTo>
                  <a:lnTo>
                    <a:pt x="2190" y="133"/>
                  </a:lnTo>
                  <a:lnTo>
                    <a:pt x="2209" y="143"/>
                  </a:lnTo>
                  <a:lnTo>
                    <a:pt x="2226" y="155"/>
                  </a:lnTo>
                  <a:lnTo>
                    <a:pt x="2243" y="167"/>
                  </a:lnTo>
                  <a:lnTo>
                    <a:pt x="2258" y="180"/>
                  </a:lnTo>
                  <a:lnTo>
                    <a:pt x="2273" y="193"/>
                  </a:lnTo>
                  <a:lnTo>
                    <a:pt x="2286" y="209"/>
                  </a:lnTo>
                  <a:lnTo>
                    <a:pt x="2298" y="223"/>
                  </a:lnTo>
                  <a:lnTo>
                    <a:pt x="2309" y="240"/>
                  </a:lnTo>
                  <a:lnTo>
                    <a:pt x="2319" y="257"/>
                  </a:lnTo>
                  <a:lnTo>
                    <a:pt x="2326" y="275"/>
                  </a:lnTo>
                  <a:lnTo>
                    <a:pt x="2333" y="294"/>
                  </a:lnTo>
                  <a:lnTo>
                    <a:pt x="2338" y="314"/>
                  </a:lnTo>
                  <a:lnTo>
                    <a:pt x="2342" y="335"/>
                  </a:lnTo>
                  <a:lnTo>
                    <a:pt x="2343" y="357"/>
                  </a:lnTo>
                  <a:lnTo>
                    <a:pt x="2343" y="381"/>
                  </a:lnTo>
                  <a:lnTo>
                    <a:pt x="2340" y="405"/>
                  </a:lnTo>
                  <a:lnTo>
                    <a:pt x="2336" y="431"/>
                  </a:lnTo>
                  <a:lnTo>
                    <a:pt x="2330" y="457"/>
                  </a:lnTo>
                  <a:lnTo>
                    <a:pt x="2322" y="486"/>
                  </a:lnTo>
                  <a:lnTo>
                    <a:pt x="2311" y="515"/>
                  </a:lnTo>
                  <a:lnTo>
                    <a:pt x="2298" y="547"/>
                  </a:lnTo>
                  <a:lnTo>
                    <a:pt x="2313" y="485"/>
                  </a:lnTo>
                  <a:lnTo>
                    <a:pt x="2319" y="428"/>
                  </a:lnTo>
                  <a:lnTo>
                    <a:pt x="2316" y="377"/>
                  </a:lnTo>
                  <a:lnTo>
                    <a:pt x="2304" y="331"/>
                  </a:lnTo>
                  <a:lnTo>
                    <a:pt x="2285" y="289"/>
                  </a:lnTo>
                  <a:lnTo>
                    <a:pt x="2259" y="252"/>
                  </a:lnTo>
                  <a:lnTo>
                    <a:pt x="2227" y="219"/>
                  </a:lnTo>
                  <a:lnTo>
                    <a:pt x="2189" y="190"/>
                  </a:lnTo>
                  <a:lnTo>
                    <a:pt x="2145" y="165"/>
                  </a:lnTo>
                  <a:lnTo>
                    <a:pt x="2096" y="144"/>
                  </a:lnTo>
                  <a:lnTo>
                    <a:pt x="2043" y="126"/>
                  </a:lnTo>
                  <a:lnTo>
                    <a:pt x="1986" y="112"/>
                  </a:lnTo>
                  <a:lnTo>
                    <a:pt x="1926" y="100"/>
                  </a:lnTo>
                  <a:lnTo>
                    <a:pt x="1863" y="90"/>
                  </a:lnTo>
                  <a:lnTo>
                    <a:pt x="1797" y="83"/>
                  </a:lnTo>
                  <a:lnTo>
                    <a:pt x="1730" y="79"/>
                  </a:lnTo>
                  <a:lnTo>
                    <a:pt x="1661" y="76"/>
                  </a:lnTo>
                  <a:lnTo>
                    <a:pt x="1592" y="75"/>
                  </a:lnTo>
                  <a:lnTo>
                    <a:pt x="1522" y="76"/>
                  </a:lnTo>
                  <a:lnTo>
                    <a:pt x="1452" y="77"/>
                  </a:lnTo>
                  <a:lnTo>
                    <a:pt x="1384" y="80"/>
                  </a:lnTo>
                  <a:lnTo>
                    <a:pt x="1316" y="85"/>
                  </a:lnTo>
                  <a:lnTo>
                    <a:pt x="1250" y="89"/>
                  </a:lnTo>
                  <a:lnTo>
                    <a:pt x="1186" y="94"/>
                  </a:lnTo>
                  <a:lnTo>
                    <a:pt x="1068" y="105"/>
                  </a:lnTo>
                  <a:lnTo>
                    <a:pt x="966" y="114"/>
                  </a:lnTo>
                  <a:lnTo>
                    <a:pt x="921" y="118"/>
                  </a:lnTo>
                  <a:lnTo>
                    <a:pt x="882" y="121"/>
                  </a:lnTo>
                  <a:lnTo>
                    <a:pt x="850" y="122"/>
                  </a:lnTo>
                  <a:lnTo>
                    <a:pt x="823" y="122"/>
                  </a:lnTo>
                  <a:lnTo>
                    <a:pt x="757" y="119"/>
                  </a:lnTo>
                  <a:lnTo>
                    <a:pt x="690" y="117"/>
                  </a:lnTo>
                  <a:lnTo>
                    <a:pt x="623" y="113"/>
                  </a:lnTo>
                  <a:lnTo>
                    <a:pt x="555" y="109"/>
                  </a:lnTo>
                  <a:lnTo>
                    <a:pt x="522" y="109"/>
                  </a:lnTo>
                  <a:lnTo>
                    <a:pt x="487" y="109"/>
                  </a:lnTo>
                  <a:lnTo>
                    <a:pt x="454" y="110"/>
                  </a:lnTo>
                  <a:lnTo>
                    <a:pt x="420" y="113"/>
                  </a:lnTo>
                  <a:lnTo>
                    <a:pt x="387" y="117"/>
                  </a:lnTo>
                  <a:lnTo>
                    <a:pt x="354" y="121"/>
                  </a:lnTo>
                  <a:lnTo>
                    <a:pt x="321" y="127"/>
                  </a:lnTo>
                  <a:lnTo>
                    <a:pt x="288" y="135"/>
                  </a:lnTo>
                  <a:lnTo>
                    <a:pt x="268" y="143"/>
                  </a:lnTo>
                  <a:lnTo>
                    <a:pt x="244" y="152"/>
                  </a:lnTo>
                  <a:lnTo>
                    <a:pt x="217" y="164"/>
                  </a:lnTo>
                  <a:lnTo>
                    <a:pt x="189" y="180"/>
                  </a:lnTo>
                  <a:lnTo>
                    <a:pt x="161" y="197"/>
                  </a:lnTo>
                  <a:lnTo>
                    <a:pt x="133" y="215"/>
                  </a:lnTo>
                  <a:lnTo>
                    <a:pt x="107" y="236"/>
                  </a:lnTo>
                  <a:lnTo>
                    <a:pt x="82" y="259"/>
                  </a:lnTo>
                  <a:lnTo>
                    <a:pt x="70" y="272"/>
                  </a:lnTo>
                  <a:lnTo>
                    <a:pt x="61" y="284"/>
                  </a:lnTo>
                  <a:lnTo>
                    <a:pt x="51" y="296"/>
                  </a:lnTo>
                  <a:lnTo>
                    <a:pt x="42" y="309"/>
                  </a:lnTo>
                  <a:lnTo>
                    <a:pt x="36" y="322"/>
                  </a:lnTo>
                  <a:lnTo>
                    <a:pt x="29" y="335"/>
                  </a:lnTo>
                  <a:lnTo>
                    <a:pt x="25" y="349"/>
                  </a:lnTo>
                  <a:lnTo>
                    <a:pt x="23" y="363"/>
                  </a:lnTo>
                  <a:lnTo>
                    <a:pt x="21" y="377"/>
                  </a:lnTo>
                  <a:lnTo>
                    <a:pt x="22" y="392"/>
                  </a:lnTo>
                  <a:lnTo>
                    <a:pt x="24" y="405"/>
                  </a:lnTo>
                  <a:lnTo>
                    <a:pt x="28" y="419"/>
                  </a:lnTo>
                  <a:lnTo>
                    <a:pt x="35" y="434"/>
                  </a:lnTo>
                  <a:lnTo>
                    <a:pt x="43" y="448"/>
                  </a:lnTo>
                  <a:lnTo>
                    <a:pt x="54" y="463"/>
                  </a:lnTo>
                  <a:lnTo>
                    <a:pt x="67" y="477"/>
                  </a:lnTo>
                  <a:lnTo>
                    <a:pt x="5" y="385"/>
                  </a:lnTo>
                  <a:close/>
                </a:path>
              </a:pathLst>
            </a:custGeom>
            <a:solidFill>
              <a:srgbClr val="47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790700" y="4187825"/>
              <a:ext cx="1955800" cy="311150"/>
            </a:xfrm>
            <a:custGeom>
              <a:avLst/>
              <a:gdLst>
                <a:gd name="T0" fmla="*/ 339 w 3695"/>
                <a:gd name="T1" fmla="*/ 583 h 784"/>
                <a:gd name="T2" fmla="*/ 212 w 3695"/>
                <a:gd name="T3" fmla="*/ 581 h 784"/>
                <a:gd name="T4" fmla="*/ 89 w 3695"/>
                <a:gd name="T5" fmla="*/ 560 h 784"/>
                <a:gd name="T6" fmla="*/ 10 w 3695"/>
                <a:gd name="T7" fmla="*/ 495 h 784"/>
                <a:gd name="T8" fmla="*/ 16 w 3695"/>
                <a:gd name="T9" fmla="*/ 374 h 784"/>
                <a:gd name="T10" fmla="*/ 123 w 3695"/>
                <a:gd name="T11" fmla="*/ 241 h 784"/>
                <a:gd name="T12" fmla="*/ 306 w 3695"/>
                <a:gd name="T13" fmla="*/ 133 h 784"/>
                <a:gd name="T14" fmla="*/ 575 w 3695"/>
                <a:gd name="T15" fmla="*/ 31 h 784"/>
                <a:gd name="T16" fmla="*/ 849 w 3695"/>
                <a:gd name="T17" fmla="*/ 4 h 784"/>
                <a:gd name="T18" fmla="*/ 1185 w 3695"/>
                <a:gd name="T19" fmla="*/ 95 h 784"/>
                <a:gd name="T20" fmla="*/ 1529 w 3695"/>
                <a:gd name="T21" fmla="*/ 184 h 784"/>
                <a:gd name="T22" fmla="*/ 1964 w 3695"/>
                <a:gd name="T23" fmla="*/ 201 h 784"/>
                <a:gd name="T24" fmla="*/ 2322 w 3695"/>
                <a:gd name="T25" fmla="*/ 217 h 784"/>
                <a:gd name="T26" fmla="*/ 2527 w 3695"/>
                <a:gd name="T27" fmla="*/ 253 h 784"/>
                <a:gd name="T28" fmla="*/ 2687 w 3695"/>
                <a:gd name="T29" fmla="*/ 229 h 784"/>
                <a:gd name="T30" fmla="*/ 2904 w 3695"/>
                <a:gd name="T31" fmla="*/ 175 h 784"/>
                <a:gd name="T32" fmla="*/ 3013 w 3695"/>
                <a:gd name="T33" fmla="*/ 176 h 784"/>
                <a:gd name="T34" fmla="*/ 3215 w 3695"/>
                <a:gd name="T35" fmla="*/ 213 h 784"/>
                <a:gd name="T36" fmla="*/ 3426 w 3695"/>
                <a:gd name="T37" fmla="*/ 230 h 784"/>
                <a:gd name="T38" fmla="*/ 3590 w 3695"/>
                <a:gd name="T39" fmla="*/ 296 h 784"/>
                <a:gd name="T40" fmla="*/ 3665 w 3695"/>
                <a:gd name="T41" fmla="*/ 380 h 784"/>
                <a:gd name="T42" fmla="*/ 3694 w 3695"/>
                <a:gd name="T43" fmla="*/ 504 h 784"/>
                <a:gd name="T44" fmla="*/ 3647 w 3695"/>
                <a:gd name="T45" fmla="*/ 612 h 784"/>
                <a:gd name="T46" fmla="*/ 3555 w 3695"/>
                <a:gd name="T47" fmla="*/ 689 h 784"/>
                <a:gd name="T48" fmla="*/ 3438 w 3695"/>
                <a:gd name="T49" fmla="*/ 743 h 784"/>
                <a:gd name="T50" fmla="*/ 3328 w 3695"/>
                <a:gd name="T51" fmla="*/ 784 h 784"/>
                <a:gd name="T52" fmla="*/ 3159 w 3695"/>
                <a:gd name="T53" fmla="*/ 767 h 784"/>
                <a:gd name="T54" fmla="*/ 3228 w 3695"/>
                <a:gd name="T55" fmla="*/ 727 h 784"/>
                <a:gd name="T56" fmla="*/ 3343 w 3695"/>
                <a:gd name="T57" fmla="*/ 706 h 784"/>
                <a:gd name="T58" fmla="*/ 3428 w 3695"/>
                <a:gd name="T59" fmla="*/ 664 h 784"/>
                <a:gd name="T60" fmla="*/ 3523 w 3695"/>
                <a:gd name="T61" fmla="*/ 588 h 784"/>
                <a:gd name="T62" fmla="*/ 3606 w 3695"/>
                <a:gd name="T63" fmla="*/ 530 h 784"/>
                <a:gd name="T64" fmla="*/ 3624 w 3695"/>
                <a:gd name="T65" fmla="*/ 467 h 784"/>
                <a:gd name="T66" fmla="*/ 3581 w 3695"/>
                <a:gd name="T67" fmla="*/ 379 h 784"/>
                <a:gd name="T68" fmla="*/ 3482 w 3695"/>
                <a:gd name="T69" fmla="*/ 328 h 784"/>
                <a:gd name="T70" fmla="*/ 3253 w 3695"/>
                <a:gd name="T71" fmla="*/ 316 h 784"/>
                <a:gd name="T72" fmla="*/ 3129 w 3695"/>
                <a:gd name="T73" fmla="*/ 280 h 784"/>
                <a:gd name="T74" fmla="*/ 3006 w 3695"/>
                <a:gd name="T75" fmla="*/ 251 h 784"/>
                <a:gd name="T76" fmla="*/ 2889 w 3695"/>
                <a:gd name="T77" fmla="*/ 232 h 784"/>
                <a:gd name="T78" fmla="*/ 2666 w 3695"/>
                <a:gd name="T79" fmla="*/ 255 h 784"/>
                <a:gd name="T80" fmla="*/ 2485 w 3695"/>
                <a:gd name="T81" fmla="*/ 299 h 784"/>
                <a:gd name="T82" fmla="*/ 2371 w 3695"/>
                <a:gd name="T83" fmla="*/ 294 h 784"/>
                <a:gd name="T84" fmla="*/ 2250 w 3695"/>
                <a:gd name="T85" fmla="*/ 279 h 784"/>
                <a:gd name="T86" fmla="*/ 2123 w 3695"/>
                <a:gd name="T87" fmla="*/ 270 h 784"/>
                <a:gd name="T88" fmla="*/ 1999 w 3695"/>
                <a:gd name="T89" fmla="*/ 275 h 784"/>
                <a:gd name="T90" fmla="*/ 1862 w 3695"/>
                <a:gd name="T91" fmla="*/ 247 h 784"/>
                <a:gd name="T92" fmla="*/ 1617 w 3695"/>
                <a:gd name="T93" fmla="*/ 226 h 784"/>
                <a:gd name="T94" fmla="*/ 1336 w 3695"/>
                <a:gd name="T95" fmla="*/ 188 h 784"/>
                <a:gd name="T96" fmla="*/ 1074 w 3695"/>
                <a:gd name="T97" fmla="*/ 109 h 784"/>
                <a:gd name="T98" fmla="*/ 803 w 3695"/>
                <a:gd name="T99" fmla="*/ 65 h 784"/>
                <a:gd name="T100" fmla="*/ 614 w 3695"/>
                <a:gd name="T101" fmla="*/ 73 h 784"/>
                <a:gd name="T102" fmla="*/ 398 w 3695"/>
                <a:gd name="T103" fmla="*/ 152 h 784"/>
                <a:gd name="T104" fmla="*/ 138 w 3695"/>
                <a:gd name="T105" fmla="*/ 297 h 784"/>
                <a:gd name="T106" fmla="*/ 59 w 3695"/>
                <a:gd name="T107" fmla="*/ 362 h 784"/>
                <a:gd name="T108" fmla="*/ 50 w 3695"/>
                <a:gd name="T109" fmla="*/ 429 h 784"/>
                <a:gd name="T110" fmla="*/ 103 w 3695"/>
                <a:gd name="T111" fmla="*/ 495 h 784"/>
                <a:gd name="T112" fmla="*/ 222 w 3695"/>
                <a:gd name="T113" fmla="*/ 524 h 784"/>
                <a:gd name="T114" fmla="*/ 381 w 3695"/>
                <a:gd name="T115" fmla="*/ 562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95" h="784">
                  <a:moveTo>
                    <a:pt x="405" y="564"/>
                  </a:moveTo>
                  <a:lnTo>
                    <a:pt x="399" y="570"/>
                  </a:lnTo>
                  <a:lnTo>
                    <a:pt x="393" y="574"/>
                  </a:lnTo>
                  <a:lnTo>
                    <a:pt x="385" y="577"/>
                  </a:lnTo>
                  <a:lnTo>
                    <a:pt x="378" y="580"/>
                  </a:lnTo>
                  <a:lnTo>
                    <a:pt x="359" y="583"/>
                  </a:lnTo>
                  <a:lnTo>
                    <a:pt x="339" y="583"/>
                  </a:lnTo>
                  <a:lnTo>
                    <a:pt x="318" y="581"/>
                  </a:lnTo>
                  <a:lnTo>
                    <a:pt x="299" y="579"/>
                  </a:lnTo>
                  <a:lnTo>
                    <a:pt x="282" y="577"/>
                  </a:lnTo>
                  <a:lnTo>
                    <a:pt x="267" y="577"/>
                  </a:lnTo>
                  <a:lnTo>
                    <a:pt x="249" y="580"/>
                  </a:lnTo>
                  <a:lnTo>
                    <a:pt x="231" y="580"/>
                  </a:lnTo>
                  <a:lnTo>
                    <a:pt x="212" y="581"/>
                  </a:lnTo>
                  <a:lnTo>
                    <a:pt x="194" y="581"/>
                  </a:lnTo>
                  <a:lnTo>
                    <a:pt x="176" y="580"/>
                  </a:lnTo>
                  <a:lnTo>
                    <a:pt x="157" y="579"/>
                  </a:lnTo>
                  <a:lnTo>
                    <a:pt x="139" y="575"/>
                  </a:lnTo>
                  <a:lnTo>
                    <a:pt x="121" y="571"/>
                  </a:lnTo>
                  <a:lnTo>
                    <a:pt x="104" y="567"/>
                  </a:lnTo>
                  <a:lnTo>
                    <a:pt x="89" y="560"/>
                  </a:lnTo>
                  <a:lnTo>
                    <a:pt x="74" y="554"/>
                  </a:lnTo>
                  <a:lnTo>
                    <a:pt x="61" y="547"/>
                  </a:lnTo>
                  <a:lnTo>
                    <a:pt x="48" y="538"/>
                  </a:lnTo>
                  <a:lnTo>
                    <a:pt x="36" y="529"/>
                  </a:lnTo>
                  <a:lnTo>
                    <a:pt x="27" y="518"/>
                  </a:lnTo>
                  <a:lnTo>
                    <a:pt x="18" y="506"/>
                  </a:lnTo>
                  <a:lnTo>
                    <a:pt x="10" y="495"/>
                  </a:lnTo>
                  <a:lnTo>
                    <a:pt x="5" y="480"/>
                  </a:lnTo>
                  <a:lnTo>
                    <a:pt x="2" y="466"/>
                  </a:lnTo>
                  <a:lnTo>
                    <a:pt x="0" y="450"/>
                  </a:lnTo>
                  <a:lnTo>
                    <a:pt x="1" y="433"/>
                  </a:lnTo>
                  <a:lnTo>
                    <a:pt x="3" y="414"/>
                  </a:lnTo>
                  <a:lnTo>
                    <a:pt x="8" y="395"/>
                  </a:lnTo>
                  <a:lnTo>
                    <a:pt x="16" y="374"/>
                  </a:lnTo>
                  <a:lnTo>
                    <a:pt x="26" y="353"/>
                  </a:lnTo>
                  <a:lnTo>
                    <a:pt x="37" y="332"/>
                  </a:lnTo>
                  <a:lnTo>
                    <a:pt x="51" y="312"/>
                  </a:lnTo>
                  <a:lnTo>
                    <a:pt x="68" y="292"/>
                  </a:lnTo>
                  <a:lnTo>
                    <a:pt x="85" y="275"/>
                  </a:lnTo>
                  <a:lnTo>
                    <a:pt x="103" y="258"/>
                  </a:lnTo>
                  <a:lnTo>
                    <a:pt x="123" y="241"/>
                  </a:lnTo>
                  <a:lnTo>
                    <a:pt x="143" y="225"/>
                  </a:lnTo>
                  <a:lnTo>
                    <a:pt x="164" y="211"/>
                  </a:lnTo>
                  <a:lnTo>
                    <a:pt x="184" y="198"/>
                  </a:lnTo>
                  <a:lnTo>
                    <a:pt x="206" y="184"/>
                  </a:lnTo>
                  <a:lnTo>
                    <a:pt x="226" y="173"/>
                  </a:lnTo>
                  <a:lnTo>
                    <a:pt x="267" y="152"/>
                  </a:lnTo>
                  <a:lnTo>
                    <a:pt x="306" y="133"/>
                  </a:lnTo>
                  <a:lnTo>
                    <a:pt x="344" y="115"/>
                  </a:lnTo>
                  <a:lnTo>
                    <a:pt x="383" y="99"/>
                  </a:lnTo>
                  <a:lnTo>
                    <a:pt x="421" y="82"/>
                  </a:lnTo>
                  <a:lnTo>
                    <a:pt x="460" y="67"/>
                  </a:lnTo>
                  <a:lnTo>
                    <a:pt x="499" y="54"/>
                  </a:lnTo>
                  <a:lnTo>
                    <a:pt x="536" y="41"/>
                  </a:lnTo>
                  <a:lnTo>
                    <a:pt x="575" y="31"/>
                  </a:lnTo>
                  <a:lnTo>
                    <a:pt x="613" y="20"/>
                  </a:lnTo>
                  <a:lnTo>
                    <a:pt x="652" y="13"/>
                  </a:lnTo>
                  <a:lnTo>
                    <a:pt x="691" y="7"/>
                  </a:lnTo>
                  <a:lnTo>
                    <a:pt x="730" y="3"/>
                  </a:lnTo>
                  <a:lnTo>
                    <a:pt x="770" y="0"/>
                  </a:lnTo>
                  <a:lnTo>
                    <a:pt x="809" y="2"/>
                  </a:lnTo>
                  <a:lnTo>
                    <a:pt x="849" y="4"/>
                  </a:lnTo>
                  <a:lnTo>
                    <a:pt x="888" y="10"/>
                  </a:lnTo>
                  <a:lnTo>
                    <a:pt x="930" y="17"/>
                  </a:lnTo>
                  <a:lnTo>
                    <a:pt x="973" y="28"/>
                  </a:lnTo>
                  <a:lnTo>
                    <a:pt x="1015" y="40"/>
                  </a:lnTo>
                  <a:lnTo>
                    <a:pt x="1058" y="53"/>
                  </a:lnTo>
                  <a:lnTo>
                    <a:pt x="1101" y="66"/>
                  </a:lnTo>
                  <a:lnTo>
                    <a:pt x="1185" y="95"/>
                  </a:lnTo>
                  <a:lnTo>
                    <a:pt x="1271" y="123"/>
                  </a:lnTo>
                  <a:lnTo>
                    <a:pt x="1314" y="137"/>
                  </a:lnTo>
                  <a:lnTo>
                    <a:pt x="1356" y="149"/>
                  </a:lnTo>
                  <a:lnTo>
                    <a:pt x="1399" y="161"/>
                  </a:lnTo>
                  <a:lnTo>
                    <a:pt x="1443" y="170"/>
                  </a:lnTo>
                  <a:lnTo>
                    <a:pt x="1486" y="178"/>
                  </a:lnTo>
                  <a:lnTo>
                    <a:pt x="1529" y="184"/>
                  </a:lnTo>
                  <a:lnTo>
                    <a:pt x="1573" y="188"/>
                  </a:lnTo>
                  <a:lnTo>
                    <a:pt x="1617" y="188"/>
                  </a:lnTo>
                  <a:lnTo>
                    <a:pt x="1688" y="190"/>
                  </a:lnTo>
                  <a:lnTo>
                    <a:pt x="1757" y="192"/>
                  </a:lnTo>
                  <a:lnTo>
                    <a:pt x="1826" y="195"/>
                  </a:lnTo>
                  <a:lnTo>
                    <a:pt x="1895" y="198"/>
                  </a:lnTo>
                  <a:lnTo>
                    <a:pt x="1964" y="201"/>
                  </a:lnTo>
                  <a:lnTo>
                    <a:pt x="2033" y="204"/>
                  </a:lnTo>
                  <a:lnTo>
                    <a:pt x="2102" y="207"/>
                  </a:lnTo>
                  <a:lnTo>
                    <a:pt x="2170" y="208"/>
                  </a:lnTo>
                  <a:lnTo>
                    <a:pt x="2209" y="208"/>
                  </a:lnTo>
                  <a:lnTo>
                    <a:pt x="2247" y="209"/>
                  </a:lnTo>
                  <a:lnTo>
                    <a:pt x="2284" y="213"/>
                  </a:lnTo>
                  <a:lnTo>
                    <a:pt x="2322" y="217"/>
                  </a:lnTo>
                  <a:lnTo>
                    <a:pt x="2358" y="223"/>
                  </a:lnTo>
                  <a:lnTo>
                    <a:pt x="2395" y="229"/>
                  </a:lnTo>
                  <a:lnTo>
                    <a:pt x="2433" y="236"/>
                  </a:lnTo>
                  <a:lnTo>
                    <a:pt x="2470" y="245"/>
                  </a:lnTo>
                  <a:lnTo>
                    <a:pt x="2489" y="249"/>
                  </a:lnTo>
                  <a:lnTo>
                    <a:pt x="2508" y="251"/>
                  </a:lnTo>
                  <a:lnTo>
                    <a:pt x="2527" y="253"/>
                  </a:lnTo>
                  <a:lnTo>
                    <a:pt x="2545" y="253"/>
                  </a:lnTo>
                  <a:lnTo>
                    <a:pt x="2562" y="253"/>
                  </a:lnTo>
                  <a:lnTo>
                    <a:pt x="2581" y="250"/>
                  </a:lnTo>
                  <a:lnTo>
                    <a:pt x="2598" y="249"/>
                  </a:lnTo>
                  <a:lnTo>
                    <a:pt x="2615" y="245"/>
                  </a:lnTo>
                  <a:lnTo>
                    <a:pt x="2651" y="237"/>
                  </a:lnTo>
                  <a:lnTo>
                    <a:pt x="2687" y="229"/>
                  </a:lnTo>
                  <a:lnTo>
                    <a:pt x="2723" y="220"/>
                  </a:lnTo>
                  <a:lnTo>
                    <a:pt x="2762" y="212"/>
                  </a:lnTo>
                  <a:lnTo>
                    <a:pt x="2795" y="204"/>
                  </a:lnTo>
                  <a:lnTo>
                    <a:pt x="2827" y="196"/>
                  </a:lnTo>
                  <a:lnTo>
                    <a:pt x="2857" y="187"/>
                  </a:lnTo>
                  <a:lnTo>
                    <a:pt x="2889" y="179"/>
                  </a:lnTo>
                  <a:lnTo>
                    <a:pt x="2904" y="175"/>
                  </a:lnTo>
                  <a:lnTo>
                    <a:pt x="2919" y="173"/>
                  </a:lnTo>
                  <a:lnTo>
                    <a:pt x="2934" y="170"/>
                  </a:lnTo>
                  <a:lnTo>
                    <a:pt x="2949" y="169"/>
                  </a:lnTo>
                  <a:lnTo>
                    <a:pt x="2965" y="169"/>
                  </a:lnTo>
                  <a:lnTo>
                    <a:pt x="2980" y="170"/>
                  </a:lnTo>
                  <a:lnTo>
                    <a:pt x="2997" y="173"/>
                  </a:lnTo>
                  <a:lnTo>
                    <a:pt x="3013" y="176"/>
                  </a:lnTo>
                  <a:lnTo>
                    <a:pt x="3043" y="186"/>
                  </a:lnTo>
                  <a:lnTo>
                    <a:pt x="3072" y="194"/>
                  </a:lnTo>
                  <a:lnTo>
                    <a:pt x="3100" y="199"/>
                  </a:lnTo>
                  <a:lnTo>
                    <a:pt x="3128" y="204"/>
                  </a:lnTo>
                  <a:lnTo>
                    <a:pt x="3156" y="209"/>
                  </a:lnTo>
                  <a:lnTo>
                    <a:pt x="3185" y="212"/>
                  </a:lnTo>
                  <a:lnTo>
                    <a:pt x="3215" y="213"/>
                  </a:lnTo>
                  <a:lnTo>
                    <a:pt x="3247" y="213"/>
                  </a:lnTo>
                  <a:lnTo>
                    <a:pt x="3274" y="215"/>
                  </a:lnTo>
                  <a:lnTo>
                    <a:pt x="3302" y="215"/>
                  </a:lnTo>
                  <a:lnTo>
                    <a:pt x="3333" y="217"/>
                  </a:lnTo>
                  <a:lnTo>
                    <a:pt x="3363" y="220"/>
                  </a:lnTo>
                  <a:lnTo>
                    <a:pt x="3394" y="224"/>
                  </a:lnTo>
                  <a:lnTo>
                    <a:pt x="3426" y="230"/>
                  </a:lnTo>
                  <a:lnTo>
                    <a:pt x="3458" y="237"/>
                  </a:lnTo>
                  <a:lnTo>
                    <a:pt x="3489" y="246"/>
                  </a:lnTo>
                  <a:lnTo>
                    <a:pt x="3519" y="258"/>
                  </a:lnTo>
                  <a:lnTo>
                    <a:pt x="3549" y="271"/>
                  </a:lnTo>
                  <a:lnTo>
                    <a:pt x="3564" y="279"/>
                  </a:lnTo>
                  <a:lnTo>
                    <a:pt x="3577" y="288"/>
                  </a:lnTo>
                  <a:lnTo>
                    <a:pt x="3590" y="296"/>
                  </a:lnTo>
                  <a:lnTo>
                    <a:pt x="3603" y="307"/>
                  </a:lnTo>
                  <a:lnTo>
                    <a:pt x="3614" y="317"/>
                  </a:lnTo>
                  <a:lnTo>
                    <a:pt x="3626" y="328"/>
                  </a:lnTo>
                  <a:lnTo>
                    <a:pt x="3637" y="340"/>
                  </a:lnTo>
                  <a:lnTo>
                    <a:pt x="3648" y="353"/>
                  </a:lnTo>
                  <a:lnTo>
                    <a:pt x="3657" y="366"/>
                  </a:lnTo>
                  <a:lnTo>
                    <a:pt x="3665" y="380"/>
                  </a:lnTo>
                  <a:lnTo>
                    <a:pt x="3674" y="396"/>
                  </a:lnTo>
                  <a:lnTo>
                    <a:pt x="3680" y="412"/>
                  </a:lnTo>
                  <a:lnTo>
                    <a:pt x="3687" y="432"/>
                  </a:lnTo>
                  <a:lnTo>
                    <a:pt x="3691" y="450"/>
                  </a:lnTo>
                  <a:lnTo>
                    <a:pt x="3694" y="468"/>
                  </a:lnTo>
                  <a:lnTo>
                    <a:pt x="3695" y="487"/>
                  </a:lnTo>
                  <a:lnTo>
                    <a:pt x="3694" y="504"/>
                  </a:lnTo>
                  <a:lnTo>
                    <a:pt x="3691" y="521"/>
                  </a:lnTo>
                  <a:lnTo>
                    <a:pt x="3687" y="538"/>
                  </a:lnTo>
                  <a:lnTo>
                    <a:pt x="3681" y="554"/>
                  </a:lnTo>
                  <a:lnTo>
                    <a:pt x="3675" y="570"/>
                  </a:lnTo>
                  <a:lnTo>
                    <a:pt x="3666" y="584"/>
                  </a:lnTo>
                  <a:lnTo>
                    <a:pt x="3658" y="599"/>
                  </a:lnTo>
                  <a:lnTo>
                    <a:pt x="3647" y="612"/>
                  </a:lnTo>
                  <a:lnTo>
                    <a:pt x="3636" y="625"/>
                  </a:lnTo>
                  <a:lnTo>
                    <a:pt x="3624" y="637"/>
                  </a:lnTo>
                  <a:lnTo>
                    <a:pt x="3611" y="648"/>
                  </a:lnTo>
                  <a:lnTo>
                    <a:pt x="3598" y="659"/>
                  </a:lnTo>
                  <a:lnTo>
                    <a:pt x="3584" y="670"/>
                  </a:lnTo>
                  <a:lnTo>
                    <a:pt x="3569" y="680"/>
                  </a:lnTo>
                  <a:lnTo>
                    <a:pt x="3555" y="689"/>
                  </a:lnTo>
                  <a:lnTo>
                    <a:pt x="3540" y="697"/>
                  </a:lnTo>
                  <a:lnTo>
                    <a:pt x="3524" y="705"/>
                  </a:lnTo>
                  <a:lnTo>
                    <a:pt x="3509" y="713"/>
                  </a:lnTo>
                  <a:lnTo>
                    <a:pt x="3492" y="719"/>
                  </a:lnTo>
                  <a:lnTo>
                    <a:pt x="3477" y="726"/>
                  </a:lnTo>
                  <a:lnTo>
                    <a:pt x="3458" y="734"/>
                  </a:lnTo>
                  <a:lnTo>
                    <a:pt x="3438" y="743"/>
                  </a:lnTo>
                  <a:lnTo>
                    <a:pt x="3419" y="752"/>
                  </a:lnTo>
                  <a:lnTo>
                    <a:pt x="3399" y="762"/>
                  </a:lnTo>
                  <a:lnTo>
                    <a:pt x="3379" y="771"/>
                  </a:lnTo>
                  <a:lnTo>
                    <a:pt x="3358" y="777"/>
                  </a:lnTo>
                  <a:lnTo>
                    <a:pt x="3349" y="780"/>
                  </a:lnTo>
                  <a:lnTo>
                    <a:pt x="3339" y="783"/>
                  </a:lnTo>
                  <a:lnTo>
                    <a:pt x="3328" y="784"/>
                  </a:lnTo>
                  <a:lnTo>
                    <a:pt x="3318" y="784"/>
                  </a:lnTo>
                  <a:lnTo>
                    <a:pt x="3294" y="784"/>
                  </a:lnTo>
                  <a:lnTo>
                    <a:pt x="3268" y="783"/>
                  </a:lnTo>
                  <a:lnTo>
                    <a:pt x="3240" y="781"/>
                  </a:lnTo>
                  <a:lnTo>
                    <a:pt x="3213" y="777"/>
                  </a:lnTo>
                  <a:lnTo>
                    <a:pt x="3185" y="773"/>
                  </a:lnTo>
                  <a:lnTo>
                    <a:pt x="3159" y="767"/>
                  </a:lnTo>
                  <a:lnTo>
                    <a:pt x="3133" y="759"/>
                  </a:lnTo>
                  <a:lnTo>
                    <a:pt x="3109" y="750"/>
                  </a:lnTo>
                  <a:lnTo>
                    <a:pt x="3133" y="747"/>
                  </a:lnTo>
                  <a:lnTo>
                    <a:pt x="3155" y="743"/>
                  </a:lnTo>
                  <a:lnTo>
                    <a:pt x="3179" y="738"/>
                  </a:lnTo>
                  <a:lnTo>
                    <a:pt x="3204" y="733"/>
                  </a:lnTo>
                  <a:lnTo>
                    <a:pt x="3228" y="727"/>
                  </a:lnTo>
                  <a:lnTo>
                    <a:pt x="3252" y="722"/>
                  </a:lnTo>
                  <a:lnTo>
                    <a:pt x="3275" y="717"/>
                  </a:lnTo>
                  <a:lnTo>
                    <a:pt x="3298" y="713"/>
                  </a:lnTo>
                  <a:lnTo>
                    <a:pt x="3310" y="710"/>
                  </a:lnTo>
                  <a:lnTo>
                    <a:pt x="3321" y="709"/>
                  </a:lnTo>
                  <a:lnTo>
                    <a:pt x="3333" y="709"/>
                  </a:lnTo>
                  <a:lnTo>
                    <a:pt x="3343" y="706"/>
                  </a:lnTo>
                  <a:lnTo>
                    <a:pt x="3355" y="705"/>
                  </a:lnTo>
                  <a:lnTo>
                    <a:pt x="3366" y="702"/>
                  </a:lnTo>
                  <a:lnTo>
                    <a:pt x="3377" y="700"/>
                  </a:lnTo>
                  <a:lnTo>
                    <a:pt x="3388" y="695"/>
                  </a:lnTo>
                  <a:lnTo>
                    <a:pt x="3402" y="685"/>
                  </a:lnTo>
                  <a:lnTo>
                    <a:pt x="3415" y="675"/>
                  </a:lnTo>
                  <a:lnTo>
                    <a:pt x="3428" y="664"/>
                  </a:lnTo>
                  <a:lnTo>
                    <a:pt x="3439" y="651"/>
                  </a:lnTo>
                  <a:lnTo>
                    <a:pt x="3451" y="638"/>
                  </a:lnTo>
                  <a:lnTo>
                    <a:pt x="3464" y="626"/>
                  </a:lnTo>
                  <a:lnTo>
                    <a:pt x="3476" y="614"/>
                  </a:lnTo>
                  <a:lnTo>
                    <a:pt x="3490" y="605"/>
                  </a:lnTo>
                  <a:lnTo>
                    <a:pt x="3506" y="596"/>
                  </a:lnTo>
                  <a:lnTo>
                    <a:pt x="3523" y="588"/>
                  </a:lnTo>
                  <a:lnTo>
                    <a:pt x="3540" y="580"/>
                  </a:lnTo>
                  <a:lnTo>
                    <a:pt x="3556" y="574"/>
                  </a:lnTo>
                  <a:lnTo>
                    <a:pt x="3571" y="564"/>
                  </a:lnTo>
                  <a:lnTo>
                    <a:pt x="3586" y="554"/>
                  </a:lnTo>
                  <a:lnTo>
                    <a:pt x="3593" y="547"/>
                  </a:lnTo>
                  <a:lnTo>
                    <a:pt x="3599" y="539"/>
                  </a:lnTo>
                  <a:lnTo>
                    <a:pt x="3606" y="530"/>
                  </a:lnTo>
                  <a:lnTo>
                    <a:pt x="3611" y="520"/>
                  </a:lnTo>
                  <a:lnTo>
                    <a:pt x="3615" y="512"/>
                  </a:lnTo>
                  <a:lnTo>
                    <a:pt x="3619" y="503"/>
                  </a:lnTo>
                  <a:lnTo>
                    <a:pt x="3621" y="493"/>
                  </a:lnTo>
                  <a:lnTo>
                    <a:pt x="3623" y="484"/>
                  </a:lnTo>
                  <a:lnTo>
                    <a:pt x="3624" y="476"/>
                  </a:lnTo>
                  <a:lnTo>
                    <a:pt x="3624" y="467"/>
                  </a:lnTo>
                  <a:lnTo>
                    <a:pt x="3623" y="459"/>
                  </a:lnTo>
                  <a:lnTo>
                    <a:pt x="3622" y="451"/>
                  </a:lnTo>
                  <a:lnTo>
                    <a:pt x="3618" y="435"/>
                  </a:lnTo>
                  <a:lnTo>
                    <a:pt x="3611" y="420"/>
                  </a:lnTo>
                  <a:lnTo>
                    <a:pt x="3603" y="405"/>
                  </a:lnTo>
                  <a:lnTo>
                    <a:pt x="3592" y="392"/>
                  </a:lnTo>
                  <a:lnTo>
                    <a:pt x="3581" y="379"/>
                  </a:lnTo>
                  <a:lnTo>
                    <a:pt x="3568" y="368"/>
                  </a:lnTo>
                  <a:lnTo>
                    <a:pt x="3554" y="358"/>
                  </a:lnTo>
                  <a:lnTo>
                    <a:pt x="3539" y="349"/>
                  </a:lnTo>
                  <a:lnTo>
                    <a:pt x="3525" y="342"/>
                  </a:lnTo>
                  <a:lnTo>
                    <a:pt x="3510" y="336"/>
                  </a:lnTo>
                  <a:lnTo>
                    <a:pt x="3496" y="332"/>
                  </a:lnTo>
                  <a:lnTo>
                    <a:pt x="3482" y="328"/>
                  </a:lnTo>
                  <a:lnTo>
                    <a:pt x="3449" y="325"/>
                  </a:lnTo>
                  <a:lnTo>
                    <a:pt x="3417" y="322"/>
                  </a:lnTo>
                  <a:lnTo>
                    <a:pt x="3384" y="322"/>
                  </a:lnTo>
                  <a:lnTo>
                    <a:pt x="3351" y="321"/>
                  </a:lnTo>
                  <a:lnTo>
                    <a:pt x="3318" y="321"/>
                  </a:lnTo>
                  <a:lnTo>
                    <a:pt x="3285" y="320"/>
                  </a:lnTo>
                  <a:lnTo>
                    <a:pt x="3253" y="316"/>
                  </a:lnTo>
                  <a:lnTo>
                    <a:pt x="3221" y="311"/>
                  </a:lnTo>
                  <a:lnTo>
                    <a:pt x="3205" y="307"/>
                  </a:lnTo>
                  <a:lnTo>
                    <a:pt x="3190" y="301"/>
                  </a:lnTo>
                  <a:lnTo>
                    <a:pt x="3175" y="296"/>
                  </a:lnTo>
                  <a:lnTo>
                    <a:pt x="3160" y="290"/>
                  </a:lnTo>
                  <a:lnTo>
                    <a:pt x="3145" y="284"/>
                  </a:lnTo>
                  <a:lnTo>
                    <a:pt x="3129" y="280"/>
                  </a:lnTo>
                  <a:lnTo>
                    <a:pt x="3113" y="276"/>
                  </a:lnTo>
                  <a:lnTo>
                    <a:pt x="3097" y="272"/>
                  </a:lnTo>
                  <a:lnTo>
                    <a:pt x="3079" y="270"/>
                  </a:lnTo>
                  <a:lnTo>
                    <a:pt x="3061" y="266"/>
                  </a:lnTo>
                  <a:lnTo>
                    <a:pt x="3043" y="262"/>
                  </a:lnTo>
                  <a:lnTo>
                    <a:pt x="3025" y="257"/>
                  </a:lnTo>
                  <a:lnTo>
                    <a:pt x="3006" y="251"/>
                  </a:lnTo>
                  <a:lnTo>
                    <a:pt x="2988" y="246"/>
                  </a:lnTo>
                  <a:lnTo>
                    <a:pt x="2970" y="242"/>
                  </a:lnTo>
                  <a:lnTo>
                    <a:pt x="2951" y="238"/>
                  </a:lnTo>
                  <a:lnTo>
                    <a:pt x="2935" y="236"/>
                  </a:lnTo>
                  <a:lnTo>
                    <a:pt x="2920" y="233"/>
                  </a:lnTo>
                  <a:lnTo>
                    <a:pt x="2904" y="233"/>
                  </a:lnTo>
                  <a:lnTo>
                    <a:pt x="2889" y="232"/>
                  </a:lnTo>
                  <a:lnTo>
                    <a:pt x="2856" y="233"/>
                  </a:lnTo>
                  <a:lnTo>
                    <a:pt x="2823" y="236"/>
                  </a:lnTo>
                  <a:lnTo>
                    <a:pt x="2790" y="238"/>
                  </a:lnTo>
                  <a:lnTo>
                    <a:pt x="2759" y="244"/>
                  </a:lnTo>
                  <a:lnTo>
                    <a:pt x="2728" y="247"/>
                  </a:lnTo>
                  <a:lnTo>
                    <a:pt x="2697" y="251"/>
                  </a:lnTo>
                  <a:lnTo>
                    <a:pt x="2666" y="255"/>
                  </a:lnTo>
                  <a:lnTo>
                    <a:pt x="2636" y="263"/>
                  </a:lnTo>
                  <a:lnTo>
                    <a:pt x="2607" y="271"/>
                  </a:lnTo>
                  <a:lnTo>
                    <a:pt x="2577" y="279"/>
                  </a:lnTo>
                  <a:lnTo>
                    <a:pt x="2546" y="287"/>
                  </a:lnTo>
                  <a:lnTo>
                    <a:pt x="2516" y="294"/>
                  </a:lnTo>
                  <a:lnTo>
                    <a:pt x="2500" y="296"/>
                  </a:lnTo>
                  <a:lnTo>
                    <a:pt x="2485" y="299"/>
                  </a:lnTo>
                  <a:lnTo>
                    <a:pt x="2469" y="300"/>
                  </a:lnTo>
                  <a:lnTo>
                    <a:pt x="2452" y="300"/>
                  </a:lnTo>
                  <a:lnTo>
                    <a:pt x="2435" y="300"/>
                  </a:lnTo>
                  <a:lnTo>
                    <a:pt x="2419" y="299"/>
                  </a:lnTo>
                  <a:lnTo>
                    <a:pt x="2403" y="297"/>
                  </a:lnTo>
                  <a:lnTo>
                    <a:pt x="2386" y="296"/>
                  </a:lnTo>
                  <a:lnTo>
                    <a:pt x="2371" y="294"/>
                  </a:lnTo>
                  <a:lnTo>
                    <a:pt x="2355" y="291"/>
                  </a:lnTo>
                  <a:lnTo>
                    <a:pt x="2339" y="288"/>
                  </a:lnTo>
                  <a:lnTo>
                    <a:pt x="2323" y="286"/>
                  </a:lnTo>
                  <a:lnTo>
                    <a:pt x="2304" y="283"/>
                  </a:lnTo>
                  <a:lnTo>
                    <a:pt x="2286" y="282"/>
                  </a:lnTo>
                  <a:lnTo>
                    <a:pt x="2269" y="280"/>
                  </a:lnTo>
                  <a:lnTo>
                    <a:pt x="2250" y="279"/>
                  </a:lnTo>
                  <a:lnTo>
                    <a:pt x="2232" y="278"/>
                  </a:lnTo>
                  <a:lnTo>
                    <a:pt x="2214" y="276"/>
                  </a:lnTo>
                  <a:lnTo>
                    <a:pt x="2195" y="275"/>
                  </a:lnTo>
                  <a:lnTo>
                    <a:pt x="2177" y="272"/>
                  </a:lnTo>
                  <a:lnTo>
                    <a:pt x="2159" y="271"/>
                  </a:lnTo>
                  <a:lnTo>
                    <a:pt x="2140" y="270"/>
                  </a:lnTo>
                  <a:lnTo>
                    <a:pt x="2123" y="270"/>
                  </a:lnTo>
                  <a:lnTo>
                    <a:pt x="2106" y="271"/>
                  </a:lnTo>
                  <a:lnTo>
                    <a:pt x="2088" y="272"/>
                  </a:lnTo>
                  <a:lnTo>
                    <a:pt x="2071" y="274"/>
                  </a:lnTo>
                  <a:lnTo>
                    <a:pt x="2054" y="275"/>
                  </a:lnTo>
                  <a:lnTo>
                    <a:pt x="2034" y="275"/>
                  </a:lnTo>
                  <a:lnTo>
                    <a:pt x="2016" y="276"/>
                  </a:lnTo>
                  <a:lnTo>
                    <a:pt x="1999" y="275"/>
                  </a:lnTo>
                  <a:lnTo>
                    <a:pt x="1981" y="272"/>
                  </a:lnTo>
                  <a:lnTo>
                    <a:pt x="1964" y="270"/>
                  </a:lnTo>
                  <a:lnTo>
                    <a:pt x="1948" y="266"/>
                  </a:lnTo>
                  <a:lnTo>
                    <a:pt x="1931" y="262"/>
                  </a:lnTo>
                  <a:lnTo>
                    <a:pt x="1913" y="258"/>
                  </a:lnTo>
                  <a:lnTo>
                    <a:pt x="1895" y="254"/>
                  </a:lnTo>
                  <a:lnTo>
                    <a:pt x="1862" y="247"/>
                  </a:lnTo>
                  <a:lnTo>
                    <a:pt x="1827" y="241"/>
                  </a:lnTo>
                  <a:lnTo>
                    <a:pt x="1792" y="236"/>
                  </a:lnTo>
                  <a:lnTo>
                    <a:pt x="1757" y="232"/>
                  </a:lnTo>
                  <a:lnTo>
                    <a:pt x="1721" y="229"/>
                  </a:lnTo>
                  <a:lnTo>
                    <a:pt x="1687" y="228"/>
                  </a:lnTo>
                  <a:lnTo>
                    <a:pt x="1651" y="226"/>
                  </a:lnTo>
                  <a:lnTo>
                    <a:pt x="1617" y="226"/>
                  </a:lnTo>
                  <a:lnTo>
                    <a:pt x="1575" y="225"/>
                  </a:lnTo>
                  <a:lnTo>
                    <a:pt x="1534" y="224"/>
                  </a:lnTo>
                  <a:lnTo>
                    <a:pt x="1493" y="221"/>
                  </a:lnTo>
                  <a:lnTo>
                    <a:pt x="1454" y="216"/>
                  </a:lnTo>
                  <a:lnTo>
                    <a:pt x="1414" y="209"/>
                  </a:lnTo>
                  <a:lnTo>
                    <a:pt x="1376" y="200"/>
                  </a:lnTo>
                  <a:lnTo>
                    <a:pt x="1336" y="188"/>
                  </a:lnTo>
                  <a:lnTo>
                    <a:pt x="1296" y="173"/>
                  </a:lnTo>
                  <a:lnTo>
                    <a:pt x="1259" y="159"/>
                  </a:lnTo>
                  <a:lnTo>
                    <a:pt x="1222" y="148"/>
                  </a:lnTo>
                  <a:lnTo>
                    <a:pt x="1185" y="137"/>
                  </a:lnTo>
                  <a:lnTo>
                    <a:pt x="1149" y="127"/>
                  </a:lnTo>
                  <a:lnTo>
                    <a:pt x="1111" y="117"/>
                  </a:lnTo>
                  <a:lnTo>
                    <a:pt x="1074" y="109"/>
                  </a:lnTo>
                  <a:lnTo>
                    <a:pt x="1036" y="99"/>
                  </a:lnTo>
                  <a:lnTo>
                    <a:pt x="999" y="90"/>
                  </a:lnTo>
                  <a:lnTo>
                    <a:pt x="960" y="81"/>
                  </a:lnTo>
                  <a:lnTo>
                    <a:pt x="921" y="74"/>
                  </a:lnTo>
                  <a:lnTo>
                    <a:pt x="881" y="69"/>
                  </a:lnTo>
                  <a:lnTo>
                    <a:pt x="842" y="66"/>
                  </a:lnTo>
                  <a:lnTo>
                    <a:pt x="803" y="65"/>
                  </a:lnTo>
                  <a:lnTo>
                    <a:pt x="763" y="65"/>
                  </a:lnTo>
                  <a:lnTo>
                    <a:pt x="723" y="65"/>
                  </a:lnTo>
                  <a:lnTo>
                    <a:pt x="683" y="65"/>
                  </a:lnTo>
                  <a:lnTo>
                    <a:pt x="665" y="66"/>
                  </a:lnTo>
                  <a:lnTo>
                    <a:pt x="647" y="67"/>
                  </a:lnTo>
                  <a:lnTo>
                    <a:pt x="630" y="70"/>
                  </a:lnTo>
                  <a:lnTo>
                    <a:pt x="614" y="73"/>
                  </a:lnTo>
                  <a:lnTo>
                    <a:pt x="584" y="82"/>
                  </a:lnTo>
                  <a:lnTo>
                    <a:pt x="555" y="94"/>
                  </a:lnTo>
                  <a:lnTo>
                    <a:pt x="527" y="105"/>
                  </a:lnTo>
                  <a:lnTo>
                    <a:pt x="499" y="117"/>
                  </a:lnTo>
                  <a:lnTo>
                    <a:pt x="468" y="129"/>
                  </a:lnTo>
                  <a:lnTo>
                    <a:pt x="436" y="140"/>
                  </a:lnTo>
                  <a:lnTo>
                    <a:pt x="398" y="152"/>
                  </a:lnTo>
                  <a:lnTo>
                    <a:pt x="360" y="167"/>
                  </a:lnTo>
                  <a:lnTo>
                    <a:pt x="321" y="186"/>
                  </a:lnTo>
                  <a:lnTo>
                    <a:pt x="283" y="205"/>
                  </a:lnTo>
                  <a:lnTo>
                    <a:pt x="245" y="228"/>
                  </a:lnTo>
                  <a:lnTo>
                    <a:pt x="207" y="251"/>
                  </a:lnTo>
                  <a:lnTo>
                    <a:pt x="171" y="275"/>
                  </a:lnTo>
                  <a:lnTo>
                    <a:pt x="138" y="297"/>
                  </a:lnTo>
                  <a:lnTo>
                    <a:pt x="123" y="308"/>
                  </a:lnTo>
                  <a:lnTo>
                    <a:pt x="107" y="317"/>
                  </a:lnTo>
                  <a:lnTo>
                    <a:pt x="91" y="328"/>
                  </a:lnTo>
                  <a:lnTo>
                    <a:pt x="77" y="340"/>
                  </a:lnTo>
                  <a:lnTo>
                    <a:pt x="71" y="346"/>
                  </a:lnTo>
                  <a:lnTo>
                    <a:pt x="64" y="354"/>
                  </a:lnTo>
                  <a:lnTo>
                    <a:pt x="59" y="362"/>
                  </a:lnTo>
                  <a:lnTo>
                    <a:pt x="55" y="370"/>
                  </a:lnTo>
                  <a:lnTo>
                    <a:pt x="51" y="379"/>
                  </a:lnTo>
                  <a:lnTo>
                    <a:pt x="49" y="389"/>
                  </a:lnTo>
                  <a:lnTo>
                    <a:pt x="48" y="400"/>
                  </a:lnTo>
                  <a:lnTo>
                    <a:pt x="48" y="412"/>
                  </a:lnTo>
                  <a:lnTo>
                    <a:pt x="49" y="421"/>
                  </a:lnTo>
                  <a:lnTo>
                    <a:pt x="50" y="429"/>
                  </a:lnTo>
                  <a:lnTo>
                    <a:pt x="53" y="437"/>
                  </a:lnTo>
                  <a:lnTo>
                    <a:pt x="55" y="443"/>
                  </a:lnTo>
                  <a:lnTo>
                    <a:pt x="61" y="457"/>
                  </a:lnTo>
                  <a:lnTo>
                    <a:pt x="70" y="468"/>
                  </a:lnTo>
                  <a:lnTo>
                    <a:pt x="80" y="478"/>
                  </a:lnTo>
                  <a:lnTo>
                    <a:pt x="90" y="487"/>
                  </a:lnTo>
                  <a:lnTo>
                    <a:pt x="103" y="495"/>
                  </a:lnTo>
                  <a:lnTo>
                    <a:pt x="116" y="501"/>
                  </a:lnTo>
                  <a:lnTo>
                    <a:pt x="129" y="506"/>
                  </a:lnTo>
                  <a:lnTo>
                    <a:pt x="143" y="510"/>
                  </a:lnTo>
                  <a:lnTo>
                    <a:pt x="157" y="514"/>
                  </a:lnTo>
                  <a:lnTo>
                    <a:pt x="171" y="517"/>
                  </a:lnTo>
                  <a:lnTo>
                    <a:pt x="198" y="521"/>
                  </a:lnTo>
                  <a:lnTo>
                    <a:pt x="222" y="524"/>
                  </a:lnTo>
                  <a:lnTo>
                    <a:pt x="245" y="528"/>
                  </a:lnTo>
                  <a:lnTo>
                    <a:pt x="269" y="533"/>
                  </a:lnTo>
                  <a:lnTo>
                    <a:pt x="290" y="539"/>
                  </a:lnTo>
                  <a:lnTo>
                    <a:pt x="313" y="546"/>
                  </a:lnTo>
                  <a:lnTo>
                    <a:pt x="336" y="553"/>
                  </a:lnTo>
                  <a:lnTo>
                    <a:pt x="357" y="558"/>
                  </a:lnTo>
                  <a:lnTo>
                    <a:pt x="381" y="562"/>
                  </a:lnTo>
                  <a:lnTo>
                    <a:pt x="405" y="564"/>
                  </a:lnTo>
                  <a:close/>
                </a:path>
              </a:pathLst>
            </a:custGeom>
            <a:solidFill>
              <a:srgbClr val="5E9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3444875" y="4735513"/>
              <a:ext cx="1216025" cy="158750"/>
            </a:xfrm>
            <a:custGeom>
              <a:avLst/>
              <a:gdLst>
                <a:gd name="T0" fmla="*/ 2217 w 2297"/>
                <a:gd name="T1" fmla="*/ 395 h 398"/>
                <a:gd name="T2" fmla="*/ 2156 w 2297"/>
                <a:gd name="T3" fmla="*/ 379 h 398"/>
                <a:gd name="T4" fmla="*/ 2067 w 2297"/>
                <a:gd name="T5" fmla="*/ 344 h 398"/>
                <a:gd name="T6" fmla="*/ 1952 w 2297"/>
                <a:gd name="T7" fmla="*/ 303 h 398"/>
                <a:gd name="T8" fmla="*/ 1798 w 2297"/>
                <a:gd name="T9" fmla="*/ 251 h 398"/>
                <a:gd name="T10" fmla="*/ 1722 w 2297"/>
                <a:gd name="T11" fmla="*/ 228 h 398"/>
                <a:gd name="T12" fmla="*/ 1642 w 2297"/>
                <a:gd name="T13" fmla="*/ 214 h 398"/>
                <a:gd name="T14" fmla="*/ 1538 w 2297"/>
                <a:gd name="T15" fmla="*/ 207 h 398"/>
                <a:gd name="T16" fmla="*/ 1396 w 2297"/>
                <a:gd name="T17" fmla="*/ 186 h 398"/>
                <a:gd name="T18" fmla="*/ 1256 w 2297"/>
                <a:gd name="T19" fmla="*/ 149 h 398"/>
                <a:gd name="T20" fmla="*/ 1110 w 2297"/>
                <a:gd name="T21" fmla="*/ 110 h 398"/>
                <a:gd name="T22" fmla="*/ 957 w 2297"/>
                <a:gd name="T23" fmla="*/ 81 h 398"/>
                <a:gd name="T24" fmla="*/ 801 w 2297"/>
                <a:gd name="T25" fmla="*/ 64 h 398"/>
                <a:gd name="T26" fmla="*/ 643 w 2297"/>
                <a:gd name="T27" fmla="*/ 59 h 398"/>
                <a:gd name="T28" fmla="*/ 487 w 2297"/>
                <a:gd name="T29" fmla="*/ 65 h 398"/>
                <a:gd name="T30" fmla="*/ 338 w 2297"/>
                <a:gd name="T31" fmla="*/ 82 h 398"/>
                <a:gd name="T32" fmla="*/ 219 w 2297"/>
                <a:gd name="T33" fmla="*/ 106 h 398"/>
                <a:gd name="T34" fmla="*/ 145 w 2297"/>
                <a:gd name="T35" fmla="*/ 132 h 398"/>
                <a:gd name="T36" fmla="*/ 106 w 2297"/>
                <a:gd name="T37" fmla="*/ 156 h 398"/>
                <a:gd name="T38" fmla="*/ 73 w 2297"/>
                <a:gd name="T39" fmla="*/ 184 h 398"/>
                <a:gd name="T40" fmla="*/ 49 w 2297"/>
                <a:gd name="T41" fmla="*/ 220 h 398"/>
                <a:gd name="T42" fmla="*/ 36 w 2297"/>
                <a:gd name="T43" fmla="*/ 262 h 398"/>
                <a:gd name="T44" fmla="*/ 36 w 2297"/>
                <a:gd name="T45" fmla="*/ 314 h 398"/>
                <a:gd name="T46" fmla="*/ 26 w 2297"/>
                <a:gd name="T47" fmla="*/ 280 h 398"/>
                <a:gd name="T48" fmla="*/ 6 w 2297"/>
                <a:gd name="T49" fmla="*/ 232 h 398"/>
                <a:gd name="T50" fmla="*/ 0 w 2297"/>
                <a:gd name="T51" fmla="*/ 203 h 398"/>
                <a:gd name="T52" fmla="*/ 9 w 2297"/>
                <a:gd name="T53" fmla="*/ 168 h 398"/>
                <a:gd name="T54" fmla="*/ 32 w 2297"/>
                <a:gd name="T55" fmla="*/ 131 h 398"/>
                <a:gd name="T56" fmla="*/ 54 w 2297"/>
                <a:gd name="T57" fmla="*/ 111 h 398"/>
                <a:gd name="T58" fmla="*/ 116 w 2297"/>
                <a:gd name="T59" fmla="*/ 80 h 398"/>
                <a:gd name="T60" fmla="*/ 173 w 2297"/>
                <a:gd name="T61" fmla="*/ 59 h 398"/>
                <a:gd name="T62" fmla="*/ 296 w 2297"/>
                <a:gd name="T63" fmla="*/ 23 h 398"/>
                <a:gd name="T64" fmla="*/ 425 w 2297"/>
                <a:gd name="T65" fmla="*/ 3 h 398"/>
                <a:gd name="T66" fmla="*/ 596 w 2297"/>
                <a:gd name="T67" fmla="*/ 1 h 398"/>
                <a:gd name="T68" fmla="*/ 855 w 2297"/>
                <a:gd name="T69" fmla="*/ 22 h 398"/>
                <a:gd name="T70" fmla="*/ 1109 w 2297"/>
                <a:gd name="T71" fmla="*/ 67 h 398"/>
                <a:gd name="T72" fmla="*/ 1320 w 2297"/>
                <a:gd name="T73" fmla="*/ 117 h 398"/>
                <a:gd name="T74" fmla="*/ 1515 w 2297"/>
                <a:gd name="T75" fmla="*/ 149 h 398"/>
                <a:gd name="T76" fmla="*/ 1647 w 2297"/>
                <a:gd name="T77" fmla="*/ 160 h 398"/>
                <a:gd name="T78" fmla="*/ 1734 w 2297"/>
                <a:gd name="T79" fmla="*/ 161 h 398"/>
                <a:gd name="T80" fmla="*/ 1798 w 2297"/>
                <a:gd name="T81" fmla="*/ 166 h 398"/>
                <a:gd name="T82" fmla="*/ 1925 w 2297"/>
                <a:gd name="T83" fmla="*/ 198 h 398"/>
                <a:gd name="T84" fmla="*/ 2048 w 2297"/>
                <a:gd name="T85" fmla="*/ 247 h 398"/>
                <a:gd name="T86" fmla="*/ 2136 w 2297"/>
                <a:gd name="T87" fmla="*/ 305 h 398"/>
                <a:gd name="T88" fmla="*/ 2249 w 2297"/>
                <a:gd name="T89" fmla="*/ 377 h 398"/>
                <a:gd name="T90" fmla="*/ 2289 w 2297"/>
                <a:gd name="T91" fmla="*/ 394 h 398"/>
                <a:gd name="T92" fmla="*/ 2286 w 2297"/>
                <a:gd name="T93" fmla="*/ 397 h 398"/>
                <a:gd name="T94" fmla="*/ 2266 w 2297"/>
                <a:gd name="T95" fmla="*/ 398 h 398"/>
                <a:gd name="T96" fmla="*/ 2249 w 2297"/>
                <a:gd name="T9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97" h="398">
                  <a:moveTo>
                    <a:pt x="2249" y="398"/>
                  </a:moveTo>
                  <a:lnTo>
                    <a:pt x="2233" y="397"/>
                  </a:lnTo>
                  <a:lnTo>
                    <a:pt x="2217" y="395"/>
                  </a:lnTo>
                  <a:lnTo>
                    <a:pt x="2201" y="393"/>
                  </a:lnTo>
                  <a:lnTo>
                    <a:pt x="2186" y="389"/>
                  </a:lnTo>
                  <a:lnTo>
                    <a:pt x="2156" y="379"/>
                  </a:lnTo>
                  <a:lnTo>
                    <a:pt x="2127" y="368"/>
                  </a:lnTo>
                  <a:lnTo>
                    <a:pt x="2097" y="356"/>
                  </a:lnTo>
                  <a:lnTo>
                    <a:pt x="2067" y="344"/>
                  </a:lnTo>
                  <a:lnTo>
                    <a:pt x="2036" y="332"/>
                  </a:lnTo>
                  <a:lnTo>
                    <a:pt x="2006" y="322"/>
                  </a:lnTo>
                  <a:lnTo>
                    <a:pt x="1952" y="303"/>
                  </a:lnTo>
                  <a:lnTo>
                    <a:pt x="1899" y="285"/>
                  </a:lnTo>
                  <a:lnTo>
                    <a:pt x="1848" y="266"/>
                  </a:lnTo>
                  <a:lnTo>
                    <a:pt x="1798" y="251"/>
                  </a:lnTo>
                  <a:lnTo>
                    <a:pt x="1774" y="243"/>
                  </a:lnTo>
                  <a:lnTo>
                    <a:pt x="1748" y="235"/>
                  </a:lnTo>
                  <a:lnTo>
                    <a:pt x="1722" y="228"/>
                  </a:lnTo>
                  <a:lnTo>
                    <a:pt x="1696" y="223"/>
                  </a:lnTo>
                  <a:lnTo>
                    <a:pt x="1669" y="218"/>
                  </a:lnTo>
                  <a:lnTo>
                    <a:pt x="1642" y="214"/>
                  </a:lnTo>
                  <a:lnTo>
                    <a:pt x="1614" y="211"/>
                  </a:lnTo>
                  <a:lnTo>
                    <a:pt x="1586" y="210"/>
                  </a:lnTo>
                  <a:lnTo>
                    <a:pt x="1538" y="207"/>
                  </a:lnTo>
                  <a:lnTo>
                    <a:pt x="1491" y="202"/>
                  </a:lnTo>
                  <a:lnTo>
                    <a:pt x="1443" y="195"/>
                  </a:lnTo>
                  <a:lnTo>
                    <a:pt x="1396" y="186"/>
                  </a:lnTo>
                  <a:lnTo>
                    <a:pt x="1349" y="174"/>
                  </a:lnTo>
                  <a:lnTo>
                    <a:pt x="1303" y="163"/>
                  </a:lnTo>
                  <a:lnTo>
                    <a:pt x="1256" y="149"/>
                  </a:lnTo>
                  <a:lnTo>
                    <a:pt x="1211" y="136"/>
                  </a:lnTo>
                  <a:lnTo>
                    <a:pt x="1161" y="123"/>
                  </a:lnTo>
                  <a:lnTo>
                    <a:pt x="1110" y="110"/>
                  </a:lnTo>
                  <a:lnTo>
                    <a:pt x="1060" y="98"/>
                  </a:lnTo>
                  <a:lnTo>
                    <a:pt x="1009" y="89"/>
                  </a:lnTo>
                  <a:lnTo>
                    <a:pt x="957" y="81"/>
                  </a:lnTo>
                  <a:lnTo>
                    <a:pt x="905" y="73"/>
                  </a:lnTo>
                  <a:lnTo>
                    <a:pt x="852" y="68"/>
                  </a:lnTo>
                  <a:lnTo>
                    <a:pt x="801" y="64"/>
                  </a:lnTo>
                  <a:lnTo>
                    <a:pt x="748" y="61"/>
                  </a:lnTo>
                  <a:lnTo>
                    <a:pt x="696" y="59"/>
                  </a:lnTo>
                  <a:lnTo>
                    <a:pt x="643" y="59"/>
                  </a:lnTo>
                  <a:lnTo>
                    <a:pt x="591" y="60"/>
                  </a:lnTo>
                  <a:lnTo>
                    <a:pt x="539" y="63"/>
                  </a:lnTo>
                  <a:lnTo>
                    <a:pt x="487" y="65"/>
                  </a:lnTo>
                  <a:lnTo>
                    <a:pt x="437" y="71"/>
                  </a:lnTo>
                  <a:lnTo>
                    <a:pt x="386" y="77"/>
                  </a:lnTo>
                  <a:lnTo>
                    <a:pt x="338" y="82"/>
                  </a:lnTo>
                  <a:lnTo>
                    <a:pt x="281" y="92"/>
                  </a:lnTo>
                  <a:lnTo>
                    <a:pt x="251" y="98"/>
                  </a:lnTo>
                  <a:lnTo>
                    <a:pt x="219" y="106"/>
                  </a:lnTo>
                  <a:lnTo>
                    <a:pt x="189" y="115"/>
                  </a:lnTo>
                  <a:lnTo>
                    <a:pt x="159" y="126"/>
                  </a:lnTo>
                  <a:lnTo>
                    <a:pt x="145" y="132"/>
                  </a:lnTo>
                  <a:lnTo>
                    <a:pt x="131" y="140"/>
                  </a:lnTo>
                  <a:lnTo>
                    <a:pt x="118" y="147"/>
                  </a:lnTo>
                  <a:lnTo>
                    <a:pt x="106" y="156"/>
                  </a:lnTo>
                  <a:lnTo>
                    <a:pt x="94" y="164"/>
                  </a:lnTo>
                  <a:lnTo>
                    <a:pt x="83" y="174"/>
                  </a:lnTo>
                  <a:lnTo>
                    <a:pt x="73" y="184"/>
                  </a:lnTo>
                  <a:lnTo>
                    <a:pt x="64" y="195"/>
                  </a:lnTo>
                  <a:lnTo>
                    <a:pt x="55" y="207"/>
                  </a:lnTo>
                  <a:lnTo>
                    <a:pt x="49" y="220"/>
                  </a:lnTo>
                  <a:lnTo>
                    <a:pt x="43" y="234"/>
                  </a:lnTo>
                  <a:lnTo>
                    <a:pt x="39" y="248"/>
                  </a:lnTo>
                  <a:lnTo>
                    <a:pt x="36" y="262"/>
                  </a:lnTo>
                  <a:lnTo>
                    <a:pt x="34" y="280"/>
                  </a:lnTo>
                  <a:lnTo>
                    <a:pt x="34" y="297"/>
                  </a:lnTo>
                  <a:lnTo>
                    <a:pt x="36" y="314"/>
                  </a:lnTo>
                  <a:lnTo>
                    <a:pt x="34" y="302"/>
                  </a:lnTo>
                  <a:lnTo>
                    <a:pt x="30" y="290"/>
                  </a:lnTo>
                  <a:lnTo>
                    <a:pt x="26" y="280"/>
                  </a:lnTo>
                  <a:lnTo>
                    <a:pt x="22" y="269"/>
                  </a:lnTo>
                  <a:lnTo>
                    <a:pt x="13" y="251"/>
                  </a:lnTo>
                  <a:lnTo>
                    <a:pt x="6" y="232"/>
                  </a:lnTo>
                  <a:lnTo>
                    <a:pt x="2" y="223"/>
                  </a:lnTo>
                  <a:lnTo>
                    <a:pt x="1" y="212"/>
                  </a:lnTo>
                  <a:lnTo>
                    <a:pt x="0" y="203"/>
                  </a:lnTo>
                  <a:lnTo>
                    <a:pt x="1" y="191"/>
                  </a:lnTo>
                  <a:lnTo>
                    <a:pt x="3" y="180"/>
                  </a:lnTo>
                  <a:lnTo>
                    <a:pt x="9" y="168"/>
                  </a:lnTo>
                  <a:lnTo>
                    <a:pt x="15" y="153"/>
                  </a:lnTo>
                  <a:lnTo>
                    <a:pt x="25" y="139"/>
                  </a:lnTo>
                  <a:lnTo>
                    <a:pt x="32" y="131"/>
                  </a:lnTo>
                  <a:lnTo>
                    <a:pt x="38" y="124"/>
                  </a:lnTo>
                  <a:lnTo>
                    <a:pt x="46" y="118"/>
                  </a:lnTo>
                  <a:lnTo>
                    <a:pt x="54" y="111"/>
                  </a:lnTo>
                  <a:lnTo>
                    <a:pt x="74" y="99"/>
                  </a:lnTo>
                  <a:lnTo>
                    <a:pt x="94" y="89"/>
                  </a:lnTo>
                  <a:lnTo>
                    <a:pt x="116" y="80"/>
                  </a:lnTo>
                  <a:lnTo>
                    <a:pt x="137" y="72"/>
                  </a:lnTo>
                  <a:lnTo>
                    <a:pt x="157" y="65"/>
                  </a:lnTo>
                  <a:lnTo>
                    <a:pt x="173" y="59"/>
                  </a:lnTo>
                  <a:lnTo>
                    <a:pt x="213" y="46"/>
                  </a:lnTo>
                  <a:lnTo>
                    <a:pt x="255" y="34"/>
                  </a:lnTo>
                  <a:lnTo>
                    <a:pt x="296" y="23"/>
                  </a:lnTo>
                  <a:lnTo>
                    <a:pt x="339" y="15"/>
                  </a:lnTo>
                  <a:lnTo>
                    <a:pt x="381" y="9"/>
                  </a:lnTo>
                  <a:lnTo>
                    <a:pt x="425" y="3"/>
                  </a:lnTo>
                  <a:lnTo>
                    <a:pt x="467" y="1"/>
                  </a:lnTo>
                  <a:lnTo>
                    <a:pt x="509" y="0"/>
                  </a:lnTo>
                  <a:lnTo>
                    <a:pt x="596" y="1"/>
                  </a:lnTo>
                  <a:lnTo>
                    <a:pt x="684" y="5"/>
                  </a:lnTo>
                  <a:lnTo>
                    <a:pt x="769" y="11"/>
                  </a:lnTo>
                  <a:lnTo>
                    <a:pt x="855" y="22"/>
                  </a:lnTo>
                  <a:lnTo>
                    <a:pt x="940" y="34"/>
                  </a:lnTo>
                  <a:lnTo>
                    <a:pt x="1024" y="49"/>
                  </a:lnTo>
                  <a:lnTo>
                    <a:pt x="1109" y="67"/>
                  </a:lnTo>
                  <a:lnTo>
                    <a:pt x="1196" y="88"/>
                  </a:lnTo>
                  <a:lnTo>
                    <a:pt x="1256" y="103"/>
                  </a:lnTo>
                  <a:lnTo>
                    <a:pt x="1320" y="117"/>
                  </a:lnTo>
                  <a:lnTo>
                    <a:pt x="1384" y="130"/>
                  </a:lnTo>
                  <a:lnTo>
                    <a:pt x="1450" y="140"/>
                  </a:lnTo>
                  <a:lnTo>
                    <a:pt x="1515" y="149"/>
                  </a:lnTo>
                  <a:lnTo>
                    <a:pt x="1581" y="156"/>
                  </a:lnTo>
                  <a:lnTo>
                    <a:pt x="1615" y="159"/>
                  </a:lnTo>
                  <a:lnTo>
                    <a:pt x="1647" y="160"/>
                  </a:lnTo>
                  <a:lnTo>
                    <a:pt x="1680" y="160"/>
                  </a:lnTo>
                  <a:lnTo>
                    <a:pt x="1712" y="160"/>
                  </a:lnTo>
                  <a:lnTo>
                    <a:pt x="1734" y="161"/>
                  </a:lnTo>
                  <a:lnTo>
                    <a:pt x="1755" y="163"/>
                  </a:lnTo>
                  <a:lnTo>
                    <a:pt x="1777" y="164"/>
                  </a:lnTo>
                  <a:lnTo>
                    <a:pt x="1798" y="166"/>
                  </a:lnTo>
                  <a:lnTo>
                    <a:pt x="1841" y="174"/>
                  </a:lnTo>
                  <a:lnTo>
                    <a:pt x="1883" y="185"/>
                  </a:lnTo>
                  <a:lnTo>
                    <a:pt x="1925" y="198"/>
                  </a:lnTo>
                  <a:lnTo>
                    <a:pt x="1967" y="212"/>
                  </a:lnTo>
                  <a:lnTo>
                    <a:pt x="2007" y="230"/>
                  </a:lnTo>
                  <a:lnTo>
                    <a:pt x="2048" y="247"/>
                  </a:lnTo>
                  <a:lnTo>
                    <a:pt x="2070" y="259"/>
                  </a:lnTo>
                  <a:lnTo>
                    <a:pt x="2101" y="280"/>
                  </a:lnTo>
                  <a:lnTo>
                    <a:pt x="2136" y="305"/>
                  </a:lnTo>
                  <a:lnTo>
                    <a:pt x="2175" y="331"/>
                  </a:lnTo>
                  <a:lnTo>
                    <a:pt x="2214" y="356"/>
                  </a:lnTo>
                  <a:lnTo>
                    <a:pt x="2249" y="377"/>
                  </a:lnTo>
                  <a:lnTo>
                    <a:pt x="2264" y="385"/>
                  </a:lnTo>
                  <a:lnTo>
                    <a:pt x="2278" y="390"/>
                  </a:lnTo>
                  <a:lnTo>
                    <a:pt x="2289" y="394"/>
                  </a:lnTo>
                  <a:lnTo>
                    <a:pt x="2297" y="394"/>
                  </a:lnTo>
                  <a:lnTo>
                    <a:pt x="2291" y="395"/>
                  </a:lnTo>
                  <a:lnTo>
                    <a:pt x="2286" y="397"/>
                  </a:lnTo>
                  <a:lnTo>
                    <a:pt x="2279" y="397"/>
                  </a:lnTo>
                  <a:lnTo>
                    <a:pt x="2273" y="398"/>
                  </a:lnTo>
                  <a:lnTo>
                    <a:pt x="2266" y="398"/>
                  </a:lnTo>
                  <a:lnTo>
                    <a:pt x="2261" y="398"/>
                  </a:lnTo>
                  <a:lnTo>
                    <a:pt x="2254" y="398"/>
                  </a:lnTo>
                  <a:lnTo>
                    <a:pt x="2249" y="398"/>
                  </a:lnTo>
                  <a:close/>
                </a:path>
              </a:pathLst>
            </a:custGeom>
            <a:solidFill>
              <a:srgbClr val="5E8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2219325" y="4775200"/>
              <a:ext cx="852488" cy="161925"/>
            </a:xfrm>
            <a:custGeom>
              <a:avLst/>
              <a:gdLst>
                <a:gd name="T0" fmla="*/ 1597 w 1613"/>
                <a:gd name="T1" fmla="*/ 388 h 409"/>
                <a:gd name="T2" fmla="*/ 1566 w 1613"/>
                <a:gd name="T3" fmla="*/ 338 h 409"/>
                <a:gd name="T4" fmla="*/ 1515 w 1613"/>
                <a:gd name="T5" fmla="*/ 258 h 409"/>
                <a:gd name="T6" fmla="*/ 1482 w 1613"/>
                <a:gd name="T7" fmla="*/ 223 h 409"/>
                <a:gd name="T8" fmla="*/ 1434 w 1613"/>
                <a:gd name="T9" fmla="*/ 188 h 409"/>
                <a:gd name="T10" fmla="*/ 1378 w 1613"/>
                <a:gd name="T11" fmla="*/ 158 h 409"/>
                <a:gd name="T12" fmla="*/ 1317 w 1613"/>
                <a:gd name="T13" fmla="*/ 136 h 409"/>
                <a:gd name="T14" fmla="*/ 1256 w 1613"/>
                <a:gd name="T15" fmla="*/ 121 h 409"/>
                <a:gd name="T16" fmla="*/ 1153 w 1613"/>
                <a:gd name="T17" fmla="*/ 111 h 409"/>
                <a:gd name="T18" fmla="*/ 1099 w 1613"/>
                <a:gd name="T19" fmla="*/ 104 h 409"/>
                <a:gd name="T20" fmla="*/ 1047 w 1613"/>
                <a:gd name="T21" fmla="*/ 91 h 409"/>
                <a:gd name="T22" fmla="*/ 943 w 1613"/>
                <a:gd name="T23" fmla="*/ 78 h 409"/>
                <a:gd name="T24" fmla="*/ 739 w 1613"/>
                <a:gd name="T25" fmla="*/ 66 h 409"/>
                <a:gd name="T26" fmla="*/ 569 w 1613"/>
                <a:gd name="T27" fmla="*/ 69 h 409"/>
                <a:gd name="T28" fmla="*/ 466 w 1613"/>
                <a:gd name="T29" fmla="*/ 81 h 409"/>
                <a:gd name="T30" fmla="*/ 340 w 1613"/>
                <a:gd name="T31" fmla="*/ 99 h 409"/>
                <a:gd name="T32" fmla="*/ 243 w 1613"/>
                <a:gd name="T33" fmla="*/ 121 h 409"/>
                <a:gd name="T34" fmla="*/ 150 w 1613"/>
                <a:gd name="T35" fmla="*/ 156 h 409"/>
                <a:gd name="T36" fmla="*/ 100 w 1613"/>
                <a:gd name="T37" fmla="*/ 186 h 409"/>
                <a:gd name="T38" fmla="*/ 71 w 1613"/>
                <a:gd name="T39" fmla="*/ 213 h 409"/>
                <a:gd name="T40" fmla="*/ 52 w 1613"/>
                <a:gd name="T41" fmla="*/ 246 h 409"/>
                <a:gd name="T42" fmla="*/ 47 w 1613"/>
                <a:gd name="T43" fmla="*/ 271 h 409"/>
                <a:gd name="T44" fmla="*/ 52 w 1613"/>
                <a:gd name="T45" fmla="*/ 311 h 409"/>
                <a:gd name="T46" fmla="*/ 67 w 1613"/>
                <a:gd name="T47" fmla="*/ 355 h 409"/>
                <a:gd name="T48" fmla="*/ 63 w 1613"/>
                <a:gd name="T49" fmla="*/ 354 h 409"/>
                <a:gd name="T50" fmla="*/ 36 w 1613"/>
                <a:gd name="T51" fmla="*/ 324 h 409"/>
                <a:gd name="T52" fmla="*/ 8 w 1613"/>
                <a:gd name="T53" fmla="*/ 290 h 409"/>
                <a:gd name="T54" fmla="*/ 0 w 1613"/>
                <a:gd name="T55" fmla="*/ 259 h 409"/>
                <a:gd name="T56" fmla="*/ 10 w 1613"/>
                <a:gd name="T57" fmla="*/ 223 h 409"/>
                <a:gd name="T58" fmla="*/ 40 w 1613"/>
                <a:gd name="T59" fmla="*/ 175 h 409"/>
                <a:gd name="T60" fmla="*/ 72 w 1613"/>
                <a:gd name="T61" fmla="*/ 136 h 409"/>
                <a:gd name="T62" fmla="*/ 119 w 1613"/>
                <a:gd name="T63" fmla="*/ 92 h 409"/>
                <a:gd name="T64" fmla="*/ 198 w 1613"/>
                <a:gd name="T65" fmla="*/ 46 h 409"/>
                <a:gd name="T66" fmla="*/ 284 w 1613"/>
                <a:gd name="T67" fmla="*/ 20 h 409"/>
                <a:gd name="T68" fmla="*/ 374 w 1613"/>
                <a:gd name="T69" fmla="*/ 7 h 409"/>
                <a:gd name="T70" fmla="*/ 505 w 1613"/>
                <a:gd name="T71" fmla="*/ 4 h 409"/>
                <a:gd name="T72" fmla="*/ 717 w 1613"/>
                <a:gd name="T73" fmla="*/ 0 h 409"/>
                <a:gd name="T74" fmla="*/ 929 w 1613"/>
                <a:gd name="T75" fmla="*/ 6 h 409"/>
                <a:gd name="T76" fmla="*/ 1127 w 1613"/>
                <a:gd name="T77" fmla="*/ 25 h 409"/>
                <a:gd name="T78" fmla="*/ 1266 w 1613"/>
                <a:gd name="T79" fmla="*/ 46 h 409"/>
                <a:gd name="T80" fmla="*/ 1410 w 1613"/>
                <a:gd name="T81" fmla="*/ 81 h 409"/>
                <a:gd name="T82" fmla="*/ 1473 w 1613"/>
                <a:gd name="T83" fmla="*/ 103 h 409"/>
                <a:gd name="T84" fmla="*/ 1526 w 1613"/>
                <a:gd name="T85" fmla="*/ 129 h 409"/>
                <a:gd name="T86" fmla="*/ 1563 w 1613"/>
                <a:gd name="T87" fmla="*/ 161 h 409"/>
                <a:gd name="T88" fmla="*/ 1583 w 1613"/>
                <a:gd name="T89" fmla="*/ 19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13" h="409">
                  <a:moveTo>
                    <a:pt x="1613" y="409"/>
                  </a:moveTo>
                  <a:lnTo>
                    <a:pt x="1604" y="399"/>
                  </a:lnTo>
                  <a:lnTo>
                    <a:pt x="1597" y="388"/>
                  </a:lnTo>
                  <a:lnTo>
                    <a:pt x="1588" y="376"/>
                  </a:lnTo>
                  <a:lnTo>
                    <a:pt x="1581" y="365"/>
                  </a:lnTo>
                  <a:lnTo>
                    <a:pt x="1566" y="338"/>
                  </a:lnTo>
                  <a:lnTo>
                    <a:pt x="1549" y="312"/>
                  </a:lnTo>
                  <a:lnTo>
                    <a:pt x="1533" y="284"/>
                  </a:lnTo>
                  <a:lnTo>
                    <a:pt x="1515" y="258"/>
                  </a:lnTo>
                  <a:lnTo>
                    <a:pt x="1504" y="246"/>
                  </a:lnTo>
                  <a:lnTo>
                    <a:pt x="1494" y="234"/>
                  </a:lnTo>
                  <a:lnTo>
                    <a:pt x="1482" y="223"/>
                  </a:lnTo>
                  <a:lnTo>
                    <a:pt x="1471" y="213"/>
                  </a:lnTo>
                  <a:lnTo>
                    <a:pt x="1452" y="200"/>
                  </a:lnTo>
                  <a:lnTo>
                    <a:pt x="1434" y="188"/>
                  </a:lnTo>
                  <a:lnTo>
                    <a:pt x="1415" y="177"/>
                  </a:lnTo>
                  <a:lnTo>
                    <a:pt x="1396" y="167"/>
                  </a:lnTo>
                  <a:lnTo>
                    <a:pt x="1378" y="158"/>
                  </a:lnTo>
                  <a:lnTo>
                    <a:pt x="1357" y="149"/>
                  </a:lnTo>
                  <a:lnTo>
                    <a:pt x="1338" y="142"/>
                  </a:lnTo>
                  <a:lnTo>
                    <a:pt x="1317" y="136"/>
                  </a:lnTo>
                  <a:lnTo>
                    <a:pt x="1297" y="131"/>
                  </a:lnTo>
                  <a:lnTo>
                    <a:pt x="1277" y="125"/>
                  </a:lnTo>
                  <a:lnTo>
                    <a:pt x="1256" y="121"/>
                  </a:lnTo>
                  <a:lnTo>
                    <a:pt x="1235" y="117"/>
                  </a:lnTo>
                  <a:lnTo>
                    <a:pt x="1194" y="113"/>
                  </a:lnTo>
                  <a:lnTo>
                    <a:pt x="1153" y="111"/>
                  </a:lnTo>
                  <a:lnTo>
                    <a:pt x="1135" y="111"/>
                  </a:lnTo>
                  <a:lnTo>
                    <a:pt x="1116" y="108"/>
                  </a:lnTo>
                  <a:lnTo>
                    <a:pt x="1099" y="104"/>
                  </a:lnTo>
                  <a:lnTo>
                    <a:pt x="1082" y="100"/>
                  </a:lnTo>
                  <a:lnTo>
                    <a:pt x="1064" y="96"/>
                  </a:lnTo>
                  <a:lnTo>
                    <a:pt x="1047" y="91"/>
                  </a:lnTo>
                  <a:lnTo>
                    <a:pt x="1030" y="89"/>
                  </a:lnTo>
                  <a:lnTo>
                    <a:pt x="1012" y="86"/>
                  </a:lnTo>
                  <a:lnTo>
                    <a:pt x="943" y="78"/>
                  </a:lnTo>
                  <a:lnTo>
                    <a:pt x="875" y="73"/>
                  </a:lnTo>
                  <a:lnTo>
                    <a:pt x="807" y="69"/>
                  </a:lnTo>
                  <a:lnTo>
                    <a:pt x="739" y="66"/>
                  </a:lnTo>
                  <a:lnTo>
                    <a:pt x="670" y="65"/>
                  </a:lnTo>
                  <a:lnTo>
                    <a:pt x="602" y="67"/>
                  </a:lnTo>
                  <a:lnTo>
                    <a:pt x="569" y="69"/>
                  </a:lnTo>
                  <a:lnTo>
                    <a:pt x="534" y="73"/>
                  </a:lnTo>
                  <a:lnTo>
                    <a:pt x="501" y="75"/>
                  </a:lnTo>
                  <a:lnTo>
                    <a:pt x="466" y="81"/>
                  </a:lnTo>
                  <a:lnTo>
                    <a:pt x="425" y="86"/>
                  </a:lnTo>
                  <a:lnTo>
                    <a:pt x="370" y="94"/>
                  </a:lnTo>
                  <a:lnTo>
                    <a:pt x="340" y="99"/>
                  </a:lnTo>
                  <a:lnTo>
                    <a:pt x="308" y="106"/>
                  </a:lnTo>
                  <a:lnTo>
                    <a:pt x="275" y="113"/>
                  </a:lnTo>
                  <a:lnTo>
                    <a:pt x="243" y="121"/>
                  </a:lnTo>
                  <a:lnTo>
                    <a:pt x="210" y="132"/>
                  </a:lnTo>
                  <a:lnTo>
                    <a:pt x="180" y="142"/>
                  </a:lnTo>
                  <a:lnTo>
                    <a:pt x="150" y="156"/>
                  </a:lnTo>
                  <a:lnTo>
                    <a:pt x="124" y="170"/>
                  </a:lnTo>
                  <a:lnTo>
                    <a:pt x="111" y="178"/>
                  </a:lnTo>
                  <a:lnTo>
                    <a:pt x="100" y="186"/>
                  </a:lnTo>
                  <a:lnTo>
                    <a:pt x="89" y="195"/>
                  </a:lnTo>
                  <a:lnTo>
                    <a:pt x="79" y="204"/>
                  </a:lnTo>
                  <a:lnTo>
                    <a:pt x="71" y="213"/>
                  </a:lnTo>
                  <a:lnTo>
                    <a:pt x="63" y="224"/>
                  </a:lnTo>
                  <a:lnTo>
                    <a:pt x="58" y="234"/>
                  </a:lnTo>
                  <a:lnTo>
                    <a:pt x="52" y="246"/>
                  </a:lnTo>
                  <a:lnTo>
                    <a:pt x="50" y="254"/>
                  </a:lnTo>
                  <a:lnTo>
                    <a:pt x="48" y="263"/>
                  </a:lnTo>
                  <a:lnTo>
                    <a:pt x="47" y="271"/>
                  </a:lnTo>
                  <a:lnTo>
                    <a:pt x="47" y="279"/>
                  </a:lnTo>
                  <a:lnTo>
                    <a:pt x="48" y="295"/>
                  </a:lnTo>
                  <a:lnTo>
                    <a:pt x="52" y="311"/>
                  </a:lnTo>
                  <a:lnTo>
                    <a:pt x="57" y="325"/>
                  </a:lnTo>
                  <a:lnTo>
                    <a:pt x="62" y="341"/>
                  </a:lnTo>
                  <a:lnTo>
                    <a:pt x="67" y="355"/>
                  </a:lnTo>
                  <a:lnTo>
                    <a:pt x="71" y="371"/>
                  </a:lnTo>
                  <a:lnTo>
                    <a:pt x="68" y="362"/>
                  </a:lnTo>
                  <a:lnTo>
                    <a:pt x="63" y="354"/>
                  </a:lnTo>
                  <a:lnTo>
                    <a:pt x="58" y="346"/>
                  </a:lnTo>
                  <a:lnTo>
                    <a:pt x="51" y="338"/>
                  </a:lnTo>
                  <a:lnTo>
                    <a:pt x="36" y="324"/>
                  </a:lnTo>
                  <a:lnTo>
                    <a:pt x="21" y="307"/>
                  </a:lnTo>
                  <a:lnTo>
                    <a:pt x="15" y="299"/>
                  </a:lnTo>
                  <a:lnTo>
                    <a:pt x="8" y="290"/>
                  </a:lnTo>
                  <a:lnTo>
                    <a:pt x="4" y="280"/>
                  </a:lnTo>
                  <a:lnTo>
                    <a:pt x="1" y="271"/>
                  </a:lnTo>
                  <a:lnTo>
                    <a:pt x="0" y="259"/>
                  </a:lnTo>
                  <a:lnTo>
                    <a:pt x="1" y="248"/>
                  </a:lnTo>
                  <a:lnTo>
                    <a:pt x="5" y="236"/>
                  </a:lnTo>
                  <a:lnTo>
                    <a:pt x="10" y="223"/>
                  </a:lnTo>
                  <a:lnTo>
                    <a:pt x="20" y="206"/>
                  </a:lnTo>
                  <a:lnTo>
                    <a:pt x="30" y="190"/>
                  </a:lnTo>
                  <a:lnTo>
                    <a:pt x="40" y="175"/>
                  </a:lnTo>
                  <a:lnTo>
                    <a:pt x="50" y="162"/>
                  </a:lnTo>
                  <a:lnTo>
                    <a:pt x="61" y="149"/>
                  </a:lnTo>
                  <a:lnTo>
                    <a:pt x="72" y="136"/>
                  </a:lnTo>
                  <a:lnTo>
                    <a:pt x="84" y="124"/>
                  </a:lnTo>
                  <a:lnTo>
                    <a:pt x="96" y="113"/>
                  </a:lnTo>
                  <a:lnTo>
                    <a:pt x="119" y="92"/>
                  </a:lnTo>
                  <a:lnTo>
                    <a:pt x="144" y="75"/>
                  </a:lnTo>
                  <a:lnTo>
                    <a:pt x="171" y="60"/>
                  </a:lnTo>
                  <a:lnTo>
                    <a:pt x="198" y="46"/>
                  </a:lnTo>
                  <a:lnTo>
                    <a:pt x="226" y="36"/>
                  </a:lnTo>
                  <a:lnTo>
                    <a:pt x="254" y="27"/>
                  </a:lnTo>
                  <a:lnTo>
                    <a:pt x="284" y="20"/>
                  </a:lnTo>
                  <a:lnTo>
                    <a:pt x="314" y="15"/>
                  </a:lnTo>
                  <a:lnTo>
                    <a:pt x="344" y="10"/>
                  </a:lnTo>
                  <a:lnTo>
                    <a:pt x="374" y="7"/>
                  </a:lnTo>
                  <a:lnTo>
                    <a:pt x="406" y="6"/>
                  </a:lnTo>
                  <a:lnTo>
                    <a:pt x="436" y="4"/>
                  </a:lnTo>
                  <a:lnTo>
                    <a:pt x="505" y="4"/>
                  </a:lnTo>
                  <a:lnTo>
                    <a:pt x="575" y="3"/>
                  </a:lnTo>
                  <a:lnTo>
                    <a:pt x="646" y="2"/>
                  </a:lnTo>
                  <a:lnTo>
                    <a:pt x="717" y="0"/>
                  </a:lnTo>
                  <a:lnTo>
                    <a:pt x="788" y="0"/>
                  </a:lnTo>
                  <a:lnTo>
                    <a:pt x="859" y="2"/>
                  </a:lnTo>
                  <a:lnTo>
                    <a:pt x="929" y="6"/>
                  </a:lnTo>
                  <a:lnTo>
                    <a:pt x="1001" y="11"/>
                  </a:lnTo>
                  <a:lnTo>
                    <a:pt x="1051" y="16"/>
                  </a:lnTo>
                  <a:lnTo>
                    <a:pt x="1127" y="25"/>
                  </a:lnTo>
                  <a:lnTo>
                    <a:pt x="1170" y="31"/>
                  </a:lnTo>
                  <a:lnTo>
                    <a:pt x="1218" y="39"/>
                  </a:lnTo>
                  <a:lnTo>
                    <a:pt x="1266" y="46"/>
                  </a:lnTo>
                  <a:lnTo>
                    <a:pt x="1315" y="56"/>
                  </a:lnTo>
                  <a:lnTo>
                    <a:pt x="1364" y="67"/>
                  </a:lnTo>
                  <a:lnTo>
                    <a:pt x="1410" y="81"/>
                  </a:lnTo>
                  <a:lnTo>
                    <a:pt x="1432" y="87"/>
                  </a:lnTo>
                  <a:lnTo>
                    <a:pt x="1453" y="95"/>
                  </a:lnTo>
                  <a:lnTo>
                    <a:pt x="1473" y="103"/>
                  </a:lnTo>
                  <a:lnTo>
                    <a:pt x="1492" y="111"/>
                  </a:lnTo>
                  <a:lnTo>
                    <a:pt x="1509" y="120"/>
                  </a:lnTo>
                  <a:lnTo>
                    <a:pt x="1526" y="129"/>
                  </a:lnTo>
                  <a:lnTo>
                    <a:pt x="1540" y="140"/>
                  </a:lnTo>
                  <a:lnTo>
                    <a:pt x="1553" y="150"/>
                  </a:lnTo>
                  <a:lnTo>
                    <a:pt x="1563" y="161"/>
                  </a:lnTo>
                  <a:lnTo>
                    <a:pt x="1572" y="173"/>
                  </a:lnTo>
                  <a:lnTo>
                    <a:pt x="1579" y="184"/>
                  </a:lnTo>
                  <a:lnTo>
                    <a:pt x="1583" y="198"/>
                  </a:lnTo>
                  <a:lnTo>
                    <a:pt x="1613" y="409"/>
                  </a:lnTo>
                  <a:close/>
                </a:path>
              </a:pathLst>
            </a:custGeom>
            <a:solidFill>
              <a:srgbClr val="3A7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742113" y="4335463"/>
              <a:ext cx="2035175" cy="484188"/>
            </a:xfrm>
            <a:custGeom>
              <a:avLst/>
              <a:gdLst>
                <a:gd name="T0" fmla="*/ 419 w 3847"/>
                <a:gd name="T1" fmla="*/ 251 h 1219"/>
                <a:gd name="T2" fmla="*/ 44 w 3847"/>
                <a:gd name="T3" fmla="*/ 408 h 1219"/>
                <a:gd name="T4" fmla="*/ 0 w 3847"/>
                <a:gd name="T5" fmla="*/ 422 h 1219"/>
                <a:gd name="T6" fmla="*/ 71 w 3847"/>
                <a:gd name="T7" fmla="*/ 368 h 1219"/>
                <a:gd name="T8" fmla="*/ 342 w 3847"/>
                <a:gd name="T9" fmla="*/ 209 h 1219"/>
                <a:gd name="T10" fmla="*/ 575 w 3847"/>
                <a:gd name="T11" fmla="*/ 118 h 1219"/>
                <a:gd name="T12" fmla="*/ 743 w 3847"/>
                <a:gd name="T13" fmla="*/ 76 h 1219"/>
                <a:gd name="T14" fmla="*/ 879 w 3847"/>
                <a:gd name="T15" fmla="*/ 61 h 1219"/>
                <a:gd name="T16" fmla="*/ 1030 w 3847"/>
                <a:gd name="T17" fmla="*/ 53 h 1219"/>
                <a:gd name="T18" fmla="*/ 1266 w 3847"/>
                <a:gd name="T19" fmla="*/ 16 h 1219"/>
                <a:gd name="T20" fmla="*/ 1422 w 3847"/>
                <a:gd name="T21" fmla="*/ 0 h 1219"/>
                <a:gd name="T22" fmla="*/ 1577 w 3847"/>
                <a:gd name="T23" fmla="*/ 15 h 1219"/>
                <a:gd name="T24" fmla="*/ 1730 w 3847"/>
                <a:gd name="T25" fmla="*/ 38 h 1219"/>
                <a:gd name="T26" fmla="*/ 1884 w 3847"/>
                <a:gd name="T27" fmla="*/ 66 h 1219"/>
                <a:gd name="T28" fmla="*/ 2045 w 3847"/>
                <a:gd name="T29" fmla="*/ 83 h 1219"/>
                <a:gd name="T30" fmla="*/ 2205 w 3847"/>
                <a:gd name="T31" fmla="*/ 103 h 1219"/>
                <a:gd name="T32" fmla="*/ 2362 w 3847"/>
                <a:gd name="T33" fmla="*/ 139 h 1219"/>
                <a:gd name="T34" fmla="*/ 2460 w 3847"/>
                <a:gd name="T35" fmla="*/ 153 h 1219"/>
                <a:gd name="T36" fmla="*/ 2597 w 3847"/>
                <a:gd name="T37" fmla="*/ 158 h 1219"/>
                <a:gd name="T38" fmla="*/ 2752 w 3847"/>
                <a:gd name="T39" fmla="*/ 182 h 1219"/>
                <a:gd name="T40" fmla="*/ 2893 w 3847"/>
                <a:gd name="T41" fmla="*/ 225 h 1219"/>
                <a:gd name="T42" fmla="*/ 3027 w 3847"/>
                <a:gd name="T43" fmla="*/ 288 h 1219"/>
                <a:gd name="T44" fmla="*/ 3257 w 3847"/>
                <a:gd name="T45" fmla="*/ 413 h 1219"/>
                <a:gd name="T46" fmla="*/ 3447 w 3847"/>
                <a:gd name="T47" fmla="*/ 518 h 1219"/>
                <a:gd name="T48" fmla="*/ 3607 w 3847"/>
                <a:gd name="T49" fmla="*/ 629 h 1219"/>
                <a:gd name="T50" fmla="*/ 3711 w 3847"/>
                <a:gd name="T51" fmla="*/ 698 h 1219"/>
                <a:gd name="T52" fmla="*/ 3771 w 3847"/>
                <a:gd name="T53" fmla="*/ 774 h 1219"/>
                <a:gd name="T54" fmla="*/ 3816 w 3847"/>
                <a:gd name="T55" fmla="*/ 882 h 1219"/>
                <a:gd name="T56" fmla="*/ 3843 w 3847"/>
                <a:gd name="T57" fmla="*/ 985 h 1219"/>
                <a:gd name="T58" fmla="*/ 3846 w 3847"/>
                <a:gd name="T59" fmla="*/ 1047 h 1219"/>
                <a:gd name="T60" fmla="*/ 3832 w 3847"/>
                <a:gd name="T61" fmla="*/ 1111 h 1219"/>
                <a:gd name="T62" fmla="*/ 3800 w 3847"/>
                <a:gd name="T63" fmla="*/ 1160 h 1219"/>
                <a:gd name="T64" fmla="*/ 3745 w 3847"/>
                <a:gd name="T65" fmla="*/ 1204 h 1219"/>
                <a:gd name="T66" fmla="*/ 3730 w 3847"/>
                <a:gd name="T67" fmla="*/ 1181 h 1219"/>
                <a:gd name="T68" fmla="*/ 3773 w 3847"/>
                <a:gd name="T69" fmla="*/ 1119 h 1219"/>
                <a:gd name="T70" fmla="*/ 3797 w 3847"/>
                <a:gd name="T71" fmla="*/ 1074 h 1219"/>
                <a:gd name="T72" fmla="*/ 3798 w 3847"/>
                <a:gd name="T73" fmla="*/ 1012 h 1219"/>
                <a:gd name="T74" fmla="*/ 3780 w 3847"/>
                <a:gd name="T75" fmla="*/ 926 h 1219"/>
                <a:gd name="T76" fmla="*/ 3750 w 3847"/>
                <a:gd name="T77" fmla="*/ 838 h 1219"/>
                <a:gd name="T78" fmla="*/ 3712 w 3847"/>
                <a:gd name="T79" fmla="*/ 763 h 1219"/>
                <a:gd name="T80" fmla="*/ 3656 w 3847"/>
                <a:gd name="T81" fmla="*/ 705 h 1219"/>
                <a:gd name="T82" fmla="*/ 3573 w 3847"/>
                <a:gd name="T83" fmla="*/ 664 h 1219"/>
                <a:gd name="T84" fmla="*/ 3476 w 3847"/>
                <a:gd name="T85" fmla="*/ 602 h 1219"/>
                <a:gd name="T86" fmla="*/ 3347 w 3847"/>
                <a:gd name="T87" fmla="*/ 519 h 1219"/>
                <a:gd name="T88" fmla="*/ 3218 w 3847"/>
                <a:gd name="T89" fmla="*/ 444 h 1219"/>
                <a:gd name="T90" fmla="*/ 3087 w 3847"/>
                <a:gd name="T91" fmla="*/ 379 h 1219"/>
                <a:gd name="T92" fmla="*/ 3003 w 3847"/>
                <a:gd name="T93" fmla="*/ 354 h 1219"/>
                <a:gd name="T94" fmla="*/ 2921 w 3847"/>
                <a:gd name="T95" fmla="*/ 335 h 1219"/>
                <a:gd name="T96" fmla="*/ 2755 w 3847"/>
                <a:gd name="T97" fmla="*/ 263 h 1219"/>
                <a:gd name="T98" fmla="*/ 2639 w 3847"/>
                <a:gd name="T99" fmla="*/ 229 h 1219"/>
                <a:gd name="T100" fmla="*/ 2485 w 3847"/>
                <a:gd name="T101" fmla="*/ 221 h 1219"/>
                <a:gd name="T102" fmla="*/ 2212 w 3847"/>
                <a:gd name="T103" fmla="*/ 183 h 1219"/>
                <a:gd name="T104" fmla="*/ 1937 w 3847"/>
                <a:gd name="T105" fmla="*/ 145 h 1219"/>
                <a:gd name="T106" fmla="*/ 1629 w 3847"/>
                <a:gd name="T107" fmla="*/ 104 h 1219"/>
                <a:gd name="T108" fmla="*/ 1381 w 3847"/>
                <a:gd name="T109" fmla="*/ 50 h 1219"/>
                <a:gd name="T110" fmla="*/ 1282 w 3847"/>
                <a:gd name="T111" fmla="*/ 45 h 1219"/>
                <a:gd name="T112" fmla="*/ 1075 w 3847"/>
                <a:gd name="T113" fmla="*/ 68 h 1219"/>
                <a:gd name="T114" fmla="*/ 716 w 3847"/>
                <a:gd name="T115" fmla="*/ 147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7" h="1219">
                  <a:moveTo>
                    <a:pt x="643" y="166"/>
                  </a:moveTo>
                  <a:lnTo>
                    <a:pt x="597" y="180"/>
                  </a:lnTo>
                  <a:lnTo>
                    <a:pt x="519" y="212"/>
                  </a:lnTo>
                  <a:lnTo>
                    <a:pt x="419" y="251"/>
                  </a:lnTo>
                  <a:lnTo>
                    <a:pt x="310" y="296"/>
                  </a:lnTo>
                  <a:lnTo>
                    <a:pt x="204" y="341"/>
                  </a:lnTo>
                  <a:lnTo>
                    <a:pt x="111" y="379"/>
                  </a:lnTo>
                  <a:lnTo>
                    <a:pt x="44" y="408"/>
                  </a:lnTo>
                  <a:lnTo>
                    <a:pt x="15" y="419"/>
                  </a:lnTo>
                  <a:lnTo>
                    <a:pt x="7" y="422"/>
                  </a:lnTo>
                  <a:lnTo>
                    <a:pt x="2" y="422"/>
                  </a:lnTo>
                  <a:lnTo>
                    <a:pt x="0" y="422"/>
                  </a:lnTo>
                  <a:lnTo>
                    <a:pt x="0" y="419"/>
                  </a:lnTo>
                  <a:lnTo>
                    <a:pt x="6" y="413"/>
                  </a:lnTo>
                  <a:lnTo>
                    <a:pt x="21" y="401"/>
                  </a:lnTo>
                  <a:lnTo>
                    <a:pt x="71" y="368"/>
                  </a:lnTo>
                  <a:lnTo>
                    <a:pt x="137" y="327"/>
                  </a:lnTo>
                  <a:lnTo>
                    <a:pt x="210" y="283"/>
                  </a:lnTo>
                  <a:lnTo>
                    <a:pt x="282" y="242"/>
                  </a:lnTo>
                  <a:lnTo>
                    <a:pt x="342" y="209"/>
                  </a:lnTo>
                  <a:lnTo>
                    <a:pt x="380" y="191"/>
                  </a:lnTo>
                  <a:lnTo>
                    <a:pt x="445" y="166"/>
                  </a:lnTo>
                  <a:lnTo>
                    <a:pt x="510" y="141"/>
                  </a:lnTo>
                  <a:lnTo>
                    <a:pt x="575" y="118"/>
                  </a:lnTo>
                  <a:lnTo>
                    <a:pt x="642" y="99"/>
                  </a:lnTo>
                  <a:lnTo>
                    <a:pt x="676" y="91"/>
                  </a:lnTo>
                  <a:lnTo>
                    <a:pt x="709" y="83"/>
                  </a:lnTo>
                  <a:lnTo>
                    <a:pt x="743" y="76"/>
                  </a:lnTo>
                  <a:lnTo>
                    <a:pt x="776" y="70"/>
                  </a:lnTo>
                  <a:lnTo>
                    <a:pt x="811" y="66"/>
                  </a:lnTo>
                  <a:lnTo>
                    <a:pt x="844" y="62"/>
                  </a:lnTo>
                  <a:lnTo>
                    <a:pt x="879" y="61"/>
                  </a:lnTo>
                  <a:lnTo>
                    <a:pt x="912" y="59"/>
                  </a:lnTo>
                  <a:lnTo>
                    <a:pt x="951" y="59"/>
                  </a:lnTo>
                  <a:lnTo>
                    <a:pt x="990" y="57"/>
                  </a:lnTo>
                  <a:lnTo>
                    <a:pt x="1030" y="53"/>
                  </a:lnTo>
                  <a:lnTo>
                    <a:pt x="1069" y="47"/>
                  </a:lnTo>
                  <a:lnTo>
                    <a:pt x="1148" y="36"/>
                  </a:lnTo>
                  <a:lnTo>
                    <a:pt x="1227" y="21"/>
                  </a:lnTo>
                  <a:lnTo>
                    <a:pt x="1266" y="16"/>
                  </a:lnTo>
                  <a:lnTo>
                    <a:pt x="1305" y="9"/>
                  </a:lnTo>
                  <a:lnTo>
                    <a:pt x="1344" y="5"/>
                  </a:lnTo>
                  <a:lnTo>
                    <a:pt x="1383" y="1"/>
                  </a:lnTo>
                  <a:lnTo>
                    <a:pt x="1422" y="0"/>
                  </a:lnTo>
                  <a:lnTo>
                    <a:pt x="1461" y="0"/>
                  </a:lnTo>
                  <a:lnTo>
                    <a:pt x="1500" y="3"/>
                  </a:lnTo>
                  <a:lnTo>
                    <a:pt x="1539" y="8"/>
                  </a:lnTo>
                  <a:lnTo>
                    <a:pt x="1577" y="15"/>
                  </a:lnTo>
                  <a:lnTo>
                    <a:pt x="1615" y="20"/>
                  </a:lnTo>
                  <a:lnTo>
                    <a:pt x="1653" y="26"/>
                  </a:lnTo>
                  <a:lnTo>
                    <a:pt x="1692" y="32"/>
                  </a:lnTo>
                  <a:lnTo>
                    <a:pt x="1730" y="38"/>
                  </a:lnTo>
                  <a:lnTo>
                    <a:pt x="1769" y="45"/>
                  </a:lnTo>
                  <a:lnTo>
                    <a:pt x="1807" y="51"/>
                  </a:lnTo>
                  <a:lnTo>
                    <a:pt x="1844" y="59"/>
                  </a:lnTo>
                  <a:lnTo>
                    <a:pt x="1884" y="66"/>
                  </a:lnTo>
                  <a:lnTo>
                    <a:pt x="1924" y="71"/>
                  </a:lnTo>
                  <a:lnTo>
                    <a:pt x="1964" y="76"/>
                  </a:lnTo>
                  <a:lnTo>
                    <a:pt x="2004" y="79"/>
                  </a:lnTo>
                  <a:lnTo>
                    <a:pt x="2045" y="83"/>
                  </a:lnTo>
                  <a:lnTo>
                    <a:pt x="2085" y="87"/>
                  </a:lnTo>
                  <a:lnTo>
                    <a:pt x="2125" y="91"/>
                  </a:lnTo>
                  <a:lnTo>
                    <a:pt x="2165" y="96"/>
                  </a:lnTo>
                  <a:lnTo>
                    <a:pt x="2205" y="103"/>
                  </a:lnTo>
                  <a:lnTo>
                    <a:pt x="2244" y="112"/>
                  </a:lnTo>
                  <a:lnTo>
                    <a:pt x="2284" y="121"/>
                  </a:lnTo>
                  <a:lnTo>
                    <a:pt x="2323" y="132"/>
                  </a:lnTo>
                  <a:lnTo>
                    <a:pt x="2362" y="139"/>
                  </a:lnTo>
                  <a:lnTo>
                    <a:pt x="2401" y="146"/>
                  </a:lnTo>
                  <a:lnTo>
                    <a:pt x="2420" y="150"/>
                  </a:lnTo>
                  <a:lnTo>
                    <a:pt x="2441" y="151"/>
                  </a:lnTo>
                  <a:lnTo>
                    <a:pt x="2460" y="153"/>
                  </a:lnTo>
                  <a:lnTo>
                    <a:pt x="2481" y="153"/>
                  </a:lnTo>
                  <a:lnTo>
                    <a:pt x="2519" y="153"/>
                  </a:lnTo>
                  <a:lnTo>
                    <a:pt x="2558" y="155"/>
                  </a:lnTo>
                  <a:lnTo>
                    <a:pt x="2597" y="158"/>
                  </a:lnTo>
                  <a:lnTo>
                    <a:pt x="2636" y="162"/>
                  </a:lnTo>
                  <a:lnTo>
                    <a:pt x="2675" y="167"/>
                  </a:lnTo>
                  <a:lnTo>
                    <a:pt x="2713" y="174"/>
                  </a:lnTo>
                  <a:lnTo>
                    <a:pt x="2752" y="182"/>
                  </a:lnTo>
                  <a:lnTo>
                    <a:pt x="2789" y="191"/>
                  </a:lnTo>
                  <a:lnTo>
                    <a:pt x="2824" y="201"/>
                  </a:lnTo>
                  <a:lnTo>
                    <a:pt x="2859" y="212"/>
                  </a:lnTo>
                  <a:lnTo>
                    <a:pt x="2893" y="225"/>
                  </a:lnTo>
                  <a:lnTo>
                    <a:pt x="2927" y="239"/>
                  </a:lnTo>
                  <a:lnTo>
                    <a:pt x="2960" y="255"/>
                  </a:lnTo>
                  <a:lnTo>
                    <a:pt x="2994" y="271"/>
                  </a:lnTo>
                  <a:lnTo>
                    <a:pt x="3027" y="288"/>
                  </a:lnTo>
                  <a:lnTo>
                    <a:pt x="3060" y="305"/>
                  </a:lnTo>
                  <a:lnTo>
                    <a:pt x="3125" y="341"/>
                  </a:lnTo>
                  <a:lnTo>
                    <a:pt x="3191" y="377"/>
                  </a:lnTo>
                  <a:lnTo>
                    <a:pt x="3257" y="413"/>
                  </a:lnTo>
                  <a:lnTo>
                    <a:pt x="3324" y="446"/>
                  </a:lnTo>
                  <a:lnTo>
                    <a:pt x="3366" y="468"/>
                  </a:lnTo>
                  <a:lnTo>
                    <a:pt x="3407" y="492"/>
                  </a:lnTo>
                  <a:lnTo>
                    <a:pt x="3447" y="518"/>
                  </a:lnTo>
                  <a:lnTo>
                    <a:pt x="3487" y="544"/>
                  </a:lnTo>
                  <a:lnTo>
                    <a:pt x="3527" y="573"/>
                  </a:lnTo>
                  <a:lnTo>
                    <a:pt x="3567" y="601"/>
                  </a:lnTo>
                  <a:lnTo>
                    <a:pt x="3607" y="629"/>
                  </a:lnTo>
                  <a:lnTo>
                    <a:pt x="3647" y="655"/>
                  </a:lnTo>
                  <a:lnTo>
                    <a:pt x="3671" y="669"/>
                  </a:lnTo>
                  <a:lnTo>
                    <a:pt x="3692" y="684"/>
                  </a:lnTo>
                  <a:lnTo>
                    <a:pt x="3711" y="698"/>
                  </a:lnTo>
                  <a:lnTo>
                    <a:pt x="3727" y="714"/>
                  </a:lnTo>
                  <a:lnTo>
                    <a:pt x="3743" y="731"/>
                  </a:lnTo>
                  <a:lnTo>
                    <a:pt x="3757" y="751"/>
                  </a:lnTo>
                  <a:lnTo>
                    <a:pt x="3771" y="774"/>
                  </a:lnTo>
                  <a:lnTo>
                    <a:pt x="3785" y="803"/>
                  </a:lnTo>
                  <a:lnTo>
                    <a:pt x="3796" y="828"/>
                  </a:lnTo>
                  <a:lnTo>
                    <a:pt x="3807" y="853"/>
                  </a:lnTo>
                  <a:lnTo>
                    <a:pt x="3816" y="882"/>
                  </a:lnTo>
                  <a:lnTo>
                    <a:pt x="3826" y="911"/>
                  </a:lnTo>
                  <a:lnTo>
                    <a:pt x="3835" y="940"/>
                  </a:lnTo>
                  <a:lnTo>
                    <a:pt x="3841" y="970"/>
                  </a:lnTo>
                  <a:lnTo>
                    <a:pt x="3843" y="985"/>
                  </a:lnTo>
                  <a:lnTo>
                    <a:pt x="3846" y="999"/>
                  </a:lnTo>
                  <a:lnTo>
                    <a:pt x="3847" y="1012"/>
                  </a:lnTo>
                  <a:lnTo>
                    <a:pt x="3847" y="1027"/>
                  </a:lnTo>
                  <a:lnTo>
                    <a:pt x="3846" y="1047"/>
                  </a:lnTo>
                  <a:lnTo>
                    <a:pt x="3845" y="1064"/>
                  </a:lnTo>
                  <a:lnTo>
                    <a:pt x="3841" y="1081"/>
                  </a:lnTo>
                  <a:lnTo>
                    <a:pt x="3837" y="1097"/>
                  </a:lnTo>
                  <a:lnTo>
                    <a:pt x="3832" y="1111"/>
                  </a:lnTo>
                  <a:lnTo>
                    <a:pt x="3825" y="1124"/>
                  </a:lnTo>
                  <a:lnTo>
                    <a:pt x="3818" y="1137"/>
                  </a:lnTo>
                  <a:lnTo>
                    <a:pt x="3810" y="1149"/>
                  </a:lnTo>
                  <a:lnTo>
                    <a:pt x="3800" y="1160"/>
                  </a:lnTo>
                  <a:lnTo>
                    <a:pt x="3791" y="1170"/>
                  </a:lnTo>
                  <a:lnTo>
                    <a:pt x="3781" y="1179"/>
                  </a:lnTo>
                  <a:lnTo>
                    <a:pt x="3769" y="1189"/>
                  </a:lnTo>
                  <a:lnTo>
                    <a:pt x="3745" y="1204"/>
                  </a:lnTo>
                  <a:lnTo>
                    <a:pt x="3719" y="1219"/>
                  </a:lnTo>
                  <a:lnTo>
                    <a:pt x="3721" y="1206"/>
                  </a:lnTo>
                  <a:lnTo>
                    <a:pt x="3725" y="1193"/>
                  </a:lnTo>
                  <a:lnTo>
                    <a:pt x="3730" y="1181"/>
                  </a:lnTo>
                  <a:lnTo>
                    <a:pt x="3735" y="1170"/>
                  </a:lnTo>
                  <a:lnTo>
                    <a:pt x="3750" y="1149"/>
                  </a:lnTo>
                  <a:lnTo>
                    <a:pt x="3766" y="1129"/>
                  </a:lnTo>
                  <a:lnTo>
                    <a:pt x="3773" y="1119"/>
                  </a:lnTo>
                  <a:lnTo>
                    <a:pt x="3780" y="1108"/>
                  </a:lnTo>
                  <a:lnTo>
                    <a:pt x="3786" y="1098"/>
                  </a:lnTo>
                  <a:lnTo>
                    <a:pt x="3792" y="1087"/>
                  </a:lnTo>
                  <a:lnTo>
                    <a:pt x="3797" y="1074"/>
                  </a:lnTo>
                  <a:lnTo>
                    <a:pt x="3799" y="1062"/>
                  </a:lnTo>
                  <a:lnTo>
                    <a:pt x="3801" y="1048"/>
                  </a:lnTo>
                  <a:lnTo>
                    <a:pt x="3800" y="1033"/>
                  </a:lnTo>
                  <a:lnTo>
                    <a:pt x="3798" y="1012"/>
                  </a:lnTo>
                  <a:lnTo>
                    <a:pt x="3795" y="991"/>
                  </a:lnTo>
                  <a:lnTo>
                    <a:pt x="3791" y="970"/>
                  </a:lnTo>
                  <a:lnTo>
                    <a:pt x="3785" y="948"/>
                  </a:lnTo>
                  <a:lnTo>
                    <a:pt x="3780" y="926"/>
                  </a:lnTo>
                  <a:lnTo>
                    <a:pt x="3773" y="902"/>
                  </a:lnTo>
                  <a:lnTo>
                    <a:pt x="3766" y="881"/>
                  </a:lnTo>
                  <a:lnTo>
                    <a:pt x="3758" y="859"/>
                  </a:lnTo>
                  <a:lnTo>
                    <a:pt x="3750" y="838"/>
                  </a:lnTo>
                  <a:lnTo>
                    <a:pt x="3741" y="817"/>
                  </a:lnTo>
                  <a:lnTo>
                    <a:pt x="3731" y="797"/>
                  </a:lnTo>
                  <a:lnTo>
                    <a:pt x="3721" y="780"/>
                  </a:lnTo>
                  <a:lnTo>
                    <a:pt x="3712" y="763"/>
                  </a:lnTo>
                  <a:lnTo>
                    <a:pt x="3701" y="747"/>
                  </a:lnTo>
                  <a:lnTo>
                    <a:pt x="3690" y="734"/>
                  </a:lnTo>
                  <a:lnTo>
                    <a:pt x="3678" y="723"/>
                  </a:lnTo>
                  <a:lnTo>
                    <a:pt x="3656" y="705"/>
                  </a:lnTo>
                  <a:lnTo>
                    <a:pt x="3634" y="692"/>
                  </a:lnTo>
                  <a:lnTo>
                    <a:pt x="3613" y="681"/>
                  </a:lnTo>
                  <a:lnTo>
                    <a:pt x="3594" y="672"/>
                  </a:lnTo>
                  <a:lnTo>
                    <a:pt x="3573" y="664"/>
                  </a:lnTo>
                  <a:lnTo>
                    <a:pt x="3552" y="654"/>
                  </a:lnTo>
                  <a:lnTo>
                    <a:pt x="3529" y="642"/>
                  </a:lnTo>
                  <a:lnTo>
                    <a:pt x="3505" y="625"/>
                  </a:lnTo>
                  <a:lnTo>
                    <a:pt x="3476" y="602"/>
                  </a:lnTo>
                  <a:lnTo>
                    <a:pt x="3445" y="581"/>
                  </a:lnTo>
                  <a:lnTo>
                    <a:pt x="3413" y="560"/>
                  </a:lnTo>
                  <a:lnTo>
                    <a:pt x="3380" y="539"/>
                  </a:lnTo>
                  <a:lnTo>
                    <a:pt x="3347" y="519"/>
                  </a:lnTo>
                  <a:lnTo>
                    <a:pt x="3314" y="500"/>
                  </a:lnTo>
                  <a:lnTo>
                    <a:pt x="3282" y="480"/>
                  </a:lnTo>
                  <a:lnTo>
                    <a:pt x="3251" y="463"/>
                  </a:lnTo>
                  <a:lnTo>
                    <a:pt x="3218" y="444"/>
                  </a:lnTo>
                  <a:lnTo>
                    <a:pt x="3186" y="426"/>
                  </a:lnTo>
                  <a:lnTo>
                    <a:pt x="3153" y="409"/>
                  </a:lnTo>
                  <a:lnTo>
                    <a:pt x="3121" y="393"/>
                  </a:lnTo>
                  <a:lnTo>
                    <a:pt x="3087" y="379"/>
                  </a:lnTo>
                  <a:lnTo>
                    <a:pt x="3054" y="367"/>
                  </a:lnTo>
                  <a:lnTo>
                    <a:pt x="3037" y="362"/>
                  </a:lnTo>
                  <a:lnTo>
                    <a:pt x="3021" y="358"/>
                  </a:lnTo>
                  <a:lnTo>
                    <a:pt x="3003" y="354"/>
                  </a:lnTo>
                  <a:lnTo>
                    <a:pt x="2986" y="351"/>
                  </a:lnTo>
                  <a:lnTo>
                    <a:pt x="2965" y="347"/>
                  </a:lnTo>
                  <a:lnTo>
                    <a:pt x="2944" y="342"/>
                  </a:lnTo>
                  <a:lnTo>
                    <a:pt x="2921" y="335"/>
                  </a:lnTo>
                  <a:lnTo>
                    <a:pt x="2898" y="326"/>
                  </a:lnTo>
                  <a:lnTo>
                    <a:pt x="2851" y="306"/>
                  </a:lnTo>
                  <a:lnTo>
                    <a:pt x="2803" y="284"/>
                  </a:lnTo>
                  <a:lnTo>
                    <a:pt x="2755" y="263"/>
                  </a:lnTo>
                  <a:lnTo>
                    <a:pt x="2707" y="245"/>
                  </a:lnTo>
                  <a:lnTo>
                    <a:pt x="2684" y="238"/>
                  </a:lnTo>
                  <a:lnTo>
                    <a:pt x="2661" y="231"/>
                  </a:lnTo>
                  <a:lnTo>
                    <a:pt x="2639" y="229"/>
                  </a:lnTo>
                  <a:lnTo>
                    <a:pt x="2619" y="228"/>
                  </a:lnTo>
                  <a:lnTo>
                    <a:pt x="2573" y="226"/>
                  </a:lnTo>
                  <a:lnTo>
                    <a:pt x="2529" y="225"/>
                  </a:lnTo>
                  <a:lnTo>
                    <a:pt x="2485" y="221"/>
                  </a:lnTo>
                  <a:lnTo>
                    <a:pt x="2443" y="217"/>
                  </a:lnTo>
                  <a:lnTo>
                    <a:pt x="2362" y="208"/>
                  </a:lnTo>
                  <a:lnTo>
                    <a:pt x="2284" y="195"/>
                  </a:lnTo>
                  <a:lnTo>
                    <a:pt x="2212" y="183"/>
                  </a:lnTo>
                  <a:lnTo>
                    <a:pt x="2142" y="170"/>
                  </a:lnTo>
                  <a:lnTo>
                    <a:pt x="2079" y="160"/>
                  </a:lnTo>
                  <a:lnTo>
                    <a:pt x="2018" y="153"/>
                  </a:lnTo>
                  <a:lnTo>
                    <a:pt x="1937" y="145"/>
                  </a:lnTo>
                  <a:lnTo>
                    <a:pt x="1858" y="137"/>
                  </a:lnTo>
                  <a:lnTo>
                    <a:pt x="1782" y="128"/>
                  </a:lnTo>
                  <a:lnTo>
                    <a:pt x="1706" y="117"/>
                  </a:lnTo>
                  <a:lnTo>
                    <a:pt x="1629" y="104"/>
                  </a:lnTo>
                  <a:lnTo>
                    <a:pt x="1554" y="89"/>
                  </a:lnTo>
                  <a:lnTo>
                    <a:pt x="1476" y="72"/>
                  </a:lnTo>
                  <a:lnTo>
                    <a:pt x="1397" y="54"/>
                  </a:lnTo>
                  <a:lnTo>
                    <a:pt x="1381" y="50"/>
                  </a:lnTo>
                  <a:lnTo>
                    <a:pt x="1364" y="47"/>
                  </a:lnTo>
                  <a:lnTo>
                    <a:pt x="1344" y="46"/>
                  </a:lnTo>
                  <a:lnTo>
                    <a:pt x="1325" y="45"/>
                  </a:lnTo>
                  <a:lnTo>
                    <a:pt x="1282" y="45"/>
                  </a:lnTo>
                  <a:lnTo>
                    <a:pt x="1234" y="47"/>
                  </a:lnTo>
                  <a:lnTo>
                    <a:pt x="1183" y="53"/>
                  </a:lnTo>
                  <a:lnTo>
                    <a:pt x="1131" y="59"/>
                  </a:lnTo>
                  <a:lnTo>
                    <a:pt x="1075" y="68"/>
                  </a:lnTo>
                  <a:lnTo>
                    <a:pt x="1020" y="78"/>
                  </a:lnTo>
                  <a:lnTo>
                    <a:pt x="910" y="101"/>
                  </a:lnTo>
                  <a:lnTo>
                    <a:pt x="807" y="125"/>
                  </a:lnTo>
                  <a:lnTo>
                    <a:pt x="716" y="147"/>
                  </a:lnTo>
                  <a:lnTo>
                    <a:pt x="643" y="166"/>
                  </a:lnTo>
                  <a:close/>
                </a:path>
              </a:pathLst>
            </a:custGeom>
            <a:solidFill>
              <a:srgbClr val="4C7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5" name="Freeform 50"/>
            <p:cNvSpPr>
              <a:spLocks/>
            </p:cNvSpPr>
            <p:nvPr/>
          </p:nvSpPr>
          <p:spPr bwMode="auto">
            <a:xfrm>
              <a:off x="3465513" y="1697038"/>
              <a:ext cx="760413" cy="366713"/>
            </a:xfrm>
            <a:custGeom>
              <a:avLst/>
              <a:gdLst>
                <a:gd name="T0" fmla="*/ 779 w 1437"/>
                <a:gd name="T1" fmla="*/ 866 h 922"/>
                <a:gd name="T2" fmla="*/ 835 w 1437"/>
                <a:gd name="T3" fmla="*/ 848 h 922"/>
                <a:gd name="T4" fmla="*/ 886 w 1437"/>
                <a:gd name="T5" fmla="*/ 823 h 922"/>
                <a:gd name="T6" fmla="*/ 931 w 1437"/>
                <a:gd name="T7" fmla="*/ 794 h 922"/>
                <a:gd name="T8" fmla="*/ 976 w 1437"/>
                <a:gd name="T9" fmla="*/ 766 h 922"/>
                <a:gd name="T10" fmla="*/ 1036 w 1437"/>
                <a:gd name="T11" fmla="*/ 732 h 922"/>
                <a:gd name="T12" fmla="*/ 1119 w 1437"/>
                <a:gd name="T13" fmla="*/ 673 h 922"/>
                <a:gd name="T14" fmla="*/ 1197 w 1437"/>
                <a:gd name="T15" fmla="*/ 598 h 922"/>
                <a:gd name="T16" fmla="*/ 1264 w 1437"/>
                <a:gd name="T17" fmla="*/ 510 h 922"/>
                <a:gd name="T18" fmla="*/ 1308 w 1437"/>
                <a:gd name="T19" fmla="*/ 429 h 922"/>
                <a:gd name="T20" fmla="*/ 1327 w 1437"/>
                <a:gd name="T21" fmla="*/ 376 h 922"/>
                <a:gd name="T22" fmla="*/ 1341 w 1437"/>
                <a:gd name="T23" fmla="*/ 321 h 922"/>
                <a:gd name="T24" fmla="*/ 1364 w 1437"/>
                <a:gd name="T25" fmla="*/ 201 h 922"/>
                <a:gd name="T26" fmla="*/ 1400 w 1437"/>
                <a:gd name="T27" fmla="*/ 87 h 922"/>
                <a:gd name="T28" fmla="*/ 1437 w 1437"/>
                <a:gd name="T29" fmla="*/ 4 h 922"/>
                <a:gd name="T30" fmla="*/ 1415 w 1437"/>
                <a:gd name="T31" fmla="*/ 1 h 922"/>
                <a:gd name="T32" fmla="*/ 1395 w 1437"/>
                <a:gd name="T33" fmla="*/ 8 h 922"/>
                <a:gd name="T34" fmla="*/ 1370 w 1437"/>
                <a:gd name="T35" fmla="*/ 30 h 922"/>
                <a:gd name="T36" fmla="*/ 1336 w 1437"/>
                <a:gd name="T37" fmla="*/ 83 h 922"/>
                <a:gd name="T38" fmla="*/ 1308 w 1437"/>
                <a:gd name="T39" fmla="*/ 146 h 922"/>
                <a:gd name="T40" fmla="*/ 1280 w 1437"/>
                <a:gd name="T41" fmla="*/ 231 h 922"/>
                <a:gd name="T42" fmla="*/ 1228 w 1437"/>
                <a:gd name="T43" fmla="*/ 380 h 922"/>
                <a:gd name="T44" fmla="*/ 1185 w 1437"/>
                <a:gd name="T45" fmla="*/ 473 h 922"/>
                <a:gd name="T46" fmla="*/ 1147 w 1437"/>
                <a:gd name="T47" fmla="*/ 540 h 922"/>
                <a:gd name="T48" fmla="*/ 1105 w 1437"/>
                <a:gd name="T49" fmla="*/ 599 h 922"/>
                <a:gd name="T50" fmla="*/ 1066 w 1437"/>
                <a:gd name="T51" fmla="*/ 640 h 922"/>
                <a:gd name="T52" fmla="*/ 1023 w 1437"/>
                <a:gd name="T53" fmla="*/ 674 h 922"/>
                <a:gd name="T54" fmla="*/ 960 w 1437"/>
                <a:gd name="T55" fmla="*/ 711 h 922"/>
                <a:gd name="T56" fmla="*/ 855 w 1437"/>
                <a:gd name="T57" fmla="*/ 751 h 922"/>
                <a:gd name="T58" fmla="*/ 746 w 1437"/>
                <a:gd name="T59" fmla="*/ 778 h 922"/>
                <a:gd name="T60" fmla="*/ 574 w 1437"/>
                <a:gd name="T61" fmla="*/ 810 h 922"/>
                <a:gd name="T62" fmla="*/ 496 w 1437"/>
                <a:gd name="T63" fmla="*/ 828 h 922"/>
                <a:gd name="T64" fmla="*/ 419 w 1437"/>
                <a:gd name="T65" fmla="*/ 849 h 922"/>
                <a:gd name="T66" fmla="*/ 321 w 1437"/>
                <a:gd name="T67" fmla="*/ 868 h 922"/>
                <a:gd name="T68" fmla="*/ 184 w 1437"/>
                <a:gd name="T69" fmla="*/ 895 h 922"/>
                <a:gd name="T70" fmla="*/ 115 w 1437"/>
                <a:gd name="T71" fmla="*/ 903 h 922"/>
                <a:gd name="T72" fmla="*/ 45 w 1437"/>
                <a:gd name="T73" fmla="*/ 901 h 922"/>
                <a:gd name="T74" fmla="*/ 28 w 1437"/>
                <a:gd name="T75" fmla="*/ 899 h 922"/>
                <a:gd name="T76" fmla="*/ 112 w 1437"/>
                <a:gd name="T77" fmla="*/ 915 h 922"/>
                <a:gd name="T78" fmla="*/ 197 w 1437"/>
                <a:gd name="T79" fmla="*/ 922 h 922"/>
                <a:gd name="T80" fmla="*/ 337 w 1437"/>
                <a:gd name="T81" fmla="*/ 918 h 922"/>
                <a:gd name="T82" fmla="*/ 484 w 1437"/>
                <a:gd name="T83" fmla="*/ 903 h 922"/>
                <a:gd name="T84" fmla="*/ 591 w 1437"/>
                <a:gd name="T85" fmla="*/ 894 h 922"/>
                <a:gd name="T86" fmla="*/ 702 w 1437"/>
                <a:gd name="T87" fmla="*/ 88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37" h="922">
                  <a:moveTo>
                    <a:pt x="739" y="876"/>
                  </a:moveTo>
                  <a:lnTo>
                    <a:pt x="758" y="872"/>
                  </a:lnTo>
                  <a:lnTo>
                    <a:pt x="779" y="866"/>
                  </a:lnTo>
                  <a:lnTo>
                    <a:pt x="797" y="861"/>
                  </a:lnTo>
                  <a:lnTo>
                    <a:pt x="817" y="855"/>
                  </a:lnTo>
                  <a:lnTo>
                    <a:pt x="835" y="848"/>
                  </a:lnTo>
                  <a:lnTo>
                    <a:pt x="852" y="840"/>
                  </a:lnTo>
                  <a:lnTo>
                    <a:pt x="870" y="832"/>
                  </a:lnTo>
                  <a:lnTo>
                    <a:pt x="886" y="823"/>
                  </a:lnTo>
                  <a:lnTo>
                    <a:pt x="901" y="814"/>
                  </a:lnTo>
                  <a:lnTo>
                    <a:pt x="916" y="803"/>
                  </a:lnTo>
                  <a:lnTo>
                    <a:pt x="931" y="794"/>
                  </a:lnTo>
                  <a:lnTo>
                    <a:pt x="946" y="785"/>
                  </a:lnTo>
                  <a:lnTo>
                    <a:pt x="961" y="776"/>
                  </a:lnTo>
                  <a:lnTo>
                    <a:pt x="976" y="766"/>
                  </a:lnTo>
                  <a:lnTo>
                    <a:pt x="993" y="757"/>
                  </a:lnTo>
                  <a:lnTo>
                    <a:pt x="1008" y="749"/>
                  </a:lnTo>
                  <a:lnTo>
                    <a:pt x="1036" y="732"/>
                  </a:lnTo>
                  <a:lnTo>
                    <a:pt x="1064" y="714"/>
                  </a:lnTo>
                  <a:lnTo>
                    <a:pt x="1091" y="694"/>
                  </a:lnTo>
                  <a:lnTo>
                    <a:pt x="1119" y="673"/>
                  </a:lnTo>
                  <a:lnTo>
                    <a:pt x="1145" y="649"/>
                  </a:lnTo>
                  <a:lnTo>
                    <a:pt x="1172" y="624"/>
                  </a:lnTo>
                  <a:lnTo>
                    <a:pt x="1197" y="598"/>
                  </a:lnTo>
                  <a:lnTo>
                    <a:pt x="1221" y="571"/>
                  </a:lnTo>
                  <a:lnTo>
                    <a:pt x="1243" y="542"/>
                  </a:lnTo>
                  <a:lnTo>
                    <a:pt x="1264" y="510"/>
                  </a:lnTo>
                  <a:lnTo>
                    <a:pt x="1283" y="478"/>
                  </a:lnTo>
                  <a:lnTo>
                    <a:pt x="1300" y="446"/>
                  </a:lnTo>
                  <a:lnTo>
                    <a:pt x="1308" y="429"/>
                  </a:lnTo>
                  <a:lnTo>
                    <a:pt x="1314" y="411"/>
                  </a:lnTo>
                  <a:lnTo>
                    <a:pt x="1322" y="393"/>
                  </a:lnTo>
                  <a:lnTo>
                    <a:pt x="1327" y="376"/>
                  </a:lnTo>
                  <a:lnTo>
                    <a:pt x="1333" y="358"/>
                  </a:lnTo>
                  <a:lnTo>
                    <a:pt x="1337" y="339"/>
                  </a:lnTo>
                  <a:lnTo>
                    <a:pt x="1341" y="321"/>
                  </a:lnTo>
                  <a:lnTo>
                    <a:pt x="1345" y="301"/>
                  </a:lnTo>
                  <a:lnTo>
                    <a:pt x="1354" y="248"/>
                  </a:lnTo>
                  <a:lnTo>
                    <a:pt x="1364" y="201"/>
                  </a:lnTo>
                  <a:lnTo>
                    <a:pt x="1376" y="158"/>
                  </a:lnTo>
                  <a:lnTo>
                    <a:pt x="1388" y="120"/>
                  </a:lnTo>
                  <a:lnTo>
                    <a:pt x="1400" y="87"/>
                  </a:lnTo>
                  <a:lnTo>
                    <a:pt x="1413" y="55"/>
                  </a:lnTo>
                  <a:lnTo>
                    <a:pt x="1425" y="29"/>
                  </a:lnTo>
                  <a:lnTo>
                    <a:pt x="1437" y="4"/>
                  </a:lnTo>
                  <a:lnTo>
                    <a:pt x="1429" y="1"/>
                  </a:lnTo>
                  <a:lnTo>
                    <a:pt x="1422" y="0"/>
                  </a:lnTo>
                  <a:lnTo>
                    <a:pt x="1415" y="1"/>
                  </a:lnTo>
                  <a:lnTo>
                    <a:pt x="1408" y="3"/>
                  </a:lnTo>
                  <a:lnTo>
                    <a:pt x="1402" y="5"/>
                  </a:lnTo>
                  <a:lnTo>
                    <a:pt x="1395" y="8"/>
                  </a:lnTo>
                  <a:lnTo>
                    <a:pt x="1389" y="13"/>
                  </a:lnTo>
                  <a:lnTo>
                    <a:pt x="1383" y="17"/>
                  </a:lnTo>
                  <a:lnTo>
                    <a:pt x="1370" y="30"/>
                  </a:lnTo>
                  <a:lnTo>
                    <a:pt x="1358" y="46"/>
                  </a:lnTo>
                  <a:lnTo>
                    <a:pt x="1347" y="64"/>
                  </a:lnTo>
                  <a:lnTo>
                    <a:pt x="1336" y="83"/>
                  </a:lnTo>
                  <a:lnTo>
                    <a:pt x="1326" y="104"/>
                  </a:lnTo>
                  <a:lnTo>
                    <a:pt x="1317" y="125"/>
                  </a:lnTo>
                  <a:lnTo>
                    <a:pt x="1308" y="146"/>
                  </a:lnTo>
                  <a:lnTo>
                    <a:pt x="1300" y="167"/>
                  </a:lnTo>
                  <a:lnTo>
                    <a:pt x="1289" y="204"/>
                  </a:lnTo>
                  <a:lnTo>
                    <a:pt x="1280" y="231"/>
                  </a:lnTo>
                  <a:lnTo>
                    <a:pt x="1264" y="281"/>
                  </a:lnTo>
                  <a:lnTo>
                    <a:pt x="1248" y="330"/>
                  </a:lnTo>
                  <a:lnTo>
                    <a:pt x="1228" y="380"/>
                  </a:lnTo>
                  <a:lnTo>
                    <a:pt x="1208" y="427"/>
                  </a:lnTo>
                  <a:lnTo>
                    <a:pt x="1197" y="451"/>
                  </a:lnTo>
                  <a:lnTo>
                    <a:pt x="1185" y="473"/>
                  </a:lnTo>
                  <a:lnTo>
                    <a:pt x="1173" y="497"/>
                  </a:lnTo>
                  <a:lnTo>
                    <a:pt x="1160" y="518"/>
                  </a:lnTo>
                  <a:lnTo>
                    <a:pt x="1147" y="540"/>
                  </a:lnTo>
                  <a:lnTo>
                    <a:pt x="1133" y="560"/>
                  </a:lnTo>
                  <a:lnTo>
                    <a:pt x="1119" y="581"/>
                  </a:lnTo>
                  <a:lnTo>
                    <a:pt x="1105" y="599"/>
                  </a:lnTo>
                  <a:lnTo>
                    <a:pt x="1092" y="614"/>
                  </a:lnTo>
                  <a:lnTo>
                    <a:pt x="1080" y="627"/>
                  </a:lnTo>
                  <a:lnTo>
                    <a:pt x="1066" y="640"/>
                  </a:lnTo>
                  <a:lnTo>
                    <a:pt x="1053" y="652"/>
                  </a:lnTo>
                  <a:lnTo>
                    <a:pt x="1038" y="664"/>
                  </a:lnTo>
                  <a:lnTo>
                    <a:pt x="1023" y="674"/>
                  </a:lnTo>
                  <a:lnTo>
                    <a:pt x="1008" y="685"/>
                  </a:lnTo>
                  <a:lnTo>
                    <a:pt x="993" y="694"/>
                  </a:lnTo>
                  <a:lnTo>
                    <a:pt x="960" y="711"/>
                  </a:lnTo>
                  <a:lnTo>
                    <a:pt x="926" y="726"/>
                  </a:lnTo>
                  <a:lnTo>
                    <a:pt x="891" y="740"/>
                  </a:lnTo>
                  <a:lnTo>
                    <a:pt x="855" y="751"/>
                  </a:lnTo>
                  <a:lnTo>
                    <a:pt x="819" y="761"/>
                  </a:lnTo>
                  <a:lnTo>
                    <a:pt x="782" y="770"/>
                  </a:lnTo>
                  <a:lnTo>
                    <a:pt x="746" y="778"/>
                  </a:lnTo>
                  <a:lnTo>
                    <a:pt x="710" y="785"/>
                  </a:lnTo>
                  <a:lnTo>
                    <a:pt x="639" y="798"/>
                  </a:lnTo>
                  <a:lnTo>
                    <a:pt x="574" y="810"/>
                  </a:lnTo>
                  <a:lnTo>
                    <a:pt x="548" y="815"/>
                  </a:lnTo>
                  <a:lnTo>
                    <a:pt x="522" y="822"/>
                  </a:lnTo>
                  <a:lnTo>
                    <a:pt x="496" y="828"/>
                  </a:lnTo>
                  <a:lnTo>
                    <a:pt x="470" y="836"/>
                  </a:lnTo>
                  <a:lnTo>
                    <a:pt x="444" y="843"/>
                  </a:lnTo>
                  <a:lnTo>
                    <a:pt x="419" y="849"/>
                  </a:lnTo>
                  <a:lnTo>
                    <a:pt x="393" y="856"/>
                  </a:lnTo>
                  <a:lnTo>
                    <a:pt x="367" y="860"/>
                  </a:lnTo>
                  <a:lnTo>
                    <a:pt x="321" y="868"/>
                  </a:lnTo>
                  <a:lnTo>
                    <a:pt x="276" y="877"/>
                  </a:lnTo>
                  <a:lnTo>
                    <a:pt x="230" y="887"/>
                  </a:lnTo>
                  <a:lnTo>
                    <a:pt x="184" y="895"/>
                  </a:lnTo>
                  <a:lnTo>
                    <a:pt x="161" y="899"/>
                  </a:lnTo>
                  <a:lnTo>
                    <a:pt x="138" y="902"/>
                  </a:lnTo>
                  <a:lnTo>
                    <a:pt x="115" y="903"/>
                  </a:lnTo>
                  <a:lnTo>
                    <a:pt x="92" y="904"/>
                  </a:lnTo>
                  <a:lnTo>
                    <a:pt x="69" y="903"/>
                  </a:lnTo>
                  <a:lnTo>
                    <a:pt x="45" y="901"/>
                  </a:lnTo>
                  <a:lnTo>
                    <a:pt x="23" y="897"/>
                  </a:lnTo>
                  <a:lnTo>
                    <a:pt x="0" y="891"/>
                  </a:lnTo>
                  <a:lnTo>
                    <a:pt x="28" y="899"/>
                  </a:lnTo>
                  <a:lnTo>
                    <a:pt x="56" y="906"/>
                  </a:lnTo>
                  <a:lnTo>
                    <a:pt x="84" y="911"/>
                  </a:lnTo>
                  <a:lnTo>
                    <a:pt x="112" y="915"/>
                  </a:lnTo>
                  <a:lnTo>
                    <a:pt x="141" y="918"/>
                  </a:lnTo>
                  <a:lnTo>
                    <a:pt x="169" y="920"/>
                  </a:lnTo>
                  <a:lnTo>
                    <a:pt x="197" y="922"/>
                  </a:lnTo>
                  <a:lnTo>
                    <a:pt x="225" y="922"/>
                  </a:lnTo>
                  <a:lnTo>
                    <a:pt x="281" y="922"/>
                  </a:lnTo>
                  <a:lnTo>
                    <a:pt x="337" y="918"/>
                  </a:lnTo>
                  <a:lnTo>
                    <a:pt x="394" y="912"/>
                  </a:lnTo>
                  <a:lnTo>
                    <a:pt x="450" y="906"/>
                  </a:lnTo>
                  <a:lnTo>
                    <a:pt x="484" y="903"/>
                  </a:lnTo>
                  <a:lnTo>
                    <a:pt x="519" y="901"/>
                  </a:lnTo>
                  <a:lnTo>
                    <a:pt x="554" y="898"/>
                  </a:lnTo>
                  <a:lnTo>
                    <a:pt x="591" y="894"/>
                  </a:lnTo>
                  <a:lnTo>
                    <a:pt x="628" y="891"/>
                  </a:lnTo>
                  <a:lnTo>
                    <a:pt x="665" y="887"/>
                  </a:lnTo>
                  <a:lnTo>
                    <a:pt x="702" y="882"/>
                  </a:lnTo>
                  <a:lnTo>
                    <a:pt x="739" y="876"/>
                  </a:lnTo>
                  <a:close/>
                </a:path>
              </a:pathLst>
            </a:custGeom>
            <a:solidFill>
              <a:srgbClr val="5B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6" name="Freeform 51"/>
            <p:cNvSpPr>
              <a:spLocks/>
            </p:cNvSpPr>
            <p:nvPr/>
          </p:nvSpPr>
          <p:spPr bwMode="auto">
            <a:xfrm>
              <a:off x="5842000" y="1773238"/>
              <a:ext cx="944563" cy="211138"/>
            </a:xfrm>
            <a:custGeom>
              <a:avLst/>
              <a:gdLst>
                <a:gd name="T0" fmla="*/ 1445 w 1787"/>
                <a:gd name="T1" fmla="*/ 50 h 531"/>
                <a:gd name="T2" fmla="*/ 1314 w 1787"/>
                <a:gd name="T3" fmla="*/ 73 h 531"/>
                <a:gd name="T4" fmla="*/ 1182 w 1787"/>
                <a:gd name="T5" fmla="*/ 79 h 531"/>
                <a:gd name="T6" fmla="*/ 1049 w 1787"/>
                <a:gd name="T7" fmla="*/ 72 h 531"/>
                <a:gd name="T8" fmla="*/ 826 w 1787"/>
                <a:gd name="T9" fmla="*/ 50 h 531"/>
                <a:gd name="T10" fmla="*/ 603 w 1787"/>
                <a:gd name="T11" fmla="*/ 34 h 531"/>
                <a:gd name="T12" fmla="*/ 472 w 1787"/>
                <a:gd name="T13" fmla="*/ 37 h 531"/>
                <a:gd name="T14" fmla="*/ 341 w 1787"/>
                <a:gd name="T15" fmla="*/ 56 h 531"/>
                <a:gd name="T16" fmla="*/ 214 w 1787"/>
                <a:gd name="T17" fmla="*/ 98 h 531"/>
                <a:gd name="T18" fmla="*/ 111 w 1787"/>
                <a:gd name="T19" fmla="*/ 152 h 531"/>
                <a:gd name="T20" fmla="*/ 59 w 1787"/>
                <a:gd name="T21" fmla="*/ 194 h 531"/>
                <a:gd name="T22" fmla="*/ 20 w 1787"/>
                <a:gd name="T23" fmla="*/ 246 h 531"/>
                <a:gd name="T24" fmla="*/ 4 w 1787"/>
                <a:gd name="T25" fmla="*/ 284 h 531"/>
                <a:gd name="T26" fmla="*/ 0 w 1787"/>
                <a:gd name="T27" fmla="*/ 313 h 531"/>
                <a:gd name="T28" fmla="*/ 2 w 1787"/>
                <a:gd name="T29" fmla="*/ 344 h 531"/>
                <a:gd name="T30" fmla="*/ 12 w 1787"/>
                <a:gd name="T31" fmla="*/ 376 h 531"/>
                <a:gd name="T32" fmla="*/ 29 w 1787"/>
                <a:gd name="T33" fmla="*/ 409 h 531"/>
                <a:gd name="T34" fmla="*/ 54 w 1787"/>
                <a:gd name="T35" fmla="*/ 440 h 531"/>
                <a:gd name="T36" fmla="*/ 81 w 1787"/>
                <a:gd name="T37" fmla="*/ 464 h 531"/>
                <a:gd name="T38" fmla="*/ 143 w 1787"/>
                <a:gd name="T39" fmla="*/ 498 h 531"/>
                <a:gd name="T40" fmla="*/ 214 w 1787"/>
                <a:gd name="T41" fmla="*/ 518 h 531"/>
                <a:gd name="T42" fmla="*/ 286 w 1787"/>
                <a:gd name="T43" fmla="*/ 527 h 531"/>
                <a:gd name="T44" fmla="*/ 399 w 1787"/>
                <a:gd name="T45" fmla="*/ 531 h 531"/>
                <a:gd name="T46" fmla="*/ 298 w 1787"/>
                <a:gd name="T47" fmla="*/ 510 h 531"/>
                <a:gd name="T48" fmla="*/ 235 w 1787"/>
                <a:gd name="T49" fmla="*/ 484 h 531"/>
                <a:gd name="T50" fmla="*/ 192 w 1787"/>
                <a:gd name="T51" fmla="*/ 451 h 531"/>
                <a:gd name="T52" fmla="*/ 174 w 1787"/>
                <a:gd name="T53" fmla="*/ 425 h 531"/>
                <a:gd name="T54" fmla="*/ 163 w 1787"/>
                <a:gd name="T55" fmla="*/ 393 h 531"/>
                <a:gd name="T56" fmla="*/ 161 w 1787"/>
                <a:gd name="T57" fmla="*/ 356 h 531"/>
                <a:gd name="T58" fmla="*/ 169 w 1787"/>
                <a:gd name="T59" fmla="*/ 313 h 531"/>
                <a:gd name="T60" fmla="*/ 189 w 1787"/>
                <a:gd name="T61" fmla="*/ 273 h 531"/>
                <a:gd name="T62" fmla="*/ 218 w 1787"/>
                <a:gd name="T63" fmla="*/ 242 h 531"/>
                <a:gd name="T64" fmla="*/ 253 w 1787"/>
                <a:gd name="T65" fmla="*/ 215 h 531"/>
                <a:gd name="T66" fmla="*/ 310 w 1787"/>
                <a:gd name="T67" fmla="*/ 191 h 531"/>
                <a:gd name="T68" fmla="*/ 401 w 1787"/>
                <a:gd name="T69" fmla="*/ 169 h 531"/>
                <a:gd name="T70" fmla="*/ 518 w 1787"/>
                <a:gd name="T71" fmla="*/ 159 h 531"/>
                <a:gd name="T72" fmla="*/ 879 w 1787"/>
                <a:gd name="T73" fmla="*/ 158 h 531"/>
                <a:gd name="T74" fmla="*/ 1107 w 1787"/>
                <a:gd name="T75" fmla="*/ 154 h 531"/>
                <a:gd name="T76" fmla="*/ 1332 w 1787"/>
                <a:gd name="T77" fmla="*/ 134 h 531"/>
                <a:gd name="T78" fmla="*/ 1445 w 1787"/>
                <a:gd name="T79" fmla="*/ 114 h 531"/>
                <a:gd name="T80" fmla="*/ 1557 w 1787"/>
                <a:gd name="T81" fmla="*/ 87 h 531"/>
                <a:gd name="T82" fmla="*/ 1672 w 1787"/>
                <a:gd name="T83" fmla="*/ 49 h 531"/>
                <a:gd name="T84" fmla="*/ 1787 w 1787"/>
                <a:gd name="T85" fmla="*/ 0 h 531"/>
                <a:gd name="T86" fmla="*/ 1660 w 1787"/>
                <a:gd name="T87" fmla="*/ 2 h 531"/>
                <a:gd name="T88" fmla="*/ 1572 w 1787"/>
                <a:gd name="T89" fmla="*/ 5 h 531"/>
                <a:gd name="T90" fmla="*/ 1507 w 1787"/>
                <a:gd name="T91" fmla="*/ 16 h 531"/>
                <a:gd name="T92" fmla="*/ 1449 w 1787"/>
                <a:gd name="T93" fmla="*/ 3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7" h="531">
                  <a:moveTo>
                    <a:pt x="1530" y="22"/>
                  </a:moveTo>
                  <a:lnTo>
                    <a:pt x="1488" y="38"/>
                  </a:lnTo>
                  <a:lnTo>
                    <a:pt x="1445" y="50"/>
                  </a:lnTo>
                  <a:lnTo>
                    <a:pt x="1402" y="60"/>
                  </a:lnTo>
                  <a:lnTo>
                    <a:pt x="1358" y="67"/>
                  </a:lnTo>
                  <a:lnTo>
                    <a:pt x="1314" y="73"/>
                  </a:lnTo>
                  <a:lnTo>
                    <a:pt x="1271" y="76"/>
                  </a:lnTo>
                  <a:lnTo>
                    <a:pt x="1227" y="79"/>
                  </a:lnTo>
                  <a:lnTo>
                    <a:pt x="1182" y="79"/>
                  </a:lnTo>
                  <a:lnTo>
                    <a:pt x="1138" y="77"/>
                  </a:lnTo>
                  <a:lnTo>
                    <a:pt x="1094" y="75"/>
                  </a:lnTo>
                  <a:lnTo>
                    <a:pt x="1049" y="72"/>
                  </a:lnTo>
                  <a:lnTo>
                    <a:pt x="1004" y="68"/>
                  </a:lnTo>
                  <a:lnTo>
                    <a:pt x="916" y="59"/>
                  </a:lnTo>
                  <a:lnTo>
                    <a:pt x="826" y="50"/>
                  </a:lnTo>
                  <a:lnTo>
                    <a:pt x="737" y="41"/>
                  </a:lnTo>
                  <a:lnTo>
                    <a:pt x="648" y="35"/>
                  </a:lnTo>
                  <a:lnTo>
                    <a:pt x="603" y="34"/>
                  </a:lnTo>
                  <a:lnTo>
                    <a:pt x="559" y="33"/>
                  </a:lnTo>
                  <a:lnTo>
                    <a:pt x="516" y="34"/>
                  </a:lnTo>
                  <a:lnTo>
                    <a:pt x="472" y="37"/>
                  </a:lnTo>
                  <a:lnTo>
                    <a:pt x="428" y="42"/>
                  </a:lnTo>
                  <a:lnTo>
                    <a:pt x="385" y="49"/>
                  </a:lnTo>
                  <a:lnTo>
                    <a:pt x="341" y="56"/>
                  </a:lnTo>
                  <a:lnTo>
                    <a:pt x="299" y="68"/>
                  </a:lnTo>
                  <a:lnTo>
                    <a:pt x="256" y="81"/>
                  </a:lnTo>
                  <a:lnTo>
                    <a:pt x="214" y="98"/>
                  </a:lnTo>
                  <a:lnTo>
                    <a:pt x="171" y="118"/>
                  </a:lnTo>
                  <a:lnTo>
                    <a:pt x="129" y="141"/>
                  </a:lnTo>
                  <a:lnTo>
                    <a:pt x="111" y="152"/>
                  </a:lnTo>
                  <a:lnTo>
                    <a:pt x="93" y="166"/>
                  </a:lnTo>
                  <a:lnTo>
                    <a:pt x="74" y="180"/>
                  </a:lnTo>
                  <a:lnTo>
                    <a:pt x="59" y="194"/>
                  </a:lnTo>
                  <a:lnTo>
                    <a:pt x="44" y="212"/>
                  </a:lnTo>
                  <a:lnTo>
                    <a:pt x="31" y="227"/>
                  </a:lnTo>
                  <a:lnTo>
                    <a:pt x="20" y="246"/>
                  </a:lnTo>
                  <a:lnTo>
                    <a:pt x="10" y="264"/>
                  </a:lnTo>
                  <a:lnTo>
                    <a:pt x="7" y="273"/>
                  </a:lnTo>
                  <a:lnTo>
                    <a:pt x="4" y="284"/>
                  </a:lnTo>
                  <a:lnTo>
                    <a:pt x="2" y="293"/>
                  </a:lnTo>
                  <a:lnTo>
                    <a:pt x="1" y="302"/>
                  </a:lnTo>
                  <a:lnTo>
                    <a:pt x="0" y="313"/>
                  </a:lnTo>
                  <a:lnTo>
                    <a:pt x="0" y="323"/>
                  </a:lnTo>
                  <a:lnTo>
                    <a:pt x="0" y="334"/>
                  </a:lnTo>
                  <a:lnTo>
                    <a:pt x="2" y="344"/>
                  </a:lnTo>
                  <a:lnTo>
                    <a:pt x="4" y="355"/>
                  </a:lnTo>
                  <a:lnTo>
                    <a:pt x="7" y="365"/>
                  </a:lnTo>
                  <a:lnTo>
                    <a:pt x="12" y="376"/>
                  </a:lnTo>
                  <a:lnTo>
                    <a:pt x="16" y="386"/>
                  </a:lnTo>
                  <a:lnTo>
                    <a:pt x="22" y="398"/>
                  </a:lnTo>
                  <a:lnTo>
                    <a:pt x="29" y="409"/>
                  </a:lnTo>
                  <a:lnTo>
                    <a:pt x="36" y="419"/>
                  </a:lnTo>
                  <a:lnTo>
                    <a:pt x="46" y="431"/>
                  </a:lnTo>
                  <a:lnTo>
                    <a:pt x="54" y="440"/>
                  </a:lnTo>
                  <a:lnTo>
                    <a:pt x="62" y="448"/>
                  </a:lnTo>
                  <a:lnTo>
                    <a:pt x="71" y="456"/>
                  </a:lnTo>
                  <a:lnTo>
                    <a:pt x="81" y="464"/>
                  </a:lnTo>
                  <a:lnTo>
                    <a:pt x="100" y="477"/>
                  </a:lnTo>
                  <a:lnTo>
                    <a:pt x="122" y="489"/>
                  </a:lnTo>
                  <a:lnTo>
                    <a:pt x="143" y="498"/>
                  </a:lnTo>
                  <a:lnTo>
                    <a:pt x="166" y="506"/>
                  </a:lnTo>
                  <a:lnTo>
                    <a:pt x="190" y="513"/>
                  </a:lnTo>
                  <a:lnTo>
                    <a:pt x="214" y="518"/>
                  </a:lnTo>
                  <a:lnTo>
                    <a:pt x="237" y="522"/>
                  </a:lnTo>
                  <a:lnTo>
                    <a:pt x="261" y="524"/>
                  </a:lnTo>
                  <a:lnTo>
                    <a:pt x="286" y="527"/>
                  </a:lnTo>
                  <a:lnTo>
                    <a:pt x="310" y="528"/>
                  </a:lnTo>
                  <a:lnTo>
                    <a:pt x="356" y="530"/>
                  </a:lnTo>
                  <a:lnTo>
                    <a:pt x="399" y="531"/>
                  </a:lnTo>
                  <a:lnTo>
                    <a:pt x="361" y="524"/>
                  </a:lnTo>
                  <a:lnTo>
                    <a:pt x="319" y="515"/>
                  </a:lnTo>
                  <a:lnTo>
                    <a:pt x="298" y="510"/>
                  </a:lnTo>
                  <a:lnTo>
                    <a:pt x="276" y="502"/>
                  </a:lnTo>
                  <a:lnTo>
                    <a:pt x="255" y="494"/>
                  </a:lnTo>
                  <a:lnTo>
                    <a:pt x="235" y="484"/>
                  </a:lnTo>
                  <a:lnTo>
                    <a:pt x="216" y="472"/>
                  </a:lnTo>
                  <a:lnTo>
                    <a:pt x="199" y="457"/>
                  </a:lnTo>
                  <a:lnTo>
                    <a:pt x="192" y="451"/>
                  </a:lnTo>
                  <a:lnTo>
                    <a:pt x="184" y="443"/>
                  </a:lnTo>
                  <a:lnTo>
                    <a:pt x="179" y="434"/>
                  </a:lnTo>
                  <a:lnTo>
                    <a:pt x="174" y="425"/>
                  </a:lnTo>
                  <a:lnTo>
                    <a:pt x="169" y="414"/>
                  </a:lnTo>
                  <a:lnTo>
                    <a:pt x="165" y="405"/>
                  </a:lnTo>
                  <a:lnTo>
                    <a:pt x="163" y="393"/>
                  </a:lnTo>
                  <a:lnTo>
                    <a:pt x="161" y="381"/>
                  </a:lnTo>
                  <a:lnTo>
                    <a:pt x="160" y="369"/>
                  </a:lnTo>
                  <a:lnTo>
                    <a:pt x="161" y="356"/>
                  </a:lnTo>
                  <a:lnTo>
                    <a:pt x="162" y="343"/>
                  </a:lnTo>
                  <a:lnTo>
                    <a:pt x="165" y="327"/>
                  </a:lnTo>
                  <a:lnTo>
                    <a:pt x="169" y="313"/>
                  </a:lnTo>
                  <a:lnTo>
                    <a:pt x="175" y="298"/>
                  </a:lnTo>
                  <a:lnTo>
                    <a:pt x="181" y="285"/>
                  </a:lnTo>
                  <a:lnTo>
                    <a:pt x="189" y="273"/>
                  </a:lnTo>
                  <a:lnTo>
                    <a:pt x="197" y="262"/>
                  </a:lnTo>
                  <a:lnTo>
                    <a:pt x="207" y="251"/>
                  </a:lnTo>
                  <a:lnTo>
                    <a:pt x="218" y="242"/>
                  </a:lnTo>
                  <a:lnTo>
                    <a:pt x="229" y="231"/>
                  </a:lnTo>
                  <a:lnTo>
                    <a:pt x="241" y="223"/>
                  </a:lnTo>
                  <a:lnTo>
                    <a:pt x="253" y="215"/>
                  </a:lnTo>
                  <a:lnTo>
                    <a:pt x="266" y="209"/>
                  </a:lnTo>
                  <a:lnTo>
                    <a:pt x="280" y="202"/>
                  </a:lnTo>
                  <a:lnTo>
                    <a:pt x="310" y="191"/>
                  </a:lnTo>
                  <a:lnTo>
                    <a:pt x="339" y="181"/>
                  </a:lnTo>
                  <a:lnTo>
                    <a:pt x="370" y="175"/>
                  </a:lnTo>
                  <a:lnTo>
                    <a:pt x="401" y="169"/>
                  </a:lnTo>
                  <a:lnTo>
                    <a:pt x="432" y="166"/>
                  </a:lnTo>
                  <a:lnTo>
                    <a:pt x="462" y="162"/>
                  </a:lnTo>
                  <a:lnTo>
                    <a:pt x="518" y="159"/>
                  </a:lnTo>
                  <a:lnTo>
                    <a:pt x="563" y="158"/>
                  </a:lnTo>
                  <a:lnTo>
                    <a:pt x="723" y="156"/>
                  </a:lnTo>
                  <a:lnTo>
                    <a:pt x="879" y="158"/>
                  </a:lnTo>
                  <a:lnTo>
                    <a:pt x="955" y="156"/>
                  </a:lnTo>
                  <a:lnTo>
                    <a:pt x="1031" y="156"/>
                  </a:lnTo>
                  <a:lnTo>
                    <a:pt x="1107" y="154"/>
                  </a:lnTo>
                  <a:lnTo>
                    <a:pt x="1182" y="148"/>
                  </a:lnTo>
                  <a:lnTo>
                    <a:pt x="1257" y="143"/>
                  </a:lnTo>
                  <a:lnTo>
                    <a:pt x="1332" y="134"/>
                  </a:lnTo>
                  <a:lnTo>
                    <a:pt x="1369" y="127"/>
                  </a:lnTo>
                  <a:lnTo>
                    <a:pt x="1407" y="121"/>
                  </a:lnTo>
                  <a:lnTo>
                    <a:pt x="1445" y="114"/>
                  </a:lnTo>
                  <a:lnTo>
                    <a:pt x="1481" y="106"/>
                  </a:lnTo>
                  <a:lnTo>
                    <a:pt x="1519" y="97"/>
                  </a:lnTo>
                  <a:lnTo>
                    <a:pt x="1557" y="87"/>
                  </a:lnTo>
                  <a:lnTo>
                    <a:pt x="1595" y="75"/>
                  </a:lnTo>
                  <a:lnTo>
                    <a:pt x="1634" y="63"/>
                  </a:lnTo>
                  <a:lnTo>
                    <a:pt x="1672" y="49"/>
                  </a:lnTo>
                  <a:lnTo>
                    <a:pt x="1710" y="34"/>
                  </a:lnTo>
                  <a:lnTo>
                    <a:pt x="1748" y="17"/>
                  </a:lnTo>
                  <a:lnTo>
                    <a:pt x="1787" y="0"/>
                  </a:lnTo>
                  <a:lnTo>
                    <a:pt x="1746" y="1"/>
                  </a:lnTo>
                  <a:lnTo>
                    <a:pt x="1704" y="2"/>
                  </a:lnTo>
                  <a:lnTo>
                    <a:pt x="1660" y="2"/>
                  </a:lnTo>
                  <a:lnTo>
                    <a:pt x="1615" y="2"/>
                  </a:lnTo>
                  <a:lnTo>
                    <a:pt x="1594" y="4"/>
                  </a:lnTo>
                  <a:lnTo>
                    <a:pt x="1572" y="5"/>
                  </a:lnTo>
                  <a:lnTo>
                    <a:pt x="1549" y="8"/>
                  </a:lnTo>
                  <a:lnTo>
                    <a:pt x="1529" y="10"/>
                  </a:lnTo>
                  <a:lnTo>
                    <a:pt x="1507" y="16"/>
                  </a:lnTo>
                  <a:lnTo>
                    <a:pt x="1488" y="21"/>
                  </a:lnTo>
                  <a:lnTo>
                    <a:pt x="1467" y="27"/>
                  </a:lnTo>
                  <a:lnTo>
                    <a:pt x="1449" y="35"/>
                  </a:lnTo>
                  <a:lnTo>
                    <a:pt x="1530" y="22"/>
                  </a:lnTo>
                  <a:close/>
                </a:path>
              </a:pathLst>
            </a:custGeom>
            <a:solidFill>
              <a:srgbClr val="BCB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7" name="Freeform 52"/>
            <p:cNvSpPr>
              <a:spLocks/>
            </p:cNvSpPr>
            <p:nvPr/>
          </p:nvSpPr>
          <p:spPr bwMode="auto">
            <a:xfrm>
              <a:off x="3551238" y="2543175"/>
              <a:ext cx="1512888" cy="423863"/>
            </a:xfrm>
            <a:custGeom>
              <a:avLst/>
              <a:gdLst>
                <a:gd name="T0" fmla="*/ 779 w 2858"/>
                <a:gd name="T1" fmla="*/ 218 h 1067"/>
                <a:gd name="T2" fmla="*/ 646 w 2858"/>
                <a:gd name="T3" fmla="*/ 200 h 1067"/>
                <a:gd name="T4" fmla="*/ 500 w 2858"/>
                <a:gd name="T5" fmla="*/ 180 h 1067"/>
                <a:gd name="T6" fmla="*/ 353 w 2858"/>
                <a:gd name="T7" fmla="*/ 147 h 1067"/>
                <a:gd name="T8" fmla="*/ 263 w 2858"/>
                <a:gd name="T9" fmla="*/ 112 h 1067"/>
                <a:gd name="T10" fmla="*/ 190 w 2858"/>
                <a:gd name="T11" fmla="*/ 87 h 1067"/>
                <a:gd name="T12" fmla="*/ 109 w 2858"/>
                <a:gd name="T13" fmla="*/ 68 h 1067"/>
                <a:gd name="T14" fmla="*/ 14 w 2858"/>
                <a:gd name="T15" fmla="*/ 41 h 1067"/>
                <a:gd name="T16" fmla="*/ 0 w 2858"/>
                <a:gd name="T17" fmla="*/ 26 h 1067"/>
                <a:gd name="T18" fmla="*/ 3 w 2858"/>
                <a:gd name="T19" fmla="*/ 13 h 1067"/>
                <a:gd name="T20" fmla="*/ 34 w 2858"/>
                <a:gd name="T21" fmla="*/ 1 h 1067"/>
                <a:gd name="T22" fmla="*/ 102 w 2858"/>
                <a:gd name="T23" fmla="*/ 6 h 1067"/>
                <a:gd name="T24" fmla="*/ 254 w 2858"/>
                <a:gd name="T25" fmla="*/ 41 h 1067"/>
                <a:gd name="T26" fmla="*/ 627 w 2858"/>
                <a:gd name="T27" fmla="*/ 108 h 1067"/>
                <a:gd name="T28" fmla="*/ 929 w 2858"/>
                <a:gd name="T29" fmla="*/ 144 h 1067"/>
                <a:gd name="T30" fmla="*/ 1014 w 2858"/>
                <a:gd name="T31" fmla="*/ 144 h 1067"/>
                <a:gd name="T32" fmla="*/ 1111 w 2858"/>
                <a:gd name="T33" fmla="*/ 144 h 1067"/>
                <a:gd name="T34" fmla="*/ 1245 w 2858"/>
                <a:gd name="T35" fmla="*/ 159 h 1067"/>
                <a:gd name="T36" fmla="*/ 1403 w 2858"/>
                <a:gd name="T37" fmla="*/ 169 h 1067"/>
                <a:gd name="T38" fmla="*/ 1631 w 2858"/>
                <a:gd name="T39" fmla="*/ 173 h 1067"/>
                <a:gd name="T40" fmla="*/ 1852 w 2858"/>
                <a:gd name="T41" fmla="*/ 184 h 1067"/>
                <a:gd name="T42" fmla="*/ 2048 w 2858"/>
                <a:gd name="T43" fmla="*/ 210 h 1067"/>
                <a:gd name="T44" fmla="*/ 2228 w 2858"/>
                <a:gd name="T45" fmla="*/ 235 h 1067"/>
                <a:gd name="T46" fmla="*/ 2372 w 2858"/>
                <a:gd name="T47" fmla="*/ 286 h 1067"/>
                <a:gd name="T48" fmla="*/ 2515 w 2858"/>
                <a:gd name="T49" fmla="*/ 369 h 1067"/>
                <a:gd name="T50" fmla="*/ 2648 w 2858"/>
                <a:gd name="T51" fmla="*/ 471 h 1067"/>
                <a:gd name="T52" fmla="*/ 2750 w 2858"/>
                <a:gd name="T53" fmla="*/ 564 h 1067"/>
                <a:gd name="T54" fmla="*/ 2798 w 2858"/>
                <a:gd name="T55" fmla="*/ 623 h 1067"/>
                <a:gd name="T56" fmla="*/ 2832 w 2858"/>
                <a:gd name="T57" fmla="*/ 684 h 1067"/>
                <a:gd name="T58" fmla="*/ 2852 w 2858"/>
                <a:gd name="T59" fmla="*/ 745 h 1067"/>
                <a:gd name="T60" fmla="*/ 2858 w 2858"/>
                <a:gd name="T61" fmla="*/ 810 h 1067"/>
                <a:gd name="T62" fmla="*/ 2851 w 2858"/>
                <a:gd name="T63" fmla="*/ 875 h 1067"/>
                <a:gd name="T64" fmla="*/ 2831 w 2858"/>
                <a:gd name="T65" fmla="*/ 944 h 1067"/>
                <a:gd name="T66" fmla="*/ 2788 w 2858"/>
                <a:gd name="T67" fmla="*/ 1032 h 1067"/>
                <a:gd name="T68" fmla="*/ 2783 w 2858"/>
                <a:gd name="T69" fmla="*/ 1031 h 1067"/>
                <a:gd name="T70" fmla="*/ 2798 w 2858"/>
                <a:gd name="T71" fmla="*/ 971 h 1067"/>
                <a:gd name="T72" fmla="*/ 2803 w 2858"/>
                <a:gd name="T73" fmla="*/ 906 h 1067"/>
                <a:gd name="T74" fmla="*/ 2790 w 2858"/>
                <a:gd name="T75" fmla="*/ 785 h 1067"/>
                <a:gd name="T76" fmla="*/ 2751 w 2858"/>
                <a:gd name="T77" fmla="*/ 657 h 1067"/>
                <a:gd name="T78" fmla="*/ 2690 w 2858"/>
                <a:gd name="T79" fmla="*/ 561 h 1067"/>
                <a:gd name="T80" fmla="*/ 2594 w 2858"/>
                <a:gd name="T81" fmla="*/ 478 h 1067"/>
                <a:gd name="T82" fmla="*/ 2481 w 2858"/>
                <a:gd name="T83" fmla="*/ 418 h 1067"/>
                <a:gd name="T84" fmla="*/ 2336 w 2858"/>
                <a:gd name="T85" fmla="*/ 360 h 1067"/>
                <a:gd name="T86" fmla="*/ 2211 w 2858"/>
                <a:gd name="T87" fmla="*/ 322 h 1067"/>
                <a:gd name="T88" fmla="*/ 2043 w 2858"/>
                <a:gd name="T89" fmla="*/ 305 h 1067"/>
                <a:gd name="T90" fmla="*/ 1851 w 2858"/>
                <a:gd name="T91" fmla="*/ 302 h 1067"/>
                <a:gd name="T92" fmla="*/ 1669 w 2858"/>
                <a:gd name="T93" fmla="*/ 280 h 1067"/>
                <a:gd name="T94" fmla="*/ 1495 w 2858"/>
                <a:gd name="T95" fmla="*/ 243 h 1067"/>
                <a:gd name="T96" fmla="*/ 1348 w 2858"/>
                <a:gd name="T97" fmla="*/ 214 h 1067"/>
                <a:gd name="T98" fmla="*/ 1255 w 2858"/>
                <a:gd name="T99" fmla="*/ 214 h 1067"/>
                <a:gd name="T100" fmla="*/ 1102 w 2858"/>
                <a:gd name="T101" fmla="*/ 233 h 1067"/>
                <a:gd name="T102" fmla="*/ 922 w 2858"/>
                <a:gd name="T103" fmla="*/ 231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58" h="1067">
                  <a:moveTo>
                    <a:pt x="878" y="229"/>
                  </a:moveTo>
                  <a:lnTo>
                    <a:pt x="845" y="225"/>
                  </a:lnTo>
                  <a:lnTo>
                    <a:pt x="811" y="222"/>
                  </a:lnTo>
                  <a:lnTo>
                    <a:pt x="779" y="218"/>
                  </a:lnTo>
                  <a:lnTo>
                    <a:pt x="745" y="214"/>
                  </a:lnTo>
                  <a:lnTo>
                    <a:pt x="712" y="209"/>
                  </a:lnTo>
                  <a:lnTo>
                    <a:pt x="679" y="205"/>
                  </a:lnTo>
                  <a:lnTo>
                    <a:pt x="646" y="200"/>
                  </a:lnTo>
                  <a:lnTo>
                    <a:pt x="612" y="196"/>
                  </a:lnTo>
                  <a:lnTo>
                    <a:pt x="575" y="190"/>
                  </a:lnTo>
                  <a:lnTo>
                    <a:pt x="538" y="185"/>
                  </a:lnTo>
                  <a:lnTo>
                    <a:pt x="500" y="180"/>
                  </a:lnTo>
                  <a:lnTo>
                    <a:pt x="463" y="173"/>
                  </a:lnTo>
                  <a:lnTo>
                    <a:pt x="427" y="165"/>
                  </a:lnTo>
                  <a:lnTo>
                    <a:pt x="390" y="158"/>
                  </a:lnTo>
                  <a:lnTo>
                    <a:pt x="353" y="147"/>
                  </a:lnTo>
                  <a:lnTo>
                    <a:pt x="318" y="134"/>
                  </a:lnTo>
                  <a:lnTo>
                    <a:pt x="298" y="126"/>
                  </a:lnTo>
                  <a:lnTo>
                    <a:pt x="281" y="119"/>
                  </a:lnTo>
                  <a:lnTo>
                    <a:pt x="263" y="112"/>
                  </a:lnTo>
                  <a:lnTo>
                    <a:pt x="244" y="105"/>
                  </a:lnTo>
                  <a:lnTo>
                    <a:pt x="227" y="98"/>
                  </a:lnTo>
                  <a:lnTo>
                    <a:pt x="209" y="92"/>
                  </a:lnTo>
                  <a:lnTo>
                    <a:pt x="190" y="87"/>
                  </a:lnTo>
                  <a:lnTo>
                    <a:pt x="172" y="80"/>
                  </a:lnTo>
                  <a:lnTo>
                    <a:pt x="159" y="77"/>
                  </a:lnTo>
                  <a:lnTo>
                    <a:pt x="137" y="73"/>
                  </a:lnTo>
                  <a:lnTo>
                    <a:pt x="109" y="68"/>
                  </a:lnTo>
                  <a:lnTo>
                    <a:pt x="79" y="62"/>
                  </a:lnTo>
                  <a:lnTo>
                    <a:pt x="49" y="54"/>
                  </a:lnTo>
                  <a:lnTo>
                    <a:pt x="24" y="46"/>
                  </a:lnTo>
                  <a:lnTo>
                    <a:pt x="14" y="41"/>
                  </a:lnTo>
                  <a:lnTo>
                    <a:pt x="7" y="35"/>
                  </a:lnTo>
                  <a:lnTo>
                    <a:pt x="3" y="33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3" y="13"/>
                  </a:lnTo>
                  <a:lnTo>
                    <a:pt x="7" y="10"/>
                  </a:lnTo>
                  <a:lnTo>
                    <a:pt x="13" y="5"/>
                  </a:lnTo>
                  <a:lnTo>
                    <a:pt x="23" y="2"/>
                  </a:lnTo>
                  <a:lnTo>
                    <a:pt x="34" y="1"/>
                  </a:lnTo>
                  <a:lnTo>
                    <a:pt x="47" y="0"/>
                  </a:lnTo>
                  <a:lnTo>
                    <a:pt x="60" y="1"/>
                  </a:lnTo>
                  <a:lnTo>
                    <a:pt x="74" y="1"/>
                  </a:lnTo>
                  <a:lnTo>
                    <a:pt x="102" y="6"/>
                  </a:lnTo>
                  <a:lnTo>
                    <a:pt x="129" y="10"/>
                  </a:lnTo>
                  <a:lnTo>
                    <a:pt x="149" y="16"/>
                  </a:lnTo>
                  <a:lnTo>
                    <a:pt x="162" y="20"/>
                  </a:lnTo>
                  <a:lnTo>
                    <a:pt x="254" y="41"/>
                  </a:lnTo>
                  <a:lnTo>
                    <a:pt x="347" y="60"/>
                  </a:lnTo>
                  <a:lnTo>
                    <a:pt x="440" y="77"/>
                  </a:lnTo>
                  <a:lnTo>
                    <a:pt x="534" y="93"/>
                  </a:lnTo>
                  <a:lnTo>
                    <a:pt x="627" y="108"/>
                  </a:lnTo>
                  <a:lnTo>
                    <a:pt x="720" y="121"/>
                  </a:lnTo>
                  <a:lnTo>
                    <a:pt x="814" y="133"/>
                  </a:lnTo>
                  <a:lnTo>
                    <a:pt x="907" y="143"/>
                  </a:lnTo>
                  <a:lnTo>
                    <a:pt x="929" y="144"/>
                  </a:lnTo>
                  <a:lnTo>
                    <a:pt x="951" y="146"/>
                  </a:lnTo>
                  <a:lnTo>
                    <a:pt x="972" y="146"/>
                  </a:lnTo>
                  <a:lnTo>
                    <a:pt x="993" y="144"/>
                  </a:lnTo>
                  <a:lnTo>
                    <a:pt x="1014" y="144"/>
                  </a:lnTo>
                  <a:lnTo>
                    <a:pt x="1036" y="143"/>
                  </a:lnTo>
                  <a:lnTo>
                    <a:pt x="1057" y="143"/>
                  </a:lnTo>
                  <a:lnTo>
                    <a:pt x="1079" y="143"/>
                  </a:lnTo>
                  <a:lnTo>
                    <a:pt x="1111" y="144"/>
                  </a:lnTo>
                  <a:lnTo>
                    <a:pt x="1145" y="147"/>
                  </a:lnTo>
                  <a:lnTo>
                    <a:pt x="1178" y="151"/>
                  </a:lnTo>
                  <a:lnTo>
                    <a:pt x="1212" y="155"/>
                  </a:lnTo>
                  <a:lnTo>
                    <a:pt x="1245" y="159"/>
                  </a:lnTo>
                  <a:lnTo>
                    <a:pt x="1279" y="163"/>
                  </a:lnTo>
                  <a:lnTo>
                    <a:pt x="1312" y="165"/>
                  </a:lnTo>
                  <a:lnTo>
                    <a:pt x="1346" y="168"/>
                  </a:lnTo>
                  <a:lnTo>
                    <a:pt x="1403" y="169"/>
                  </a:lnTo>
                  <a:lnTo>
                    <a:pt x="1460" y="171"/>
                  </a:lnTo>
                  <a:lnTo>
                    <a:pt x="1518" y="172"/>
                  </a:lnTo>
                  <a:lnTo>
                    <a:pt x="1575" y="172"/>
                  </a:lnTo>
                  <a:lnTo>
                    <a:pt x="1631" y="173"/>
                  </a:lnTo>
                  <a:lnTo>
                    <a:pt x="1688" y="176"/>
                  </a:lnTo>
                  <a:lnTo>
                    <a:pt x="1745" y="177"/>
                  </a:lnTo>
                  <a:lnTo>
                    <a:pt x="1803" y="180"/>
                  </a:lnTo>
                  <a:lnTo>
                    <a:pt x="1852" y="184"/>
                  </a:lnTo>
                  <a:lnTo>
                    <a:pt x="1902" y="189"/>
                  </a:lnTo>
                  <a:lnTo>
                    <a:pt x="1951" y="196"/>
                  </a:lnTo>
                  <a:lnTo>
                    <a:pt x="1999" y="202"/>
                  </a:lnTo>
                  <a:lnTo>
                    <a:pt x="2048" y="210"/>
                  </a:lnTo>
                  <a:lnTo>
                    <a:pt x="2096" y="217"/>
                  </a:lnTo>
                  <a:lnTo>
                    <a:pt x="2145" y="223"/>
                  </a:lnTo>
                  <a:lnTo>
                    <a:pt x="2194" y="230"/>
                  </a:lnTo>
                  <a:lnTo>
                    <a:pt x="2228" y="235"/>
                  </a:lnTo>
                  <a:lnTo>
                    <a:pt x="2264" y="244"/>
                  </a:lnTo>
                  <a:lnTo>
                    <a:pt x="2299" y="256"/>
                  </a:lnTo>
                  <a:lnTo>
                    <a:pt x="2335" y="269"/>
                  </a:lnTo>
                  <a:lnTo>
                    <a:pt x="2372" y="286"/>
                  </a:lnTo>
                  <a:lnTo>
                    <a:pt x="2407" y="305"/>
                  </a:lnTo>
                  <a:lnTo>
                    <a:pt x="2444" y="325"/>
                  </a:lnTo>
                  <a:lnTo>
                    <a:pt x="2480" y="347"/>
                  </a:lnTo>
                  <a:lnTo>
                    <a:pt x="2515" y="369"/>
                  </a:lnTo>
                  <a:lnTo>
                    <a:pt x="2550" y="394"/>
                  </a:lnTo>
                  <a:lnTo>
                    <a:pt x="2585" y="419"/>
                  </a:lnTo>
                  <a:lnTo>
                    <a:pt x="2617" y="444"/>
                  </a:lnTo>
                  <a:lnTo>
                    <a:pt x="2648" y="471"/>
                  </a:lnTo>
                  <a:lnTo>
                    <a:pt x="2680" y="497"/>
                  </a:lnTo>
                  <a:lnTo>
                    <a:pt x="2708" y="523"/>
                  </a:lnTo>
                  <a:lnTo>
                    <a:pt x="2735" y="549"/>
                  </a:lnTo>
                  <a:lnTo>
                    <a:pt x="2750" y="564"/>
                  </a:lnTo>
                  <a:lnTo>
                    <a:pt x="2763" y="578"/>
                  </a:lnTo>
                  <a:lnTo>
                    <a:pt x="2776" y="593"/>
                  </a:lnTo>
                  <a:lnTo>
                    <a:pt x="2788" y="607"/>
                  </a:lnTo>
                  <a:lnTo>
                    <a:pt x="2798" y="623"/>
                  </a:lnTo>
                  <a:lnTo>
                    <a:pt x="2808" y="638"/>
                  </a:lnTo>
                  <a:lnTo>
                    <a:pt x="2817" y="653"/>
                  </a:lnTo>
                  <a:lnTo>
                    <a:pt x="2825" y="668"/>
                  </a:lnTo>
                  <a:lnTo>
                    <a:pt x="2832" y="684"/>
                  </a:lnTo>
                  <a:lnTo>
                    <a:pt x="2838" y="699"/>
                  </a:lnTo>
                  <a:lnTo>
                    <a:pt x="2844" y="714"/>
                  </a:lnTo>
                  <a:lnTo>
                    <a:pt x="2848" y="730"/>
                  </a:lnTo>
                  <a:lnTo>
                    <a:pt x="2852" y="745"/>
                  </a:lnTo>
                  <a:lnTo>
                    <a:pt x="2855" y="761"/>
                  </a:lnTo>
                  <a:lnTo>
                    <a:pt x="2857" y="777"/>
                  </a:lnTo>
                  <a:lnTo>
                    <a:pt x="2858" y="794"/>
                  </a:lnTo>
                  <a:lnTo>
                    <a:pt x="2858" y="810"/>
                  </a:lnTo>
                  <a:lnTo>
                    <a:pt x="2858" y="826"/>
                  </a:lnTo>
                  <a:lnTo>
                    <a:pt x="2857" y="843"/>
                  </a:lnTo>
                  <a:lnTo>
                    <a:pt x="2853" y="858"/>
                  </a:lnTo>
                  <a:lnTo>
                    <a:pt x="2851" y="875"/>
                  </a:lnTo>
                  <a:lnTo>
                    <a:pt x="2847" y="893"/>
                  </a:lnTo>
                  <a:lnTo>
                    <a:pt x="2843" y="910"/>
                  </a:lnTo>
                  <a:lnTo>
                    <a:pt x="2837" y="927"/>
                  </a:lnTo>
                  <a:lnTo>
                    <a:pt x="2831" y="944"/>
                  </a:lnTo>
                  <a:lnTo>
                    <a:pt x="2823" y="961"/>
                  </a:lnTo>
                  <a:lnTo>
                    <a:pt x="2816" y="978"/>
                  </a:lnTo>
                  <a:lnTo>
                    <a:pt x="2807" y="996"/>
                  </a:lnTo>
                  <a:lnTo>
                    <a:pt x="2788" y="1032"/>
                  </a:lnTo>
                  <a:lnTo>
                    <a:pt x="2765" y="1067"/>
                  </a:lnTo>
                  <a:lnTo>
                    <a:pt x="2771" y="1056"/>
                  </a:lnTo>
                  <a:lnTo>
                    <a:pt x="2778" y="1044"/>
                  </a:lnTo>
                  <a:lnTo>
                    <a:pt x="2783" y="1031"/>
                  </a:lnTo>
                  <a:lnTo>
                    <a:pt x="2789" y="1016"/>
                  </a:lnTo>
                  <a:lnTo>
                    <a:pt x="2792" y="1002"/>
                  </a:lnTo>
                  <a:lnTo>
                    <a:pt x="2796" y="987"/>
                  </a:lnTo>
                  <a:lnTo>
                    <a:pt x="2798" y="971"/>
                  </a:lnTo>
                  <a:lnTo>
                    <a:pt x="2801" y="956"/>
                  </a:lnTo>
                  <a:lnTo>
                    <a:pt x="2802" y="939"/>
                  </a:lnTo>
                  <a:lnTo>
                    <a:pt x="2803" y="923"/>
                  </a:lnTo>
                  <a:lnTo>
                    <a:pt x="2803" y="906"/>
                  </a:lnTo>
                  <a:lnTo>
                    <a:pt x="2803" y="889"/>
                  </a:lnTo>
                  <a:lnTo>
                    <a:pt x="2801" y="854"/>
                  </a:lnTo>
                  <a:lnTo>
                    <a:pt x="2796" y="819"/>
                  </a:lnTo>
                  <a:lnTo>
                    <a:pt x="2790" y="785"/>
                  </a:lnTo>
                  <a:lnTo>
                    <a:pt x="2782" y="751"/>
                  </a:lnTo>
                  <a:lnTo>
                    <a:pt x="2774" y="718"/>
                  </a:lnTo>
                  <a:lnTo>
                    <a:pt x="2763" y="686"/>
                  </a:lnTo>
                  <a:lnTo>
                    <a:pt x="2751" y="657"/>
                  </a:lnTo>
                  <a:lnTo>
                    <a:pt x="2738" y="631"/>
                  </a:lnTo>
                  <a:lnTo>
                    <a:pt x="2725" y="607"/>
                  </a:lnTo>
                  <a:lnTo>
                    <a:pt x="2711" y="586"/>
                  </a:lnTo>
                  <a:lnTo>
                    <a:pt x="2690" y="561"/>
                  </a:lnTo>
                  <a:lnTo>
                    <a:pt x="2669" y="539"/>
                  </a:lnTo>
                  <a:lnTo>
                    <a:pt x="2645" y="517"/>
                  </a:lnTo>
                  <a:lnTo>
                    <a:pt x="2620" y="497"/>
                  </a:lnTo>
                  <a:lnTo>
                    <a:pt x="2594" y="478"/>
                  </a:lnTo>
                  <a:lnTo>
                    <a:pt x="2567" y="461"/>
                  </a:lnTo>
                  <a:lnTo>
                    <a:pt x="2539" y="446"/>
                  </a:lnTo>
                  <a:lnTo>
                    <a:pt x="2510" y="431"/>
                  </a:lnTo>
                  <a:lnTo>
                    <a:pt x="2481" y="418"/>
                  </a:lnTo>
                  <a:lnTo>
                    <a:pt x="2452" y="405"/>
                  </a:lnTo>
                  <a:lnTo>
                    <a:pt x="2423" y="393"/>
                  </a:lnTo>
                  <a:lnTo>
                    <a:pt x="2393" y="381"/>
                  </a:lnTo>
                  <a:lnTo>
                    <a:pt x="2336" y="360"/>
                  </a:lnTo>
                  <a:lnTo>
                    <a:pt x="2281" y="342"/>
                  </a:lnTo>
                  <a:lnTo>
                    <a:pt x="2258" y="334"/>
                  </a:lnTo>
                  <a:lnTo>
                    <a:pt x="2235" y="327"/>
                  </a:lnTo>
                  <a:lnTo>
                    <a:pt x="2211" y="322"/>
                  </a:lnTo>
                  <a:lnTo>
                    <a:pt x="2187" y="317"/>
                  </a:lnTo>
                  <a:lnTo>
                    <a:pt x="2140" y="310"/>
                  </a:lnTo>
                  <a:lnTo>
                    <a:pt x="2092" y="306"/>
                  </a:lnTo>
                  <a:lnTo>
                    <a:pt x="2043" y="305"/>
                  </a:lnTo>
                  <a:lnTo>
                    <a:pt x="1996" y="305"/>
                  </a:lnTo>
                  <a:lnTo>
                    <a:pt x="1947" y="305"/>
                  </a:lnTo>
                  <a:lnTo>
                    <a:pt x="1899" y="304"/>
                  </a:lnTo>
                  <a:lnTo>
                    <a:pt x="1851" y="302"/>
                  </a:lnTo>
                  <a:lnTo>
                    <a:pt x="1805" y="300"/>
                  </a:lnTo>
                  <a:lnTo>
                    <a:pt x="1759" y="294"/>
                  </a:lnTo>
                  <a:lnTo>
                    <a:pt x="1714" y="288"/>
                  </a:lnTo>
                  <a:lnTo>
                    <a:pt x="1669" y="280"/>
                  </a:lnTo>
                  <a:lnTo>
                    <a:pt x="1623" y="271"/>
                  </a:lnTo>
                  <a:lnTo>
                    <a:pt x="1577" y="261"/>
                  </a:lnTo>
                  <a:lnTo>
                    <a:pt x="1532" y="251"/>
                  </a:lnTo>
                  <a:lnTo>
                    <a:pt x="1495" y="243"/>
                  </a:lnTo>
                  <a:lnTo>
                    <a:pt x="1458" y="234"/>
                  </a:lnTo>
                  <a:lnTo>
                    <a:pt x="1421" y="226"/>
                  </a:lnTo>
                  <a:lnTo>
                    <a:pt x="1385" y="219"/>
                  </a:lnTo>
                  <a:lnTo>
                    <a:pt x="1348" y="214"/>
                  </a:lnTo>
                  <a:lnTo>
                    <a:pt x="1310" y="212"/>
                  </a:lnTo>
                  <a:lnTo>
                    <a:pt x="1292" y="212"/>
                  </a:lnTo>
                  <a:lnTo>
                    <a:pt x="1273" y="212"/>
                  </a:lnTo>
                  <a:lnTo>
                    <a:pt x="1255" y="214"/>
                  </a:lnTo>
                  <a:lnTo>
                    <a:pt x="1237" y="217"/>
                  </a:lnTo>
                  <a:lnTo>
                    <a:pt x="1191" y="225"/>
                  </a:lnTo>
                  <a:lnTo>
                    <a:pt x="1147" y="230"/>
                  </a:lnTo>
                  <a:lnTo>
                    <a:pt x="1102" y="233"/>
                  </a:lnTo>
                  <a:lnTo>
                    <a:pt x="1057" y="235"/>
                  </a:lnTo>
                  <a:lnTo>
                    <a:pt x="1012" y="235"/>
                  </a:lnTo>
                  <a:lnTo>
                    <a:pt x="968" y="234"/>
                  </a:lnTo>
                  <a:lnTo>
                    <a:pt x="922" y="231"/>
                  </a:lnTo>
                  <a:lnTo>
                    <a:pt x="878" y="229"/>
                  </a:lnTo>
                  <a:close/>
                </a:path>
              </a:pathLst>
            </a:custGeom>
            <a:solidFill>
              <a:srgbClr val="A5A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912813" y="611188"/>
              <a:ext cx="1679575" cy="282575"/>
            </a:xfrm>
            <a:custGeom>
              <a:avLst/>
              <a:gdLst>
                <a:gd name="T0" fmla="*/ 2922 w 3174"/>
                <a:gd name="T1" fmla="*/ 677 h 709"/>
                <a:gd name="T2" fmla="*/ 3013 w 3174"/>
                <a:gd name="T3" fmla="*/ 676 h 709"/>
                <a:gd name="T4" fmla="*/ 3106 w 3174"/>
                <a:gd name="T5" fmla="*/ 676 h 709"/>
                <a:gd name="T6" fmla="*/ 3157 w 3174"/>
                <a:gd name="T7" fmla="*/ 668 h 709"/>
                <a:gd name="T8" fmla="*/ 3173 w 3174"/>
                <a:gd name="T9" fmla="*/ 655 h 709"/>
                <a:gd name="T10" fmla="*/ 3173 w 3174"/>
                <a:gd name="T11" fmla="*/ 638 h 709"/>
                <a:gd name="T12" fmla="*/ 3160 w 3174"/>
                <a:gd name="T13" fmla="*/ 622 h 709"/>
                <a:gd name="T14" fmla="*/ 3136 w 3174"/>
                <a:gd name="T15" fmla="*/ 611 h 709"/>
                <a:gd name="T16" fmla="*/ 3079 w 3174"/>
                <a:gd name="T17" fmla="*/ 603 h 709"/>
                <a:gd name="T18" fmla="*/ 2969 w 3174"/>
                <a:gd name="T19" fmla="*/ 606 h 709"/>
                <a:gd name="T20" fmla="*/ 2849 w 3174"/>
                <a:gd name="T21" fmla="*/ 619 h 709"/>
                <a:gd name="T22" fmla="*/ 2562 w 3174"/>
                <a:gd name="T23" fmla="*/ 634 h 709"/>
                <a:gd name="T24" fmla="*/ 2271 w 3174"/>
                <a:gd name="T25" fmla="*/ 634 h 709"/>
                <a:gd name="T26" fmla="*/ 1988 w 3174"/>
                <a:gd name="T27" fmla="*/ 631 h 709"/>
                <a:gd name="T28" fmla="*/ 1717 w 3174"/>
                <a:gd name="T29" fmla="*/ 620 h 709"/>
                <a:gd name="T30" fmla="*/ 1583 w 3174"/>
                <a:gd name="T31" fmla="*/ 605 h 709"/>
                <a:gd name="T32" fmla="*/ 1451 w 3174"/>
                <a:gd name="T33" fmla="*/ 578 h 709"/>
                <a:gd name="T34" fmla="*/ 1283 w 3174"/>
                <a:gd name="T35" fmla="*/ 527 h 709"/>
                <a:gd name="T36" fmla="*/ 1048 w 3174"/>
                <a:gd name="T37" fmla="*/ 436 h 709"/>
                <a:gd name="T38" fmla="*/ 819 w 3174"/>
                <a:gd name="T39" fmla="*/ 325 h 709"/>
                <a:gd name="T40" fmla="*/ 576 w 3174"/>
                <a:gd name="T41" fmla="*/ 183 h 709"/>
                <a:gd name="T42" fmla="*/ 431 w 3174"/>
                <a:gd name="T43" fmla="*/ 104 h 709"/>
                <a:gd name="T44" fmla="*/ 279 w 3174"/>
                <a:gd name="T45" fmla="*/ 38 h 709"/>
                <a:gd name="T46" fmla="*/ 205 w 3174"/>
                <a:gd name="T47" fmla="*/ 16 h 709"/>
                <a:gd name="T48" fmla="*/ 132 w 3174"/>
                <a:gd name="T49" fmla="*/ 2 h 709"/>
                <a:gd name="T50" fmla="*/ 63 w 3174"/>
                <a:gd name="T51" fmla="*/ 0 h 709"/>
                <a:gd name="T52" fmla="*/ 0 w 3174"/>
                <a:gd name="T53" fmla="*/ 12 h 709"/>
                <a:gd name="T54" fmla="*/ 83 w 3174"/>
                <a:gd name="T55" fmla="*/ 47 h 709"/>
                <a:gd name="T56" fmla="*/ 167 w 3174"/>
                <a:gd name="T57" fmla="*/ 76 h 709"/>
                <a:gd name="T58" fmla="*/ 254 w 3174"/>
                <a:gd name="T59" fmla="*/ 108 h 709"/>
                <a:gd name="T60" fmla="*/ 344 w 3174"/>
                <a:gd name="T61" fmla="*/ 146 h 709"/>
                <a:gd name="T62" fmla="*/ 435 w 3174"/>
                <a:gd name="T63" fmla="*/ 185 h 709"/>
                <a:gd name="T64" fmla="*/ 533 w 3174"/>
                <a:gd name="T65" fmla="*/ 233 h 709"/>
                <a:gd name="T66" fmla="*/ 632 w 3174"/>
                <a:gd name="T67" fmla="*/ 296 h 709"/>
                <a:gd name="T68" fmla="*/ 731 w 3174"/>
                <a:gd name="T69" fmla="*/ 356 h 709"/>
                <a:gd name="T70" fmla="*/ 897 w 3174"/>
                <a:gd name="T71" fmla="*/ 442 h 709"/>
                <a:gd name="T72" fmla="*/ 1066 w 3174"/>
                <a:gd name="T73" fmla="*/ 526 h 709"/>
                <a:gd name="T74" fmla="*/ 1205 w 3174"/>
                <a:gd name="T75" fmla="*/ 592 h 709"/>
                <a:gd name="T76" fmla="*/ 1289 w 3174"/>
                <a:gd name="T77" fmla="*/ 622 h 709"/>
                <a:gd name="T78" fmla="*/ 1371 w 3174"/>
                <a:gd name="T79" fmla="*/ 645 h 709"/>
                <a:gd name="T80" fmla="*/ 1506 w 3174"/>
                <a:gd name="T81" fmla="*/ 669 h 709"/>
                <a:gd name="T82" fmla="*/ 1723 w 3174"/>
                <a:gd name="T83" fmla="*/ 685 h 709"/>
                <a:gd name="T84" fmla="*/ 1947 w 3174"/>
                <a:gd name="T85" fmla="*/ 695 h 709"/>
                <a:gd name="T86" fmla="*/ 2084 w 3174"/>
                <a:gd name="T87" fmla="*/ 709 h 709"/>
                <a:gd name="T88" fmla="*/ 2145 w 3174"/>
                <a:gd name="T89" fmla="*/ 709 h 709"/>
                <a:gd name="T90" fmla="*/ 2269 w 3174"/>
                <a:gd name="T91" fmla="*/ 697 h 709"/>
                <a:gd name="T92" fmla="*/ 2350 w 3174"/>
                <a:gd name="T93" fmla="*/ 691 h 709"/>
                <a:gd name="T94" fmla="*/ 2421 w 3174"/>
                <a:gd name="T95" fmla="*/ 697 h 709"/>
                <a:gd name="T96" fmla="*/ 2598 w 3174"/>
                <a:gd name="T97" fmla="*/ 707 h 709"/>
                <a:gd name="T98" fmla="*/ 2711 w 3174"/>
                <a:gd name="T99" fmla="*/ 706 h 709"/>
                <a:gd name="T100" fmla="*/ 2822 w 3174"/>
                <a:gd name="T101" fmla="*/ 695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74" h="709">
                  <a:moveTo>
                    <a:pt x="2889" y="681"/>
                  </a:moveTo>
                  <a:lnTo>
                    <a:pt x="2905" y="678"/>
                  </a:lnTo>
                  <a:lnTo>
                    <a:pt x="2922" y="677"/>
                  </a:lnTo>
                  <a:lnTo>
                    <a:pt x="2943" y="676"/>
                  </a:lnTo>
                  <a:lnTo>
                    <a:pt x="2965" y="676"/>
                  </a:lnTo>
                  <a:lnTo>
                    <a:pt x="3013" y="676"/>
                  </a:lnTo>
                  <a:lnTo>
                    <a:pt x="3062" y="677"/>
                  </a:lnTo>
                  <a:lnTo>
                    <a:pt x="3084" y="677"/>
                  </a:lnTo>
                  <a:lnTo>
                    <a:pt x="3106" y="676"/>
                  </a:lnTo>
                  <a:lnTo>
                    <a:pt x="3125" y="674"/>
                  </a:lnTo>
                  <a:lnTo>
                    <a:pt x="3143" y="672"/>
                  </a:lnTo>
                  <a:lnTo>
                    <a:pt x="3157" y="668"/>
                  </a:lnTo>
                  <a:lnTo>
                    <a:pt x="3166" y="661"/>
                  </a:lnTo>
                  <a:lnTo>
                    <a:pt x="3171" y="659"/>
                  </a:lnTo>
                  <a:lnTo>
                    <a:pt x="3173" y="655"/>
                  </a:lnTo>
                  <a:lnTo>
                    <a:pt x="3174" y="649"/>
                  </a:lnTo>
                  <a:lnTo>
                    <a:pt x="3174" y="644"/>
                  </a:lnTo>
                  <a:lnTo>
                    <a:pt x="3173" y="638"/>
                  </a:lnTo>
                  <a:lnTo>
                    <a:pt x="3170" y="632"/>
                  </a:lnTo>
                  <a:lnTo>
                    <a:pt x="3165" y="627"/>
                  </a:lnTo>
                  <a:lnTo>
                    <a:pt x="3160" y="622"/>
                  </a:lnTo>
                  <a:lnTo>
                    <a:pt x="3153" y="618"/>
                  </a:lnTo>
                  <a:lnTo>
                    <a:pt x="3145" y="614"/>
                  </a:lnTo>
                  <a:lnTo>
                    <a:pt x="3136" y="611"/>
                  </a:lnTo>
                  <a:lnTo>
                    <a:pt x="3126" y="609"/>
                  </a:lnTo>
                  <a:lnTo>
                    <a:pt x="3104" y="605"/>
                  </a:lnTo>
                  <a:lnTo>
                    <a:pt x="3079" y="603"/>
                  </a:lnTo>
                  <a:lnTo>
                    <a:pt x="3052" y="602"/>
                  </a:lnTo>
                  <a:lnTo>
                    <a:pt x="3025" y="602"/>
                  </a:lnTo>
                  <a:lnTo>
                    <a:pt x="2969" y="606"/>
                  </a:lnTo>
                  <a:lnTo>
                    <a:pt x="2917" y="611"/>
                  </a:lnTo>
                  <a:lnTo>
                    <a:pt x="2875" y="616"/>
                  </a:lnTo>
                  <a:lnTo>
                    <a:pt x="2849" y="619"/>
                  </a:lnTo>
                  <a:lnTo>
                    <a:pt x="2754" y="626"/>
                  </a:lnTo>
                  <a:lnTo>
                    <a:pt x="2659" y="631"/>
                  </a:lnTo>
                  <a:lnTo>
                    <a:pt x="2562" y="634"/>
                  </a:lnTo>
                  <a:lnTo>
                    <a:pt x="2465" y="634"/>
                  </a:lnTo>
                  <a:lnTo>
                    <a:pt x="2368" y="634"/>
                  </a:lnTo>
                  <a:lnTo>
                    <a:pt x="2271" y="634"/>
                  </a:lnTo>
                  <a:lnTo>
                    <a:pt x="2174" y="632"/>
                  </a:lnTo>
                  <a:lnTo>
                    <a:pt x="2078" y="632"/>
                  </a:lnTo>
                  <a:lnTo>
                    <a:pt x="1988" y="631"/>
                  </a:lnTo>
                  <a:lnTo>
                    <a:pt x="1897" y="630"/>
                  </a:lnTo>
                  <a:lnTo>
                    <a:pt x="1808" y="627"/>
                  </a:lnTo>
                  <a:lnTo>
                    <a:pt x="1717" y="620"/>
                  </a:lnTo>
                  <a:lnTo>
                    <a:pt x="1673" y="616"/>
                  </a:lnTo>
                  <a:lnTo>
                    <a:pt x="1628" y="611"/>
                  </a:lnTo>
                  <a:lnTo>
                    <a:pt x="1583" y="605"/>
                  </a:lnTo>
                  <a:lnTo>
                    <a:pt x="1539" y="597"/>
                  </a:lnTo>
                  <a:lnTo>
                    <a:pt x="1494" y="589"/>
                  </a:lnTo>
                  <a:lnTo>
                    <a:pt x="1451" y="578"/>
                  </a:lnTo>
                  <a:lnTo>
                    <a:pt x="1407" y="567"/>
                  </a:lnTo>
                  <a:lnTo>
                    <a:pt x="1364" y="555"/>
                  </a:lnTo>
                  <a:lnTo>
                    <a:pt x="1283" y="527"/>
                  </a:lnTo>
                  <a:lnTo>
                    <a:pt x="1203" y="499"/>
                  </a:lnTo>
                  <a:lnTo>
                    <a:pt x="1125" y="469"/>
                  </a:lnTo>
                  <a:lnTo>
                    <a:pt x="1048" y="436"/>
                  </a:lnTo>
                  <a:lnTo>
                    <a:pt x="972" y="402"/>
                  </a:lnTo>
                  <a:lnTo>
                    <a:pt x="895" y="365"/>
                  </a:lnTo>
                  <a:lnTo>
                    <a:pt x="819" y="325"/>
                  </a:lnTo>
                  <a:lnTo>
                    <a:pt x="742" y="281"/>
                  </a:lnTo>
                  <a:lnTo>
                    <a:pt x="665" y="235"/>
                  </a:lnTo>
                  <a:lnTo>
                    <a:pt x="576" y="183"/>
                  </a:lnTo>
                  <a:lnTo>
                    <a:pt x="529" y="156"/>
                  </a:lnTo>
                  <a:lnTo>
                    <a:pt x="480" y="130"/>
                  </a:lnTo>
                  <a:lnTo>
                    <a:pt x="431" y="104"/>
                  </a:lnTo>
                  <a:lnTo>
                    <a:pt x="381" y="80"/>
                  </a:lnTo>
                  <a:lnTo>
                    <a:pt x="330" y="58"/>
                  </a:lnTo>
                  <a:lnTo>
                    <a:pt x="279" y="38"/>
                  </a:lnTo>
                  <a:lnTo>
                    <a:pt x="255" y="30"/>
                  </a:lnTo>
                  <a:lnTo>
                    <a:pt x="230" y="22"/>
                  </a:lnTo>
                  <a:lnTo>
                    <a:pt x="205" y="16"/>
                  </a:lnTo>
                  <a:lnTo>
                    <a:pt x="180" y="10"/>
                  </a:lnTo>
                  <a:lnTo>
                    <a:pt x="155" y="5"/>
                  </a:lnTo>
                  <a:lnTo>
                    <a:pt x="132" y="2"/>
                  </a:lnTo>
                  <a:lnTo>
                    <a:pt x="109" y="0"/>
                  </a:lnTo>
                  <a:lnTo>
                    <a:pt x="85" y="0"/>
                  </a:lnTo>
                  <a:lnTo>
                    <a:pt x="63" y="0"/>
                  </a:lnTo>
                  <a:lnTo>
                    <a:pt x="41" y="2"/>
                  </a:lnTo>
                  <a:lnTo>
                    <a:pt x="20" y="6"/>
                  </a:lnTo>
                  <a:lnTo>
                    <a:pt x="0" y="12"/>
                  </a:lnTo>
                  <a:lnTo>
                    <a:pt x="27" y="25"/>
                  </a:lnTo>
                  <a:lnTo>
                    <a:pt x="55" y="37"/>
                  </a:lnTo>
                  <a:lnTo>
                    <a:pt x="83" y="47"/>
                  </a:lnTo>
                  <a:lnTo>
                    <a:pt x="111" y="58"/>
                  </a:lnTo>
                  <a:lnTo>
                    <a:pt x="139" y="67"/>
                  </a:lnTo>
                  <a:lnTo>
                    <a:pt x="167" y="76"/>
                  </a:lnTo>
                  <a:lnTo>
                    <a:pt x="195" y="85"/>
                  </a:lnTo>
                  <a:lnTo>
                    <a:pt x="223" y="96"/>
                  </a:lnTo>
                  <a:lnTo>
                    <a:pt x="254" y="108"/>
                  </a:lnTo>
                  <a:lnTo>
                    <a:pt x="284" y="120"/>
                  </a:lnTo>
                  <a:lnTo>
                    <a:pt x="314" y="133"/>
                  </a:lnTo>
                  <a:lnTo>
                    <a:pt x="344" y="146"/>
                  </a:lnTo>
                  <a:lnTo>
                    <a:pt x="375" y="159"/>
                  </a:lnTo>
                  <a:lnTo>
                    <a:pt x="405" y="172"/>
                  </a:lnTo>
                  <a:lnTo>
                    <a:pt x="435" y="185"/>
                  </a:lnTo>
                  <a:lnTo>
                    <a:pt x="465" y="198"/>
                  </a:lnTo>
                  <a:lnTo>
                    <a:pt x="500" y="214"/>
                  </a:lnTo>
                  <a:lnTo>
                    <a:pt x="533" y="233"/>
                  </a:lnTo>
                  <a:lnTo>
                    <a:pt x="567" y="252"/>
                  </a:lnTo>
                  <a:lnTo>
                    <a:pt x="599" y="275"/>
                  </a:lnTo>
                  <a:lnTo>
                    <a:pt x="632" y="296"/>
                  </a:lnTo>
                  <a:lnTo>
                    <a:pt x="665" y="317"/>
                  </a:lnTo>
                  <a:lnTo>
                    <a:pt x="697" y="336"/>
                  </a:lnTo>
                  <a:lnTo>
                    <a:pt x="731" y="356"/>
                  </a:lnTo>
                  <a:lnTo>
                    <a:pt x="786" y="384"/>
                  </a:lnTo>
                  <a:lnTo>
                    <a:pt x="842" y="413"/>
                  </a:lnTo>
                  <a:lnTo>
                    <a:pt x="897" y="442"/>
                  </a:lnTo>
                  <a:lnTo>
                    <a:pt x="953" y="471"/>
                  </a:lnTo>
                  <a:lnTo>
                    <a:pt x="1010" y="498"/>
                  </a:lnTo>
                  <a:lnTo>
                    <a:pt x="1066" y="526"/>
                  </a:lnTo>
                  <a:lnTo>
                    <a:pt x="1122" y="553"/>
                  </a:lnTo>
                  <a:lnTo>
                    <a:pt x="1177" y="578"/>
                  </a:lnTo>
                  <a:lnTo>
                    <a:pt x="1205" y="592"/>
                  </a:lnTo>
                  <a:lnTo>
                    <a:pt x="1233" y="602"/>
                  </a:lnTo>
                  <a:lnTo>
                    <a:pt x="1261" y="613"/>
                  </a:lnTo>
                  <a:lnTo>
                    <a:pt x="1289" y="622"/>
                  </a:lnTo>
                  <a:lnTo>
                    <a:pt x="1316" y="631"/>
                  </a:lnTo>
                  <a:lnTo>
                    <a:pt x="1344" y="639"/>
                  </a:lnTo>
                  <a:lnTo>
                    <a:pt x="1371" y="645"/>
                  </a:lnTo>
                  <a:lnTo>
                    <a:pt x="1398" y="651"/>
                  </a:lnTo>
                  <a:lnTo>
                    <a:pt x="1452" y="661"/>
                  </a:lnTo>
                  <a:lnTo>
                    <a:pt x="1506" y="669"/>
                  </a:lnTo>
                  <a:lnTo>
                    <a:pt x="1560" y="676"/>
                  </a:lnTo>
                  <a:lnTo>
                    <a:pt x="1615" y="680"/>
                  </a:lnTo>
                  <a:lnTo>
                    <a:pt x="1723" y="685"/>
                  </a:lnTo>
                  <a:lnTo>
                    <a:pt x="1835" y="689"/>
                  </a:lnTo>
                  <a:lnTo>
                    <a:pt x="1891" y="691"/>
                  </a:lnTo>
                  <a:lnTo>
                    <a:pt x="1947" y="695"/>
                  </a:lnTo>
                  <a:lnTo>
                    <a:pt x="2005" y="701"/>
                  </a:lnTo>
                  <a:lnTo>
                    <a:pt x="2064" y="706"/>
                  </a:lnTo>
                  <a:lnTo>
                    <a:pt x="2084" y="709"/>
                  </a:lnTo>
                  <a:lnTo>
                    <a:pt x="2104" y="709"/>
                  </a:lnTo>
                  <a:lnTo>
                    <a:pt x="2124" y="709"/>
                  </a:lnTo>
                  <a:lnTo>
                    <a:pt x="2145" y="709"/>
                  </a:lnTo>
                  <a:lnTo>
                    <a:pt x="2186" y="706"/>
                  </a:lnTo>
                  <a:lnTo>
                    <a:pt x="2227" y="701"/>
                  </a:lnTo>
                  <a:lnTo>
                    <a:pt x="2269" y="697"/>
                  </a:lnTo>
                  <a:lnTo>
                    <a:pt x="2310" y="693"/>
                  </a:lnTo>
                  <a:lnTo>
                    <a:pt x="2330" y="693"/>
                  </a:lnTo>
                  <a:lnTo>
                    <a:pt x="2350" y="691"/>
                  </a:lnTo>
                  <a:lnTo>
                    <a:pt x="2370" y="693"/>
                  </a:lnTo>
                  <a:lnTo>
                    <a:pt x="2390" y="694"/>
                  </a:lnTo>
                  <a:lnTo>
                    <a:pt x="2421" y="697"/>
                  </a:lnTo>
                  <a:lnTo>
                    <a:pt x="2469" y="701"/>
                  </a:lnTo>
                  <a:lnTo>
                    <a:pt x="2529" y="705"/>
                  </a:lnTo>
                  <a:lnTo>
                    <a:pt x="2598" y="707"/>
                  </a:lnTo>
                  <a:lnTo>
                    <a:pt x="2635" y="707"/>
                  </a:lnTo>
                  <a:lnTo>
                    <a:pt x="2673" y="707"/>
                  </a:lnTo>
                  <a:lnTo>
                    <a:pt x="2711" y="706"/>
                  </a:lnTo>
                  <a:lnTo>
                    <a:pt x="2748" y="703"/>
                  </a:lnTo>
                  <a:lnTo>
                    <a:pt x="2786" y="701"/>
                  </a:lnTo>
                  <a:lnTo>
                    <a:pt x="2822" y="695"/>
                  </a:lnTo>
                  <a:lnTo>
                    <a:pt x="2856" y="689"/>
                  </a:lnTo>
                  <a:lnTo>
                    <a:pt x="2889" y="681"/>
                  </a:lnTo>
                  <a:close/>
                </a:path>
              </a:pathLst>
            </a:custGeom>
            <a:solidFill>
              <a:srgbClr val="66B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39" name="Freeform 54"/>
            <p:cNvSpPr>
              <a:spLocks/>
            </p:cNvSpPr>
            <p:nvPr/>
          </p:nvSpPr>
          <p:spPr bwMode="auto">
            <a:xfrm>
              <a:off x="2362200" y="219075"/>
              <a:ext cx="1187450" cy="673100"/>
            </a:xfrm>
            <a:custGeom>
              <a:avLst/>
              <a:gdLst>
                <a:gd name="T0" fmla="*/ 46 w 2244"/>
                <a:gd name="T1" fmla="*/ 71 h 1696"/>
                <a:gd name="T2" fmla="*/ 196 w 2244"/>
                <a:gd name="T3" fmla="*/ 85 h 1696"/>
                <a:gd name="T4" fmla="*/ 482 w 2244"/>
                <a:gd name="T5" fmla="*/ 92 h 1696"/>
                <a:gd name="T6" fmla="*/ 628 w 2244"/>
                <a:gd name="T7" fmla="*/ 123 h 1696"/>
                <a:gd name="T8" fmla="*/ 724 w 2244"/>
                <a:gd name="T9" fmla="*/ 172 h 1696"/>
                <a:gd name="T10" fmla="*/ 810 w 2244"/>
                <a:gd name="T11" fmla="*/ 252 h 1696"/>
                <a:gd name="T12" fmla="*/ 868 w 2244"/>
                <a:gd name="T13" fmla="*/ 347 h 1696"/>
                <a:gd name="T14" fmla="*/ 885 w 2244"/>
                <a:gd name="T15" fmla="*/ 422 h 1696"/>
                <a:gd name="T16" fmla="*/ 882 w 2244"/>
                <a:gd name="T17" fmla="*/ 502 h 1696"/>
                <a:gd name="T18" fmla="*/ 837 w 2244"/>
                <a:gd name="T19" fmla="*/ 662 h 1696"/>
                <a:gd name="T20" fmla="*/ 815 w 2244"/>
                <a:gd name="T21" fmla="*/ 821 h 1696"/>
                <a:gd name="T22" fmla="*/ 929 w 2244"/>
                <a:gd name="T23" fmla="*/ 842 h 1696"/>
                <a:gd name="T24" fmla="*/ 1136 w 2244"/>
                <a:gd name="T25" fmla="*/ 827 h 1696"/>
                <a:gd name="T26" fmla="*/ 1353 w 2244"/>
                <a:gd name="T27" fmla="*/ 838 h 1696"/>
                <a:gd name="T28" fmla="*/ 1515 w 2244"/>
                <a:gd name="T29" fmla="*/ 863 h 1696"/>
                <a:gd name="T30" fmla="*/ 1721 w 2244"/>
                <a:gd name="T31" fmla="*/ 950 h 1696"/>
                <a:gd name="T32" fmla="*/ 1972 w 2244"/>
                <a:gd name="T33" fmla="*/ 1101 h 1696"/>
                <a:gd name="T34" fmla="*/ 2099 w 2244"/>
                <a:gd name="T35" fmla="*/ 1213 h 1696"/>
                <a:gd name="T36" fmla="*/ 2172 w 2244"/>
                <a:gd name="T37" fmla="*/ 1324 h 1696"/>
                <a:gd name="T38" fmla="*/ 2160 w 2244"/>
                <a:gd name="T39" fmla="*/ 1425 h 1696"/>
                <a:gd name="T40" fmla="*/ 2084 w 2244"/>
                <a:gd name="T41" fmla="*/ 1504 h 1696"/>
                <a:gd name="T42" fmla="*/ 1975 w 2244"/>
                <a:gd name="T43" fmla="*/ 1551 h 1696"/>
                <a:gd name="T44" fmla="*/ 1847 w 2244"/>
                <a:gd name="T45" fmla="*/ 1577 h 1696"/>
                <a:gd name="T46" fmla="*/ 1545 w 2244"/>
                <a:gd name="T47" fmla="*/ 1586 h 1696"/>
                <a:gd name="T48" fmla="*/ 1148 w 2244"/>
                <a:gd name="T49" fmla="*/ 1579 h 1696"/>
                <a:gd name="T50" fmla="*/ 744 w 2244"/>
                <a:gd name="T51" fmla="*/ 1571 h 1696"/>
                <a:gd name="T52" fmla="*/ 432 w 2244"/>
                <a:gd name="T53" fmla="*/ 1583 h 1696"/>
                <a:gd name="T54" fmla="*/ 238 w 2244"/>
                <a:gd name="T55" fmla="*/ 1614 h 1696"/>
                <a:gd name="T56" fmla="*/ 109 w 2244"/>
                <a:gd name="T57" fmla="*/ 1660 h 1696"/>
                <a:gd name="T58" fmla="*/ 28 w 2244"/>
                <a:gd name="T59" fmla="*/ 1686 h 1696"/>
                <a:gd name="T60" fmla="*/ 532 w 2244"/>
                <a:gd name="T61" fmla="*/ 1671 h 1696"/>
                <a:gd name="T62" fmla="*/ 1178 w 2244"/>
                <a:gd name="T63" fmla="*/ 1677 h 1696"/>
                <a:gd name="T64" fmla="*/ 1615 w 2244"/>
                <a:gd name="T65" fmla="*/ 1694 h 1696"/>
                <a:gd name="T66" fmla="*/ 1799 w 2244"/>
                <a:gd name="T67" fmla="*/ 1675 h 1696"/>
                <a:gd name="T68" fmla="*/ 1970 w 2244"/>
                <a:gd name="T69" fmla="*/ 1623 h 1696"/>
                <a:gd name="T70" fmla="*/ 2120 w 2244"/>
                <a:gd name="T71" fmla="*/ 1533 h 1696"/>
                <a:gd name="T72" fmla="*/ 2241 w 2244"/>
                <a:gd name="T73" fmla="*/ 1359 h 1696"/>
                <a:gd name="T74" fmla="*/ 2198 w 2244"/>
                <a:gd name="T75" fmla="*/ 1191 h 1696"/>
                <a:gd name="T76" fmla="*/ 2030 w 2244"/>
                <a:gd name="T77" fmla="*/ 1043 h 1696"/>
                <a:gd name="T78" fmla="*/ 1796 w 2244"/>
                <a:gd name="T79" fmla="*/ 921 h 1696"/>
                <a:gd name="T80" fmla="*/ 1550 w 2244"/>
                <a:gd name="T81" fmla="*/ 828 h 1696"/>
                <a:gd name="T82" fmla="*/ 1228 w 2244"/>
                <a:gd name="T83" fmla="*/ 731 h 1696"/>
                <a:gd name="T84" fmla="*/ 987 w 2244"/>
                <a:gd name="T85" fmla="*/ 690 h 1696"/>
                <a:gd name="T86" fmla="*/ 907 w 2244"/>
                <a:gd name="T87" fmla="*/ 679 h 1696"/>
                <a:gd name="T88" fmla="*/ 922 w 2244"/>
                <a:gd name="T89" fmla="*/ 632 h 1696"/>
                <a:gd name="T90" fmla="*/ 933 w 2244"/>
                <a:gd name="T91" fmla="*/ 474 h 1696"/>
                <a:gd name="T92" fmla="*/ 926 w 2244"/>
                <a:gd name="T93" fmla="*/ 324 h 1696"/>
                <a:gd name="T94" fmla="*/ 903 w 2244"/>
                <a:gd name="T95" fmla="*/ 235 h 1696"/>
                <a:gd name="T96" fmla="*/ 853 w 2244"/>
                <a:gd name="T97" fmla="*/ 155 h 1696"/>
                <a:gd name="T98" fmla="*/ 786 w 2244"/>
                <a:gd name="T99" fmla="*/ 96 h 1696"/>
                <a:gd name="T100" fmla="*/ 665 w 2244"/>
                <a:gd name="T101" fmla="*/ 38 h 1696"/>
                <a:gd name="T102" fmla="*/ 476 w 2244"/>
                <a:gd name="T103" fmla="*/ 1 h 1696"/>
                <a:gd name="T104" fmla="*/ 284 w 2244"/>
                <a:gd name="T105" fmla="*/ 6 h 1696"/>
                <a:gd name="T106" fmla="*/ 81 w 2244"/>
                <a:gd name="T107" fmla="*/ 34 h 1696"/>
                <a:gd name="T108" fmla="*/ 0 w 2244"/>
                <a:gd name="T109" fmla="*/ 47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4" h="1696">
                  <a:moveTo>
                    <a:pt x="0" y="47"/>
                  </a:moveTo>
                  <a:lnTo>
                    <a:pt x="9" y="55"/>
                  </a:lnTo>
                  <a:lnTo>
                    <a:pt x="20" y="61"/>
                  </a:lnTo>
                  <a:lnTo>
                    <a:pt x="33" y="67"/>
                  </a:lnTo>
                  <a:lnTo>
                    <a:pt x="46" y="71"/>
                  </a:lnTo>
                  <a:lnTo>
                    <a:pt x="75" y="77"/>
                  </a:lnTo>
                  <a:lnTo>
                    <a:pt x="107" y="81"/>
                  </a:lnTo>
                  <a:lnTo>
                    <a:pt x="138" y="84"/>
                  </a:lnTo>
                  <a:lnTo>
                    <a:pt x="168" y="85"/>
                  </a:lnTo>
                  <a:lnTo>
                    <a:pt x="196" y="85"/>
                  </a:lnTo>
                  <a:lnTo>
                    <a:pt x="221" y="85"/>
                  </a:lnTo>
                  <a:lnTo>
                    <a:pt x="309" y="86"/>
                  </a:lnTo>
                  <a:lnTo>
                    <a:pt x="396" y="86"/>
                  </a:lnTo>
                  <a:lnTo>
                    <a:pt x="439" y="89"/>
                  </a:lnTo>
                  <a:lnTo>
                    <a:pt x="482" y="92"/>
                  </a:lnTo>
                  <a:lnTo>
                    <a:pt x="526" y="97"/>
                  </a:lnTo>
                  <a:lnTo>
                    <a:pt x="568" y="105"/>
                  </a:lnTo>
                  <a:lnTo>
                    <a:pt x="588" y="110"/>
                  </a:lnTo>
                  <a:lnTo>
                    <a:pt x="609" y="115"/>
                  </a:lnTo>
                  <a:lnTo>
                    <a:pt x="628" y="123"/>
                  </a:lnTo>
                  <a:lnTo>
                    <a:pt x="648" y="130"/>
                  </a:lnTo>
                  <a:lnTo>
                    <a:pt x="667" y="139"/>
                  </a:lnTo>
                  <a:lnTo>
                    <a:pt x="687" y="149"/>
                  </a:lnTo>
                  <a:lnTo>
                    <a:pt x="706" y="160"/>
                  </a:lnTo>
                  <a:lnTo>
                    <a:pt x="724" y="172"/>
                  </a:lnTo>
                  <a:lnTo>
                    <a:pt x="742" y="185"/>
                  </a:lnTo>
                  <a:lnTo>
                    <a:pt x="759" y="199"/>
                  </a:lnTo>
                  <a:lnTo>
                    <a:pt x="776" y="216"/>
                  </a:lnTo>
                  <a:lnTo>
                    <a:pt x="794" y="234"/>
                  </a:lnTo>
                  <a:lnTo>
                    <a:pt x="810" y="252"/>
                  </a:lnTo>
                  <a:lnTo>
                    <a:pt x="825" y="273"/>
                  </a:lnTo>
                  <a:lnTo>
                    <a:pt x="840" y="295"/>
                  </a:lnTo>
                  <a:lnTo>
                    <a:pt x="855" y="319"/>
                  </a:lnTo>
                  <a:lnTo>
                    <a:pt x="863" y="333"/>
                  </a:lnTo>
                  <a:lnTo>
                    <a:pt x="868" y="347"/>
                  </a:lnTo>
                  <a:lnTo>
                    <a:pt x="873" y="361"/>
                  </a:lnTo>
                  <a:lnTo>
                    <a:pt x="878" y="377"/>
                  </a:lnTo>
                  <a:lnTo>
                    <a:pt x="881" y="391"/>
                  </a:lnTo>
                  <a:lnTo>
                    <a:pt x="883" y="407"/>
                  </a:lnTo>
                  <a:lnTo>
                    <a:pt x="885" y="422"/>
                  </a:lnTo>
                  <a:lnTo>
                    <a:pt x="886" y="437"/>
                  </a:lnTo>
                  <a:lnTo>
                    <a:pt x="886" y="453"/>
                  </a:lnTo>
                  <a:lnTo>
                    <a:pt x="885" y="470"/>
                  </a:lnTo>
                  <a:lnTo>
                    <a:pt x="884" y="486"/>
                  </a:lnTo>
                  <a:lnTo>
                    <a:pt x="882" y="502"/>
                  </a:lnTo>
                  <a:lnTo>
                    <a:pt x="877" y="535"/>
                  </a:lnTo>
                  <a:lnTo>
                    <a:pt x="869" y="568"/>
                  </a:lnTo>
                  <a:lnTo>
                    <a:pt x="859" y="599"/>
                  </a:lnTo>
                  <a:lnTo>
                    <a:pt x="849" y="631"/>
                  </a:lnTo>
                  <a:lnTo>
                    <a:pt x="837" y="662"/>
                  </a:lnTo>
                  <a:lnTo>
                    <a:pt x="824" y="692"/>
                  </a:lnTo>
                  <a:lnTo>
                    <a:pt x="798" y="749"/>
                  </a:lnTo>
                  <a:lnTo>
                    <a:pt x="773" y="800"/>
                  </a:lnTo>
                  <a:lnTo>
                    <a:pt x="794" y="812"/>
                  </a:lnTo>
                  <a:lnTo>
                    <a:pt x="815" y="821"/>
                  </a:lnTo>
                  <a:lnTo>
                    <a:pt x="837" y="828"/>
                  </a:lnTo>
                  <a:lnTo>
                    <a:pt x="859" y="834"/>
                  </a:lnTo>
                  <a:lnTo>
                    <a:pt x="882" y="838"/>
                  </a:lnTo>
                  <a:lnTo>
                    <a:pt x="905" y="841"/>
                  </a:lnTo>
                  <a:lnTo>
                    <a:pt x="929" y="842"/>
                  </a:lnTo>
                  <a:lnTo>
                    <a:pt x="952" y="842"/>
                  </a:lnTo>
                  <a:lnTo>
                    <a:pt x="999" y="840"/>
                  </a:lnTo>
                  <a:lnTo>
                    <a:pt x="1045" y="836"/>
                  </a:lnTo>
                  <a:lnTo>
                    <a:pt x="1092" y="830"/>
                  </a:lnTo>
                  <a:lnTo>
                    <a:pt x="1136" y="827"/>
                  </a:lnTo>
                  <a:lnTo>
                    <a:pt x="1181" y="824"/>
                  </a:lnTo>
                  <a:lnTo>
                    <a:pt x="1226" y="825"/>
                  </a:lnTo>
                  <a:lnTo>
                    <a:pt x="1269" y="828"/>
                  </a:lnTo>
                  <a:lnTo>
                    <a:pt x="1311" y="832"/>
                  </a:lnTo>
                  <a:lnTo>
                    <a:pt x="1353" y="838"/>
                  </a:lnTo>
                  <a:lnTo>
                    <a:pt x="1396" y="845"/>
                  </a:lnTo>
                  <a:lnTo>
                    <a:pt x="1439" y="852"/>
                  </a:lnTo>
                  <a:lnTo>
                    <a:pt x="1484" y="857"/>
                  </a:lnTo>
                  <a:lnTo>
                    <a:pt x="1498" y="859"/>
                  </a:lnTo>
                  <a:lnTo>
                    <a:pt x="1515" y="863"/>
                  </a:lnTo>
                  <a:lnTo>
                    <a:pt x="1534" y="870"/>
                  </a:lnTo>
                  <a:lnTo>
                    <a:pt x="1556" y="876"/>
                  </a:lnTo>
                  <a:lnTo>
                    <a:pt x="1605" y="896"/>
                  </a:lnTo>
                  <a:lnTo>
                    <a:pt x="1661" y="921"/>
                  </a:lnTo>
                  <a:lnTo>
                    <a:pt x="1721" y="950"/>
                  </a:lnTo>
                  <a:lnTo>
                    <a:pt x="1784" y="983"/>
                  </a:lnTo>
                  <a:lnTo>
                    <a:pt x="1848" y="1020"/>
                  </a:lnTo>
                  <a:lnTo>
                    <a:pt x="1911" y="1061"/>
                  </a:lnTo>
                  <a:lnTo>
                    <a:pt x="1942" y="1080"/>
                  </a:lnTo>
                  <a:lnTo>
                    <a:pt x="1972" y="1101"/>
                  </a:lnTo>
                  <a:lnTo>
                    <a:pt x="2000" y="1124"/>
                  </a:lnTo>
                  <a:lnTo>
                    <a:pt x="2028" y="1146"/>
                  </a:lnTo>
                  <a:lnTo>
                    <a:pt x="2054" y="1167"/>
                  </a:lnTo>
                  <a:lnTo>
                    <a:pt x="2078" y="1189"/>
                  </a:lnTo>
                  <a:lnTo>
                    <a:pt x="2099" y="1213"/>
                  </a:lnTo>
                  <a:lnTo>
                    <a:pt x="2120" y="1235"/>
                  </a:lnTo>
                  <a:lnTo>
                    <a:pt x="2137" y="1258"/>
                  </a:lnTo>
                  <a:lnTo>
                    <a:pt x="2151" y="1280"/>
                  </a:lnTo>
                  <a:lnTo>
                    <a:pt x="2163" y="1301"/>
                  </a:lnTo>
                  <a:lnTo>
                    <a:pt x="2172" y="1324"/>
                  </a:lnTo>
                  <a:lnTo>
                    <a:pt x="2177" y="1345"/>
                  </a:lnTo>
                  <a:lnTo>
                    <a:pt x="2178" y="1366"/>
                  </a:lnTo>
                  <a:lnTo>
                    <a:pt x="2176" y="1385"/>
                  </a:lnTo>
                  <a:lnTo>
                    <a:pt x="2171" y="1405"/>
                  </a:lnTo>
                  <a:lnTo>
                    <a:pt x="2160" y="1425"/>
                  </a:lnTo>
                  <a:lnTo>
                    <a:pt x="2149" y="1443"/>
                  </a:lnTo>
                  <a:lnTo>
                    <a:pt x="2135" y="1460"/>
                  </a:lnTo>
                  <a:lnTo>
                    <a:pt x="2120" y="1476"/>
                  </a:lnTo>
                  <a:lnTo>
                    <a:pt x="2102" y="1490"/>
                  </a:lnTo>
                  <a:lnTo>
                    <a:pt x="2084" y="1504"/>
                  </a:lnTo>
                  <a:lnTo>
                    <a:pt x="2065" y="1515"/>
                  </a:lnTo>
                  <a:lnTo>
                    <a:pt x="2044" y="1526"/>
                  </a:lnTo>
                  <a:lnTo>
                    <a:pt x="2023" y="1535"/>
                  </a:lnTo>
                  <a:lnTo>
                    <a:pt x="1999" y="1544"/>
                  </a:lnTo>
                  <a:lnTo>
                    <a:pt x="1975" y="1551"/>
                  </a:lnTo>
                  <a:lnTo>
                    <a:pt x="1950" y="1559"/>
                  </a:lnTo>
                  <a:lnTo>
                    <a:pt x="1925" y="1564"/>
                  </a:lnTo>
                  <a:lnTo>
                    <a:pt x="1899" y="1569"/>
                  </a:lnTo>
                  <a:lnTo>
                    <a:pt x="1874" y="1573"/>
                  </a:lnTo>
                  <a:lnTo>
                    <a:pt x="1847" y="1577"/>
                  </a:lnTo>
                  <a:lnTo>
                    <a:pt x="1793" y="1583"/>
                  </a:lnTo>
                  <a:lnTo>
                    <a:pt x="1740" y="1586"/>
                  </a:lnTo>
                  <a:lnTo>
                    <a:pt x="1687" y="1588"/>
                  </a:lnTo>
                  <a:lnTo>
                    <a:pt x="1637" y="1588"/>
                  </a:lnTo>
                  <a:lnTo>
                    <a:pt x="1545" y="1586"/>
                  </a:lnTo>
                  <a:lnTo>
                    <a:pt x="1474" y="1585"/>
                  </a:lnTo>
                  <a:lnTo>
                    <a:pt x="1392" y="1584"/>
                  </a:lnTo>
                  <a:lnTo>
                    <a:pt x="1311" y="1583"/>
                  </a:lnTo>
                  <a:lnTo>
                    <a:pt x="1229" y="1580"/>
                  </a:lnTo>
                  <a:lnTo>
                    <a:pt x="1148" y="1579"/>
                  </a:lnTo>
                  <a:lnTo>
                    <a:pt x="1066" y="1576"/>
                  </a:lnTo>
                  <a:lnTo>
                    <a:pt x="985" y="1573"/>
                  </a:lnTo>
                  <a:lnTo>
                    <a:pt x="903" y="1572"/>
                  </a:lnTo>
                  <a:lnTo>
                    <a:pt x="822" y="1571"/>
                  </a:lnTo>
                  <a:lnTo>
                    <a:pt x="744" y="1571"/>
                  </a:lnTo>
                  <a:lnTo>
                    <a:pt x="666" y="1571"/>
                  </a:lnTo>
                  <a:lnTo>
                    <a:pt x="588" y="1573"/>
                  </a:lnTo>
                  <a:lnTo>
                    <a:pt x="509" y="1576"/>
                  </a:lnTo>
                  <a:lnTo>
                    <a:pt x="471" y="1580"/>
                  </a:lnTo>
                  <a:lnTo>
                    <a:pt x="432" y="1583"/>
                  </a:lnTo>
                  <a:lnTo>
                    <a:pt x="392" y="1588"/>
                  </a:lnTo>
                  <a:lnTo>
                    <a:pt x="353" y="1592"/>
                  </a:lnTo>
                  <a:lnTo>
                    <a:pt x="315" y="1598"/>
                  </a:lnTo>
                  <a:lnTo>
                    <a:pt x="276" y="1606"/>
                  </a:lnTo>
                  <a:lnTo>
                    <a:pt x="238" y="1614"/>
                  </a:lnTo>
                  <a:lnTo>
                    <a:pt x="201" y="1623"/>
                  </a:lnTo>
                  <a:lnTo>
                    <a:pt x="179" y="1630"/>
                  </a:lnTo>
                  <a:lnTo>
                    <a:pt x="155" y="1639"/>
                  </a:lnTo>
                  <a:lnTo>
                    <a:pt x="133" y="1650"/>
                  </a:lnTo>
                  <a:lnTo>
                    <a:pt x="109" y="1660"/>
                  </a:lnTo>
                  <a:lnTo>
                    <a:pt x="85" y="1671"/>
                  </a:lnTo>
                  <a:lnTo>
                    <a:pt x="62" y="1678"/>
                  </a:lnTo>
                  <a:lnTo>
                    <a:pt x="50" y="1682"/>
                  </a:lnTo>
                  <a:lnTo>
                    <a:pt x="40" y="1685"/>
                  </a:lnTo>
                  <a:lnTo>
                    <a:pt x="28" y="1686"/>
                  </a:lnTo>
                  <a:lnTo>
                    <a:pt x="17" y="1688"/>
                  </a:lnTo>
                  <a:lnTo>
                    <a:pt x="147" y="1684"/>
                  </a:lnTo>
                  <a:lnTo>
                    <a:pt x="276" y="1678"/>
                  </a:lnTo>
                  <a:lnTo>
                    <a:pt x="405" y="1675"/>
                  </a:lnTo>
                  <a:lnTo>
                    <a:pt x="532" y="1671"/>
                  </a:lnTo>
                  <a:lnTo>
                    <a:pt x="661" y="1668"/>
                  </a:lnTo>
                  <a:lnTo>
                    <a:pt x="789" y="1667"/>
                  </a:lnTo>
                  <a:lnTo>
                    <a:pt x="919" y="1667"/>
                  </a:lnTo>
                  <a:lnTo>
                    <a:pt x="1048" y="1671"/>
                  </a:lnTo>
                  <a:lnTo>
                    <a:pt x="1178" y="1677"/>
                  </a:lnTo>
                  <a:lnTo>
                    <a:pt x="1318" y="1688"/>
                  </a:lnTo>
                  <a:lnTo>
                    <a:pt x="1392" y="1692"/>
                  </a:lnTo>
                  <a:lnTo>
                    <a:pt x="1466" y="1694"/>
                  </a:lnTo>
                  <a:lnTo>
                    <a:pt x="1541" y="1696"/>
                  </a:lnTo>
                  <a:lnTo>
                    <a:pt x="1615" y="1694"/>
                  </a:lnTo>
                  <a:lnTo>
                    <a:pt x="1653" y="1692"/>
                  </a:lnTo>
                  <a:lnTo>
                    <a:pt x="1690" y="1689"/>
                  </a:lnTo>
                  <a:lnTo>
                    <a:pt x="1727" y="1685"/>
                  </a:lnTo>
                  <a:lnTo>
                    <a:pt x="1763" y="1680"/>
                  </a:lnTo>
                  <a:lnTo>
                    <a:pt x="1799" y="1675"/>
                  </a:lnTo>
                  <a:lnTo>
                    <a:pt x="1835" y="1667"/>
                  </a:lnTo>
                  <a:lnTo>
                    <a:pt x="1869" y="1657"/>
                  </a:lnTo>
                  <a:lnTo>
                    <a:pt x="1904" y="1648"/>
                  </a:lnTo>
                  <a:lnTo>
                    <a:pt x="1937" y="1636"/>
                  </a:lnTo>
                  <a:lnTo>
                    <a:pt x="1970" y="1623"/>
                  </a:lnTo>
                  <a:lnTo>
                    <a:pt x="2002" y="1609"/>
                  </a:lnTo>
                  <a:lnTo>
                    <a:pt x="2033" y="1592"/>
                  </a:lnTo>
                  <a:lnTo>
                    <a:pt x="2064" y="1575"/>
                  </a:lnTo>
                  <a:lnTo>
                    <a:pt x="2093" y="1554"/>
                  </a:lnTo>
                  <a:lnTo>
                    <a:pt x="2120" y="1533"/>
                  </a:lnTo>
                  <a:lnTo>
                    <a:pt x="2147" y="1508"/>
                  </a:lnTo>
                  <a:lnTo>
                    <a:pt x="2182" y="1469"/>
                  </a:lnTo>
                  <a:lnTo>
                    <a:pt x="2209" y="1433"/>
                  </a:lnTo>
                  <a:lnTo>
                    <a:pt x="2229" y="1396"/>
                  </a:lnTo>
                  <a:lnTo>
                    <a:pt x="2241" y="1359"/>
                  </a:lnTo>
                  <a:lnTo>
                    <a:pt x="2244" y="1324"/>
                  </a:lnTo>
                  <a:lnTo>
                    <a:pt x="2242" y="1289"/>
                  </a:lnTo>
                  <a:lnTo>
                    <a:pt x="2232" y="1255"/>
                  </a:lnTo>
                  <a:lnTo>
                    <a:pt x="2218" y="1222"/>
                  </a:lnTo>
                  <a:lnTo>
                    <a:pt x="2198" y="1191"/>
                  </a:lnTo>
                  <a:lnTo>
                    <a:pt x="2173" y="1159"/>
                  </a:lnTo>
                  <a:lnTo>
                    <a:pt x="2142" y="1129"/>
                  </a:lnTo>
                  <a:lnTo>
                    <a:pt x="2109" y="1100"/>
                  </a:lnTo>
                  <a:lnTo>
                    <a:pt x="2071" y="1071"/>
                  </a:lnTo>
                  <a:lnTo>
                    <a:pt x="2030" y="1043"/>
                  </a:lnTo>
                  <a:lnTo>
                    <a:pt x="1987" y="1017"/>
                  </a:lnTo>
                  <a:lnTo>
                    <a:pt x="1942" y="992"/>
                  </a:lnTo>
                  <a:lnTo>
                    <a:pt x="1894" y="967"/>
                  </a:lnTo>
                  <a:lnTo>
                    <a:pt x="1845" y="944"/>
                  </a:lnTo>
                  <a:lnTo>
                    <a:pt x="1796" y="921"/>
                  </a:lnTo>
                  <a:lnTo>
                    <a:pt x="1746" y="900"/>
                  </a:lnTo>
                  <a:lnTo>
                    <a:pt x="1695" y="880"/>
                  </a:lnTo>
                  <a:lnTo>
                    <a:pt x="1646" y="862"/>
                  </a:lnTo>
                  <a:lnTo>
                    <a:pt x="1597" y="844"/>
                  </a:lnTo>
                  <a:lnTo>
                    <a:pt x="1550" y="828"/>
                  </a:lnTo>
                  <a:lnTo>
                    <a:pt x="1461" y="799"/>
                  </a:lnTo>
                  <a:lnTo>
                    <a:pt x="1382" y="774"/>
                  </a:lnTo>
                  <a:lnTo>
                    <a:pt x="1318" y="756"/>
                  </a:lnTo>
                  <a:lnTo>
                    <a:pt x="1273" y="742"/>
                  </a:lnTo>
                  <a:lnTo>
                    <a:pt x="1228" y="731"/>
                  </a:lnTo>
                  <a:lnTo>
                    <a:pt x="1181" y="719"/>
                  </a:lnTo>
                  <a:lnTo>
                    <a:pt x="1133" y="710"/>
                  </a:lnTo>
                  <a:lnTo>
                    <a:pt x="1084" y="700"/>
                  </a:lnTo>
                  <a:lnTo>
                    <a:pt x="1034" y="694"/>
                  </a:lnTo>
                  <a:lnTo>
                    <a:pt x="987" y="690"/>
                  </a:lnTo>
                  <a:lnTo>
                    <a:pt x="939" y="687"/>
                  </a:lnTo>
                  <a:lnTo>
                    <a:pt x="894" y="688"/>
                  </a:lnTo>
                  <a:lnTo>
                    <a:pt x="898" y="687"/>
                  </a:lnTo>
                  <a:lnTo>
                    <a:pt x="903" y="683"/>
                  </a:lnTo>
                  <a:lnTo>
                    <a:pt x="907" y="679"/>
                  </a:lnTo>
                  <a:lnTo>
                    <a:pt x="910" y="673"/>
                  </a:lnTo>
                  <a:lnTo>
                    <a:pt x="913" y="665"/>
                  </a:lnTo>
                  <a:lnTo>
                    <a:pt x="917" y="656"/>
                  </a:lnTo>
                  <a:lnTo>
                    <a:pt x="920" y="644"/>
                  </a:lnTo>
                  <a:lnTo>
                    <a:pt x="922" y="632"/>
                  </a:lnTo>
                  <a:lnTo>
                    <a:pt x="926" y="606"/>
                  </a:lnTo>
                  <a:lnTo>
                    <a:pt x="930" y="575"/>
                  </a:lnTo>
                  <a:lnTo>
                    <a:pt x="931" y="543"/>
                  </a:lnTo>
                  <a:lnTo>
                    <a:pt x="932" y="508"/>
                  </a:lnTo>
                  <a:lnTo>
                    <a:pt x="933" y="474"/>
                  </a:lnTo>
                  <a:lnTo>
                    <a:pt x="932" y="440"/>
                  </a:lnTo>
                  <a:lnTo>
                    <a:pt x="931" y="407"/>
                  </a:lnTo>
                  <a:lnTo>
                    <a:pt x="930" y="376"/>
                  </a:lnTo>
                  <a:lnTo>
                    <a:pt x="929" y="348"/>
                  </a:lnTo>
                  <a:lnTo>
                    <a:pt x="926" y="324"/>
                  </a:lnTo>
                  <a:lnTo>
                    <a:pt x="924" y="306"/>
                  </a:lnTo>
                  <a:lnTo>
                    <a:pt x="922" y="294"/>
                  </a:lnTo>
                  <a:lnTo>
                    <a:pt x="917" y="273"/>
                  </a:lnTo>
                  <a:lnTo>
                    <a:pt x="910" y="253"/>
                  </a:lnTo>
                  <a:lnTo>
                    <a:pt x="903" y="235"/>
                  </a:lnTo>
                  <a:lnTo>
                    <a:pt x="894" y="216"/>
                  </a:lnTo>
                  <a:lnTo>
                    <a:pt x="885" y="199"/>
                  </a:lnTo>
                  <a:lnTo>
                    <a:pt x="876" y="184"/>
                  </a:lnTo>
                  <a:lnTo>
                    <a:pt x="865" y="169"/>
                  </a:lnTo>
                  <a:lnTo>
                    <a:pt x="853" y="155"/>
                  </a:lnTo>
                  <a:lnTo>
                    <a:pt x="841" y="142"/>
                  </a:lnTo>
                  <a:lnTo>
                    <a:pt x="828" y="130"/>
                  </a:lnTo>
                  <a:lnTo>
                    <a:pt x="815" y="118"/>
                  </a:lnTo>
                  <a:lnTo>
                    <a:pt x="801" y="106"/>
                  </a:lnTo>
                  <a:lnTo>
                    <a:pt x="786" y="96"/>
                  </a:lnTo>
                  <a:lnTo>
                    <a:pt x="771" y="86"/>
                  </a:lnTo>
                  <a:lnTo>
                    <a:pt x="756" y="77"/>
                  </a:lnTo>
                  <a:lnTo>
                    <a:pt x="740" y="68"/>
                  </a:lnTo>
                  <a:lnTo>
                    <a:pt x="703" y="51"/>
                  </a:lnTo>
                  <a:lnTo>
                    <a:pt x="665" y="38"/>
                  </a:lnTo>
                  <a:lnTo>
                    <a:pt x="627" y="26"/>
                  </a:lnTo>
                  <a:lnTo>
                    <a:pt x="590" y="17"/>
                  </a:lnTo>
                  <a:lnTo>
                    <a:pt x="552" y="9"/>
                  </a:lnTo>
                  <a:lnTo>
                    <a:pt x="514" y="5"/>
                  </a:lnTo>
                  <a:lnTo>
                    <a:pt x="476" y="1"/>
                  </a:lnTo>
                  <a:lnTo>
                    <a:pt x="437" y="0"/>
                  </a:lnTo>
                  <a:lnTo>
                    <a:pt x="399" y="0"/>
                  </a:lnTo>
                  <a:lnTo>
                    <a:pt x="360" y="1"/>
                  </a:lnTo>
                  <a:lnTo>
                    <a:pt x="322" y="3"/>
                  </a:lnTo>
                  <a:lnTo>
                    <a:pt x="284" y="6"/>
                  </a:lnTo>
                  <a:lnTo>
                    <a:pt x="206" y="14"/>
                  </a:lnTo>
                  <a:lnTo>
                    <a:pt x="128" y="23"/>
                  </a:lnTo>
                  <a:lnTo>
                    <a:pt x="113" y="26"/>
                  </a:lnTo>
                  <a:lnTo>
                    <a:pt x="97" y="30"/>
                  </a:lnTo>
                  <a:lnTo>
                    <a:pt x="81" y="34"/>
                  </a:lnTo>
                  <a:lnTo>
                    <a:pt x="65" y="39"/>
                  </a:lnTo>
                  <a:lnTo>
                    <a:pt x="47" y="43"/>
                  </a:lnTo>
                  <a:lnTo>
                    <a:pt x="31" y="47"/>
                  </a:lnTo>
                  <a:lnTo>
                    <a:pt x="15" y="48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A5E2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3502025" y="1370013"/>
              <a:ext cx="1139825" cy="344488"/>
            </a:xfrm>
            <a:custGeom>
              <a:avLst/>
              <a:gdLst>
                <a:gd name="T0" fmla="*/ 63 w 2152"/>
                <a:gd name="T1" fmla="*/ 259 h 866"/>
                <a:gd name="T2" fmla="*/ 65 w 2152"/>
                <a:gd name="T3" fmla="*/ 323 h 866"/>
                <a:gd name="T4" fmla="*/ 103 w 2152"/>
                <a:gd name="T5" fmla="*/ 378 h 866"/>
                <a:gd name="T6" fmla="*/ 166 w 2152"/>
                <a:gd name="T7" fmla="*/ 422 h 866"/>
                <a:gd name="T8" fmla="*/ 303 w 2152"/>
                <a:gd name="T9" fmla="*/ 464 h 866"/>
                <a:gd name="T10" fmla="*/ 349 w 2152"/>
                <a:gd name="T11" fmla="*/ 469 h 866"/>
                <a:gd name="T12" fmla="*/ 289 w 2152"/>
                <a:gd name="T13" fmla="*/ 491 h 866"/>
                <a:gd name="T14" fmla="*/ 217 w 2152"/>
                <a:gd name="T15" fmla="*/ 498 h 866"/>
                <a:gd name="T16" fmla="*/ 145 w 2152"/>
                <a:gd name="T17" fmla="*/ 486 h 866"/>
                <a:gd name="T18" fmla="*/ 79 w 2152"/>
                <a:gd name="T19" fmla="*/ 456 h 866"/>
                <a:gd name="T20" fmla="*/ 28 w 2152"/>
                <a:gd name="T21" fmla="*/ 406 h 866"/>
                <a:gd name="T22" fmla="*/ 2 w 2152"/>
                <a:gd name="T23" fmla="*/ 333 h 866"/>
                <a:gd name="T24" fmla="*/ 9 w 2152"/>
                <a:gd name="T25" fmla="*/ 257 h 866"/>
                <a:gd name="T26" fmla="*/ 48 w 2152"/>
                <a:gd name="T27" fmla="*/ 193 h 866"/>
                <a:gd name="T28" fmla="*/ 135 w 2152"/>
                <a:gd name="T29" fmla="*/ 122 h 866"/>
                <a:gd name="T30" fmla="*/ 308 w 2152"/>
                <a:gd name="T31" fmla="*/ 46 h 866"/>
                <a:gd name="T32" fmla="*/ 451 w 2152"/>
                <a:gd name="T33" fmla="*/ 11 h 866"/>
                <a:gd name="T34" fmla="*/ 701 w 2152"/>
                <a:gd name="T35" fmla="*/ 1 h 866"/>
                <a:gd name="T36" fmla="*/ 1153 w 2152"/>
                <a:gd name="T37" fmla="*/ 46 h 866"/>
                <a:gd name="T38" fmla="*/ 1433 w 2152"/>
                <a:gd name="T39" fmla="*/ 51 h 866"/>
                <a:gd name="T40" fmla="*/ 1724 w 2152"/>
                <a:gd name="T41" fmla="*/ 71 h 866"/>
                <a:gd name="T42" fmla="*/ 1863 w 2152"/>
                <a:gd name="T43" fmla="*/ 105 h 866"/>
                <a:gd name="T44" fmla="*/ 1992 w 2152"/>
                <a:gd name="T45" fmla="*/ 167 h 866"/>
                <a:gd name="T46" fmla="*/ 2113 w 2152"/>
                <a:gd name="T47" fmla="*/ 276 h 866"/>
                <a:gd name="T48" fmla="*/ 2152 w 2152"/>
                <a:gd name="T49" fmla="*/ 402 h 866"/>
                <a:gd name="T50" fmla="*/ 2112 w 2152"/>
                <a:gd name="T51" fmla="*/ 524 h 866"/>
                <a:gd name="T52" fmla="*/ 2017 w 2152"/>
                <a:gd name="T53" fmla="*/ 635 h 866"/>
                <a:gd name="T54" fmla="*/ 1894 w 2152"/>
                <a:gd name="T55" fmla="*/ 725 h 866"/>
                <a:gd name="T56" fmla="*/ 1766 w 2152"/>
                <a:gd name="T57" fmla="*/ 788 h 866"/>
                <a:gd name="T58" fmla="*/ 1657 w 2152"/>
                <a:gd name="T59" fmla="*/ 820 h 866"/>
                <a:gd name="T60" fmla="*/ 1551 w 2152"/>
                <a:gd name="T61" fmla="*/ 846 h 866"/>
                <a:gd name="T62" fmla="*/ 1458 w 2152"/>
                <a:gd name="T63" fmla="*/ 855 h 866"/>
                <a:gd name="T64" fmla="*/ 1377 w 2152"/>
                <a:gd name="T65" fmla="*/ 865 h 866"/>
                <a:gd name="T66" fmla="*/ 1318 w 2152"/>
                <a:gd name="T67" fmla="*/ 849 h 866"/>
                <a:gd name="T68" fmla="*/ 1320 w 2152"/>
                <a:gd name="T69" fmla="*/ 827 h 866"/>
                <a:gd name="T70" fmla="*/ 1395 w 2152"/>
                <a:gd name="T71" fmla="*/ 774 h 866"/>
                <a:gd name="T72" fmla="*/ 1508 w 2152"/>
                <a:gd name="T73" fmla="*/ 744 h 866"/>
                <a:gd name="T74" fmla="*/ 1594 w 2152"/>
                <a:gd name="T75" fmla="*/ 756 h 866"/>
                <a:gd name="T76" fmla="*/ 1687 w 2152"/>
                <a:gd name="T77" fmla="*/ 752 h 866"/>
                <a:gd name="T78" fmla="*/ 1789 w 2152"/>
                <a:gd name="T79" fmla="*/ 708 h 866"/>
                <a:gd name="T80" fmla="*/ 1831 w 2152"/>
                <a:gd name="T81" fmla="*/ 631 h 866"/>
                <a:gd name="T82" fmla="*/ 1833 w 2152"/>
                <a:gd name="T83" fmla="*/ 587 h 866"/>
                <a:gd name="T84" fmla="*/ 1874 w 2152"/>
                <a:gd name="T85" fmla="*/ 562 h 866"/>
                <a:gd name="T86" fmla="*/ 1978 w 2152"/>
                <a:gd name="T87" fmla="*/ 493 h 866"/>
                <a:gd name="T88" fmla="*/ 2010 w 2152"/>
                <a:gd name="T89" fmla="*/ 441 h 866"/>
                <a:gd name="T90" fmla="*/ 2017 w 2152"/>
                <a:gd name="T91" fmla="*/ 382 h 866"/>
                <a:gd name="T92" fmla="*/ 1988 w 2152"/>
                <a:gd name="T93" fmla="*/ 319 h 866"/>
                <a:gd name="T94" fmla="*/ 1901 w 2152"/>
                <a:gd name="T95" fmla="*/ 243 h 866"/>
                <a:gd name="T96" fmla="*/ 1721 w 2152"/>
                <a:gd name="T97" fmla="*/ 152 h 866"/>
                <a:gd name="T98" fmla="*/ 1521 w 2152"/>
                <a:gd name="T99" fmla="*/ 101 h 866"/>
                <a:gd name="T100" fmla="*/ 1310 w 2152"/>
                <a:gd name="T101" fmla="*/ 77 h 866"/>
                <a:gd name="T102" fmla="*/ 887 w 2152"/>
                <a:gd name="T103" fmla="*/ 73 h 866"/>
                <a:gd name="T104" fmla="*/ 528 w 2152"/>
                <a:gd name="T105" fmla="*/ 64 h 866"/>
                <a:gd name="T106" fmla="*/ 360 w 2152"/>
                <a:gd name="T107" fmla="*/ 74 h 866"/>
                <a:gd name="T108" fmla="*/ 202 w 2152"/>
                <a:gd name="T109" fmla="*/ 121 h 866"/>
                <a:gd name="T110" fmla="*/ 125 w 2152"/>
                <a:gd name="T111" fmla="*/ 172 h 866"/>
                <a:gd name="T112" fmla="*/ 93 w 2152"/>
                <a:gd name="T113" fmla="*/ 202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52" h="866">
                  <a:moveTo>
                    <a:pt x="93" y="202"/>
                  </a:moveTo>
                  <a:lnTo>
                    <a:pt x="82" y="216"/>
                  </a:lnTo>
                  <a:lnTo>
                    <a:pt x="74" y="231"/>
                  </a:lnTo>
                  <a:lnTo>
                    <a:pt x="67" y="244"/>
                  </a:lnTo>
                  <a:lnTo>
                    <a:pt x="63" y="259"/>
                  </a:lnTo>
                  <a:lnTo>
                    <a:pt x="60" y="272"/>
                  </a:lnTo>
                  <a:lnTo>
                    <a:pt x="59" y="285"/>
                  </a:lnTo>
                  <a:lnTo>
                    <a:pt x="59" y="298"/>
                  </a:lnTo>
                  <a:lnTo>
                    <a:pt x="62" y="310"/>
                  </a:lnTo>
                  <a:lnTo>
                    <a:pt x="65" y="323"/>
                  </a:lnTo>
                  <a:lnTo>
                    <a:pt x="71" y="335"/>
                  </a:lnTo>
                  <a:lnTo>
                    <a:pt x="77" y="345"/>
                  </a:lnTo>
                  <a:lnTo>
                    <a:pt x="85" y="357"/>
                  </a:lnTo>
                  <a:lnTo>
                    <a:pt x="93" y="368"/>
                  </a:lnTo>
                  <a:lnTo>
                    <a:pt x="103" y="378"/>
                  </a:lnTo>
                  <a:lnTo>
                    <a:pt x="114" y="387"/>
                  </a:lnTo>
                  <a:lnTo>
                    <a:pt x="126" y="397"/>
                  </a:lnTo>
                  <a:lnTo>
                    <a:pt x="139" y="406"/>
                  </a:lnTo>
                  <a:lnTo>
                    <a:pt x="152" y="414"/>
                  </a:lnTo>
                  <a:lnTo>
                    <a:pt x="166" y="422"/>
                  </a:lnTo>
                  <a:lnTo>
                    <a:pt x="180" y="428"/>
                  </a:lnTo>
                  <a:lnTo>
                    <a:pt x="210" y="441"/>
                  </a:lnTo>
                  <a:lnTo>
                    <a:pt x="241" y="452"/>
                  </a:lnTo>
                  <a:lnTo>
                    <a:pt x="272" y="458"/>
                  </a:lnTo>
                  <a:lnTo>
                    <a:pt x="303" y="464"/>
                  </a:lnTo>
                  <a:lnTo>
                    <a:pt x="318" y="464"/>
                  </a:lnTo>
                  <a:lnTo>
                    <a:pt x="332" y="465"/>
                  </a:lnTo>
                  <a:lnTo>
                    <a:pt x="346" y="464"/>
                  </a:lnTo>
                  <a:lnTo>
                    <a:pt x="360" y="462"/>
                  </a:lnTo>
                  <a:lnTo>
                    <a:pt x="349" y="469"/>
                  </a:lnTo>
                  <a:lnTo>
                    <a:pt x="338" y="474"/>
                  </a:lnTo>
                  <a:lnTo>
                    <a:pt x="328" y="479"/>
                  </a:lnTo>
                  <a:lnTo>
                    <a:pt x="315" y="483"/>
                  </a:lnTo>
                  <a:lnTo>
                    <a:pt x="303" y="487"/>
                  </a:lnTo>
                  <a:lnTo>
                    <a:pt x="289" y="491"/>
                  </a:lnTo>
                  <a:lnTo>
                    <a:pt x="276" y="494"/>
                  </a:lnTo>
                  <a:lnTo>
                    <a:pt x="262" y="495"/>
                  </a:lnTo>
                  <a:lnTo>
                    <a:pt x="247" y="497"/>
                  </a:lnTo>
                  <a:lnTo>
                    <a:pt x="233" y="498"/>
                  </a:lnTo>
                  <a:lnTo>
                    <a:pt x="217" y="498"/>
                  </a:lnTo>
                  <a:lnTo>
                    <a:pt x="203" y="497"/>
                  </a:lnTo>
                  <a:lnTo>
                    <a:pt x="188" y="495"/>
                  </a:lnTo>
                  <a:lnTo>
                    <a:pt x="174" y="493"/>
                  </a:lnTo>
                  <a:lnTo>
                    <a:pt x="159" y="490"/>
                  </a:lnTo>
                  <a:lnTo>
                    <a:pt x="145" y="486"/>
                  </a:lnTo>
                  <a:lnTo>
                    <a:pt x="131" y="482"/>
                  </a:lnTo>
                  <a:lnTo>
                    <a:pt x="117" y="477"/>
                  </a:lnTo>
                  <a:lnTo>
                    <a:pt x="104" y="470"/>
                  </a:lnTo>
                  <a:lnTo>
                    <a:pt x="91" y="464"/>
                  </a:lnTo>
                  <a:lnTo>
                    <a:pt x="79" y="456"/>
                  </a:lnTo>
                  <a:lnTo>
                    <a:pt x="67" y="448"/>
                  </a:lnTo>
                  <a:lnTo>
                    <a:pt x="56" y="439"/>
                  </a:lnTo>
                  <a:lnTo>
                    <a:pt x="46" y="428"/>
                  </a:lnTo>
                  <a:lnTo>
                    <a:pt x="37" y="416"/>
                  </a:lnTo>
                  <a:lnTo>
                    <a:pt x="28" y="406"/>
                  </a:lnTo>
                  <a:lnTo>
                    <a:pt x="21" y="393"/>
                  </a:lnTo>
                  <a:lnTo>
                    <a:pt x="14" y="380"/>
                  </a:lnTo>
                  <a:lnTo>
                    <a:pt x="9" y="365"/>
                  </a:lnTo>
                  <a:lnTo>
                    <a:pt x="5" y="349"/>
                  </a:lnTo>
                  <a:lnTo>
                    <a:pt x="2" y="333"/>
                  </a:lnTo>
                  <a:lnTo>
                    <a:pt x="0" y="315"/>
                  </a:lnTo>
                  <a:lnTo>
                    <a:pt x="0" y="301"/>
                  </a:lnTo>
                  <a:lnTo>
                    <a:pt x="2" y="285"/>
                  </a:lnTo>
                  <a:lnTo>
                    <a:pt x="5" y="270"/>
                  </a:lnTo>
                  <a:lnTo>
                    <a:pt x="9" y="257"/>
                  </a:lnTo>
                  <a:lnTo>
                    <a:pt x="14" y="243"/>
                  </a:lnTo>
                  <a:lnTo>
                    <a:pt x="22" y="230"/>
                  </a:lnTo>
                  <a:lnTo>
                    <a:pt x="29" y="218"/>
                  </a:lnTo>
                  <a:lnTo>
                    <a:pt x="38" y="205"/>
                  </a:lnTo>
                  <a:lnTo>
                    <a:pt x="48" y="193"/>
                  </a:lnTo>
                  <a:lnTo>
                    <a:pt x="59" y="182"/>
                  </a:lnTo>
                  <a:lnTo>
                    <a:pt x="69" y="170"/>
                  </a:lnTo>
                  <a:lnTo>
                    <a:pt x="81" y="160"/>
                  </a:lnTo>
                  <a:lnTo>
                    <a:pt x="108" y="140"/>
                  </a:lnTo>
                  <a:lnTo>
                    <a:pt x="135" y="122"/>
                  </a:lnTo>
                  <a:lnTo>
                    <a:pt x="164" y="106"/>
                  </a:lnTo>
                  <a:lnTo>
                    <a:pt x="195" y="90"/>
                  </a:lnTo>
                  <a:lnTo>
                    <a:pt x="225" y="77"/>
                  </a:lnTo>
                  <a:lnTo>
                    <a:pt x="254" y="65"/>
                  </a:lnTo>
                  <a:lnTo>
                    <a:pt x="308" y="46"/>
                  </a:lnTo>
                  <a:lnTo>
                    <a:pt x="353" y="32"/>
                  </a:lnTo>
                  <a:lnTo>
                    <a:pt x="377" y="26"/>
                  </a:lnTo>
                  <a:lnTo>
                    <a:pt x="402" y="19"/>
                  </a:lnTo>
                  <a:lnTo>
                    <a:pt x="426" y="15"/>
                  </a:lnTo>
                  <a:lnTo>
                    <a:pt x="451" y="11"/>
                  </a:lnTo>
                  <a:lnTo>
                    <a:pt x="500" y="5"/>
                  </a:lnTo>
                  <a:lnTo>
                    <a:pt x="550" y="1"/>
                  </a:lnTo>
                  <a:lnTo>
                    <a:pt x="600" y="0"/>
                  </a:lnTo>
                  <a:lnTo>
                    <a:pt x="650" y="0"/>
                  </a:lnTo>
                  <a:lnTo>
                    <a:pt x="701" y="1"/>
                  </a:lnTo>
                  <a:lnTo>
                    <a:pt x="752" y="5"/>
                  </a:lnTo>
                  <a:lnTo>
                    <a:pt x="854" y="14"/>
                  </a:lnTo>
                  <a:lnTo>
                    <a:pt x="954" y="26"/>
                  </a:lnTo>
                  <a:lnTo>
                    <a:pt x="1054" y="38"/>
                  </a:lnTo>
                  <a:lnTo>
                    <a:pt x="1153" y="46"/>
                  </a:lnTo>
                  <a:lnTo>
                    <a:pt x="1207" y="48"/>
                  </a:lnTo>
                  <a:lnTo>
                    <a:pt x="1262" y="50"/>
                  </a:lnTo>
                  <a:lnTo>
                    <a:pt x="1318" y="50"/>
                  </a:lnTo>
                  <a:lnTo>
                    <a:pt x="1375" y="51"/>
                  </a:lnTo>
                  <a:lnTo>
                    <a:pt x="1433" y="51"/>
                  </a:lnTo>
                  <a:lnTo>
                    <a:pt x="1492" y="51"/>
                  </a:lnTo>
                  <a:lnTo>
                    <a:pt x="1550" y="53"/>
                  </a:lnTo>
                  <a:lnTo>
                    <a:pt x="1608" y="56"/>
                  </a:lnTo>
                  <a:lnTo>
                    <a:pt x="1667" y="63"/>
                  </a:lnTo>
                  <a:lnTo>
                    <a:pt x="1724" y="71"/>
                  </a:lnTo>
                  <a:lnTo>
                    <a:pt x="1753" y="76"/>
                  </a:lnTo>
                  <a:lnTo>
                    <a:pt x="1781" y="81"/>
                  </a:lnTo>
                  <a:lnTo>
                    <a:pt x="1808" y="89"/>
                  </a:lnTo>
                  <a:lnTo>
                    <a:pt x="1836" y="97"/>
                  </a:lnTo>
                  <a:lnTo>
                    <a:pt x="1863" y="105"/>
                  </a:lnTo>
                  <a:lnTo>
                    <a:pt x="1890" y="115"/>
                  </a:lnTo>
                  <a:lnTo>
                    <a:pt x="1916" y="126"/>
                  </a:lnTo>
                  <a:lnTo>
                    <a:pt x="1942" y="139"/>
                  </a:lnTo>
                  <a:lnTo>
                    <a:pt x="1967" y="152"/>
                  </a:lnTo>
                  <a:lnTo>
                    <a:pt x="1992" y="167"/>
                  </a:lnTo>
                  <a:lnTo>
                    <a:pt x="2017" y="184"/>
                  </a:lnTo>
                  <a:lnTo>
                    <a:pt x="2040" y="201"/>
                  </a:lnTo>
                  <a:lnTo>
                    <a:pt x="2069" y="226"/>
                  </a:lnTo>
                  <a:lnTo>
                    <a:pt x="2092" y="251"/>
                  </a:lnTo>
                  <a:lnTo>
                    <a:pt x="2113" y="276"/>
                  </a:lnTo>
                  <a:lnTo>
                    <a:pt x="2128" y="301"/>
                  </a:lnTo>
                  <a:lnTo>
                    <a:pt x="2140" y="327"/>
                  </a:lnTo>
                  <a:lnTo>
                    <a:pt x="2147" y="352"/>
                  </a:lnTo>
                  <a:lnTo>
                    <a:pt x="2152" y="377"/>
                  </a:lnTo>
                  <a:lnTo>
                    <a:pt x="2152" y="402"/>
                  </a:lnTo>
                  <a:lnTo>
                    <a:pt x="2150" y="427"/>
                  </a:lnTo>
                  <a:lnTo>
                    <a:pt x="2144" y="452"/>
                  </a:lnTo>
                  <a:lnTo>
                    <a:pt x="2135" y="477"/>
                  </a:lnTo>
                  <a:lnTo>
                    <a:pt x="2125" y="500"/>
                  </a:lnTo>
                  <a:lnTo>
                    <a:pt x="2112" y="524"/>
                  </a:lnTo>
                  <a:lnTo>
                    <a:pt x="2097" y="548"/>
                  </a:lnTo>
                  <a:lnTo>
                    <a:pt x="2079" y="570"/>
                  </a:lnTo>
                  <a:lnTo>
                    <a:pt x="2060" y="593"/>
                  </a:lnTo>
                  <a:lnTo>
                    <a:pt x="2039" y="614"/>
                  </a:lnTo>
                  <a:lnTo>
                    <a:pt x="2017" y="635"/>
                  </a:lnTo>
                  <a:lnTo>
                    <a:pt x="1994" y="654"/>
                  </a:lnTo>
                  <a:lnTo>
                    <a:pt x="1970" y="673"/>
                  </a:lnTo>
                  <a:lnTo>
                    <a:pt x="1944" y="691"/>
                  </a:lnTo>
                  <a:lnTo>
                    <a:pt x="1919" y="708"/>
                  </a:lnTo>
                  <a:lnTo>
                    <a:pt x="1894" y="725"/>
                  </a:lnTo>
                  <a:lnTo>
                    <a:pt x="1868" y="740"/>
                  </a:lnTo>
                  <a:lnTo>
                    <a:pt x="1842" y="754"/>
                  </a:lnTo>
                  <a:lnTo>
                    <a:pt x="1816" y="766"/>
                  </a:lnTo>
                  <a:lnTo>
                    <a:pt x="1791" y="778"/>
                  </a:lnTo>
                  <a:lnTo>
                    <a:pt x="1766" y="788"/>
                  </a:lnTo>
                  <a:lnTo>
                    <a:pt x="1742" y="798"/>
                  </a:lnTo>
                  <a:lnTo>
                    <a:pt x="1720" y="804"/>
                  </a:lnTo>
                  <a:lnTo>
                    <a:pt x="1699" y="811"/>
                  </a:lnTo>
                  <a:lnTo>
                    <a:pt x="1679" y="815"/>
                  </a:lnTo>
                  <a:lnTo>
                    <a:pt x="1657" y="820"/>
                  </a:lnTo>
                  <a:lnTo>
                    <a:pt x="1637" y="825"/>
                  </a:lnTo>
                  <a:lnTo>
                    <a:pt x="1615" y="830"/>
                  </a:lnTo>
                  <a:lnTo>
                    <a:pt x="1593" y="837"/>
                  </a:lnTo>
                  <a:lnTo>
                    <a:pt x="1572" y="842"/>
                  </a:lnTo>
                  <a:lnTo>
                    <a:pt x="1551" y="846"/>
                  </a:lnTo>
                  <a:lnTo>
                    <a:pt x="1530" y="849"/>
                  </a:lnTo>
                  <a:lnTo>
                    <a:pt x="1507" y="850"/>
                  </a:lnTo>
                  <a:lnTo>
                    <a:pt x="1491" y="850"/>
                  </a:lnTo>
                  <a:lnTo>
                    <a:pt x="1475" y="853"/>
                  </a:lnTo>
                  <a:lnTo>
                    <a:pt x="1458" y="855"/>
                  </a:lnTo>
                  <a:lnTo>
                    <a:pt x="1442" y="859"/>
                  </a:lnTo>
                  <a:lnTo>
                    <a:pt x="1426" y="862"/>
                  </a:lnTo>
                  <a:lnTo>
                    <a:pt x="1410" y="865"/>
                  </a:lnTo>
                  <a:lnTo>
                    <a:pt x="1392" y="866"/>
                  </a:lnTo>
                  <a:lnTo>
                    <a:pt x="1377" y="865"/>
                  </a:lnTo>
                  <a:lnTo>
                    <a:pt x="1361" y="863"/>
                  </a:lnTo>
                  <a:lnTo>
                    <a:pt x="1345" y="861"/>
                  </a:lnTo>
                  <a:lnTo>
                    <a:pt x="1332" y="857"/>
                  </a:lnTo>
                  <a:lnTo>
                    <a:pt x="1321" y="853"/>
                  </a:lnTo>
                  <a:lnTo>
                    <a:pt x="1318" y="849"/>
                  </a:lnTo>
                  <a:lnTo>
                    <a:pt x="1315" y="846"/>
                  </a:lnTo>
                  <a:lnTo>
                    <a:pt x="1314" y="842"/>
                  </a:lnTo>
                  <a:lnTo>
                    <a:pt x="1315" y="837"/>
                  </a:lnTo>
                  <a:lnTo>
                    <a:pt x="1317" y="832"/>
                  </a:lnTo>
                  <a:lnTo>
                    <a:pt x="1320" y="827"/>
                  </a:lnTo>
                  <a:lnTo>
                    <a:pt x="1325" y="820"/>
                  </a:lnTo>
                  <a:lnTo>
                    <a:pt x="1334" y="812"/>
                  </a:lnTo>
                  <a:lnTo>
                    <a:pt x="1352" y="798"/>
                  </a:lnTo>
                  <a:lnTo>
                    <a:pt x="1373" y="784"/>
                  </a:lnTo>
                  <a:lnTo>
                    <a:pt x="1395" y="774"/>
                  </a:lnTo>
                  <a:lnTo>
                    <a:pt x="1417" y="765"/>
                  </a:lnTo>
                  <a:lnTo>
                    <a:pt x="1440" y="757"/>
                  </a:lnTo>
                  <a:lnTo>
                    <a:pt x="1463" y="752"/>
                  </a:lnTo>
                  <a:lnTo>
                    <a:pt x="1485" y="746"/>
                  </a:lnTo>
                  <a:lnTo>
                    <a:pt x="1508" y="744"/>
                  </a:lnTo>
                  <a:lnTo>
                    <a:pt x="1525" y="744"/>
                  </a:lnTo>
                  <a:lnTo>
                    <a:pt x="1543" y="745"/>
                  </a:lnTo>
                  <a:lnTo>
                    <a:pt x="1560" y="748"/>
                  </a:lnTo>
                  <a:lnTo>
                    <a:pt x="1577" y="752"/>
                  </a:lnTo>
                  <a:lnTo>
                    <a:pt x="1594" y="756"/>
                  </a:lnTo>
                  <a:lnTo>
                    <a:pt x="1612" y="758"/>
                  </a:lnTo>
                  <a:lnTo>
                    <a:pt x="1629" y="759"/>
                  </a:lnTo>
                  <a:lnTo>
                    <a:pt x="1647" y="758"/>
                  </a:lnTo>
                  <a:lnTo>
                    <a:pt x="1667" y="756"/>
                  </a:lnTo>
                  <a:lnTo>
                    <a:pt x="1687" y="752"/>
                  </a:lnTo>
                  <a:lnTo>
                    <a:pt x="1709" y="746"/>
                  </a:lnTo>
                  <a:lnTo>
                    <a:pt x="1730" y="740"/>
                  </a:lnTo>
                  <a:lnTo>
                    <a:pt x="1751" y="731"/>
                  </a:lnTo>
                  <a:lnTo>
                    <a:pt x="1770" y="720"/>
                  </a:lnTo>
                  <a:lnTo>
                    <a:pt x="1789" y="708"/>
                  </a:lnTo>
                  <a:lnTo>
                    <a:pt x="1805" y="695"/>
                  </a:lnTo>
                  <a:lnTo>
                    <a:pt x="1810" y="686"/>
                  </a:lnTo>
                  <a:lnTo>
                    <a:pt x="1818" y="671"/>
                  </a:lnTo>
                  <a:lnTo>
                    <a:pt x="1824" y="652"/>
                  </a:lnTo>
                  <a:lnTo>
                    <a:pt x="1831" y="631"/>
                  </a:lnTo>
                  <a:lnTo>
                    <a:pt x="1833" y="620"/>
                  </a:lnTo>
                  <a:lnTo>
                    <a:pt x="1835" y="610"/>
                  </a:lnTo>
                  <a:lnTo>
                    <a:pt x="1835" y="600"/>
                  </a:lnTo>
                  <a:lnTo>
                    <a:pt x="1835" y="593"/>
                  </a:lnTo>
                  <a:lnTo>
                    <a:pt x="1833" y="587"/>
                  </a:lnTo>
                  <a:lnTo>
                    <a:pt x="1831" y="582"/>
                  </a:lnTo>
                  <a:lnTo>
                    <a:pt x="1826" y="581"/>
                  </a:lnTo>
                  <a:lnTo>
                    <a:pt x="1820" y="581"/>
                  </a:lnTo>
                  <a:lnTo>
                    <a:pt x="1847" y="573"/>
                  </a:lnTo>
                  <a:lnTo>
                    <a:pt x="1874" y="562"/>
                  </a:lnTo>
                  <a:lnTo>
                    <a:pt x="1900" y="550"/>
                  </a:lnTo>
                  <a:lnTo>
                    <a:pt x="1925" y="536"/>
                  </a:lnTo>
                  <a:lnTo>
                    <a:pt x="1948" y="520"/>
                  </a:lnTo>
                  <a:lnTo>
                    <a:pt x="1968" y="502"/>
                  </a:lnTo>
                  <a:lnTo>
                    <a:pt x="1978" y="493"/>
                  </a:lnTo>
                  <a:lnTo>
                    <a:pt x="1986" y="483"/>
                  </a:lnTo>
                  <a:lnTo>
                    <a:pt x="1994" y="473"/>
                  </a:lnTo>
                  <a:lnTo>
                    <a:pt x="2000" y="462"/>
                  </a:lnTo>
                  <a:lnTo>
                    <a:pt x="2006" y="452"/>
                  </a:lnTo>
                  <a:lnTo>
                    <a:pt x="2010" y="441"/>
                  </a:lnTo>
                  <a:lnTo>
                    <a:pt x="2015" y="429"/>
                  </a:lnTo>
                  <a:lnTo>
                    <a:pt x="2017" y="418"/>
                  </a:lnTo>
                  <a:lnTo>
                    <a:pt x="2018" y="406"/>
                  </a:lnTo>
                  <a:lnTo>
                    <a:pt x="2018" y="394"/>
                  </a:lnTo>
                  <a:lnTo>
                    <a:pt x="2017" y="382"/>
                  </a:lnTo>
                  <a:lnTo>
                    <a:pt x="2013" y="370"/>
                  </a:lnTo>
                  <a:lnTo>
                    <a:pt x="2009" y="357"/>
                  </a:lnTo>
                  <a:lnTo>
                    <a:pt x="2004" y="344"/>
                  </a:lnTo>
                  <a:lnTo>
                    <a:pt x="1996" y="332"/>
                  </a:lnTo>
                  <a:lnTo>
                    <a:pt x="1988" y="319"/>
                  </a:lnTo>
                  <a:lnTo>
                    <a:pt x="1977" y="306"/>
                  </a:lnTo>
                  <a:lnTo>
                    <a:pt x="1965" y="293"/>
                  </a:lnTo>
                  <a:lnTo>
                    <a:pt x="1950" y="280"/>
                  </a:lnTo>
                  <a:lnTo>
                    <a:pt x="1934" y="266"/>
                  </a:lnTo>
                  <a:lnTo>
                    <a:pt x="1901" y="243"/>
                  </a:lnTo>
                  <a:lnTo>
                    <a:pt x="1867" y="220"/>
                  </a:lnTo>
                  <a:lnTo>
                    <a:pt x="1831" y="201"/>
                  </a:lnTo>
                  <a:lnTo>
                    <a:pt x="1795" y="182"/>
                  </a:lnTo>
                  <a:lnTo>
                    <a:pt x="1759" y="167"/>
                  </a:lnTo>
                  <a:lnTo>
                    <a:pt x="1721" y="152"/>
                  </a:lnTo>
                  <a:lnTo>
                    <a:pt x="1682" y="139"/>
                  </a:lnTo>
                  <a:lnTo>
                    <a:pt x="1642" y="127"/>
                  </a:lnTo>
                  <a:lnTo>
                    <a:pt x="1602" y="117"/>
                  </a:lnTo>
                  <a:lnTo>
                    <a:pt x="1562" y="107"/>
                  </a:lnTo>
                  <a:lnTo>
                    <a:pt x="1521" y="101"/>
                  </a:lnTo>
                  <a:lnTo>
                    <a:pt x="1480" y="94"/>
                  </a:lnTo>
                  <a:lnTo>
                    <a:pt x="1438" y="88"/>
                  </a:lnTo>
                  <a:lnTo>
                    <a:pt x="1396" y="84"/>
                  </a:lnTo>
                  <a:lnTo>
                    <a:pt x="1352" y="80"/>
                  </a:lnTo>
                  <a:lnTo>
                    <a:pt x="1310" y="77"/>
                  </a:lnTo>
                  <a:lnTo>
                    <a:pt x="1225" y="73"/>
                  </a:lnTo>
                  <a:lnTo>
                    <a:pt x="1139" y="72"/>
                  </a:lnTo>
                  <a:lnTo>
                    <a:pt x="1054" y="72"/>
                  </a:lnTo>
                  <a:lnTo>
                    <a:pt x="970" y="72"/>
                  </a:lnTo>
                  <a:lnTo>
                    <a:pt x="887" y="73"/>
                  </a:lnTo>
                  <a:lnTo>
                    <a:pt x="806" y="73"/>
                  </a:lnTo>
                  <a:lnTo>
                    <a:pt x="728" y="72"/>
                  </a:lnTo>
                  <a:lnTo>
                    <a:pt x="653" y="68"/>
                  </a:lnTo>
                  <a:lnTo>
                    <a:pt x="592" y="65"/>
                  </a:lnTo>
                  <a:lnTo>
                    <a:pt x="528" y="64"/>
                  </a:lnTo>
                  <a:lnTo>
                    <a:pt x="495" y="64"/>
                  </a:lnTo>
                  <a:lnTo>
                    <a:pt x="461" y="64"/>
                  </a:lnTo>
                  <a:lnTo>
                    <a:pt x="428" y="67"/>
                  </a:lnTo>
                  <a:lnTo>
                    <a:pt x="393" y="69"/>
                  </a:lnTo>
                  <a:lnTo>
                    <a:pt x="360" y="74"/>
                  </a:lnTo>
                  <a:lnTo>
                    <a:pt x="326" y="80"/>
                  </a:lnTo>
                  <a:lnTo>
                    <a:pt x="294" y="88"/>
                  </a:lnTo>
                  <a:lnTo>
                    <a:pt x="263" y="97"/>
                  </a:lnTo>
                  <a:lnTo>
                    <a:pt x="233" y="107"/>
                  </a:lnTo>
                  <a:lnTo>
                    <a:pt x="202" y="121"/>
                  </a:lnTo>
                  <a:lnTo>
                    <a:pt x="174" y="135"/>
                  </a:lnTo>
                  <a:lnTo>
                    <a:pt x="148" y="152"/>
                  </a:lnTo>
                  <a:lnTo>
                    <a:pt x="140" y="159"/>
                  </a:lnTo>
                  <a:lnTo>
                    <a:pt x="132" y="165"/>
                  </a:lnTo>
                  <a:lnTo>
                    <a:pt x="125" y="172"/>
                  </a:lnTo>
                  <a:lnTo>
                    <a:pt x="117" y="177"/>
                  </a:lnTo>
                  <a:lnTo>
                    <a:pt x="110" y="184"/>
                  </a:lnTo>
                  <a:lnTo>
                    <a:pt x="105" y="190"/>
                  </a:lnTo>
                  <a:lnTo>
                    <a:pt x="99" y="197"/>
                  </a:lnTo>
                  <a:lnTo>
                    <a:pt x="93" y="202"/>
                  </a:lnTo>
                  <a:close/>
                </a:path>
              </a:pathLst>
            </a:custGeom>
            <a:solidFill>
              <a:srgbClr val="A5E2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5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矩形 1050"/>
          <p:cNvSpPr/>
          <p:nvPr/>
        </p:nvSpPr>
        <p:spPr>
          <a:xfrm>
            <a:off x="1269655" y="4678104"/>
            <a:ext cx="6604693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TW" altLang="en-US" sz="10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69850" dir="5400000" sy="-100000" algn="bl" rotWithShape="0"/>
                </a:effectLst>
              </a:rPr>
              <a:t>中</a:t>
            </a:r>
            <a:r>
              <a:rPr lang="zh-TW" altLang="en-US" sz="10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69850" dir="5400000" sy="-100000" algn="bl" rotWithShape="0"/>
                </a:effectLst>
              </a:rPr>
              <a:t>秋</a:t>
            </a:r>
            <a:r>
              <a:rPr lang="zh-TW" altLang="en-US" sz="10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0000" endA="300" endPos="50000" dist="69850" dir="5400000" sy="-100000" algn="bl" rotWithShape="0"/>
                </a:effectLst>
              </a:rPr>
              <a:t>節快樂</a:t>
            </a:r>
            <a:endParaRPr lang="zh-TW" altLang="en-US" sz="10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0000" endA="300" endPos="50000" dist="69850" dir="5400000" sy="-100000" algn="bl" rotWithShape="0"/>
              </a:effectLst>
            </a:endParaRPr>
          </a:p>
        </p:txBody>
      </p:sp>
      <p:sp>
        <p:nvSpPr>
          <p:cNvPr id="1052" name="橢圓 1051"/>
          <p:cNvSpPr/>
          <p:nvPr/>
        </p:nvSpPr>
        <p:spPr>
          <a:xfrm>
            <a:off x="0" y="4941168"/>
            <a:ext cx="1710290" cy="171029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62000">
                <a:srgbClr val="FFC000"/>
              </a:gs>
              <a:gs pos="84000">
                <a:schemeClr val="accent6">
                  <a:shade val="94000"/>
                  <a:satMod val="135000"/>
                </a:schemeClr>
              </a:gs>
            </a:gsLst>
            <a:lin ang="5400000" scaled="1"/>
            <a:tileRect/>
          </a:gradFill>
          <a:ln>
            <a:noFill/>
          </a:ln>
          <a:effectLst>
            <a:glow rad="317500">
              <a:schemeClr val="accent3">
                <a:satMod val="175000"/>
                <a:alpha val="35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91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</cp:revision>
  <dcterms:created xsi:type="dcterms:W3CDTF">2012-04-30T03:33:12Z</dcterms:created>
  <dcterms:modified xsi:type="dcterms:W3CDTF">2012-04-30T03:44:35Z</dcterms:modified>
</cp:coreProperties>
</file>