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9900"/>
    <a:srgbClr val="00FF00"/>
    <a:srgbClr val="99FF66"/>
    <a:srgbClr val="CCFFFF"/>
    <a:srgbClr val="3366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8964613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0D6133A-8D70-4D68-A57E-5A96ACB5A78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977900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1778000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179388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8172450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3376613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4975225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4175125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5773738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7372350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6573838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8" name="AutoShape 18"/>
          <p:cNvSpPr>
            <a:spLocks noChangeArrowheads="1"/>
          </p:cNvSpPr>
          <p:nvPr/>
        </p:nvSpPr>
        <p:spPr bwMode="auto">
          <a:xfrm>
            <a:off x="684213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2576513" y="-242888"/>
            <a:ext cx="719137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0" name="AutoShape 20"/>
          <p:cNvSpPr>
            <a:spLocks noChangeArrowheads="1"/>
          </p:cNvSpPr>
          <p:nvPr/>
        </p:nvSpPr>
        <p:spPr bwMode="auto">
          <a:xfrm>
            <a:off x="1474788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2266950" y="-387350"/>
            <a:ext cx="503238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2" name="AutoShape 22"/>
          <p:cNvSpPr>
            <a:spLocks noChangeArrowheads="1"/>
          </p:cNvSpPr>
          <p:nvPr/>
        </p:nvSpPr>
        <p:spPr bwMode="auto">
          <a:xfrm>
            <a:off x="3059113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>
            <a:off x="3851275" y="-387350"/>
            <a:ext cx="503238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4" name="AutoShape 24"/>
          <p:cNvSpPr>
            <a:spLocks noChangeArrowheads="1"/>
          </p:cNvSpPr>
          <p:nvPr/>
        </p:nvSpPr>
        <p:spPr bwMode="auto">
          <a:xfrm>
            <a:off x="4643438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5" name="AutoShape 25"/>
          <p:cNvSpPr>
            <a:spLocks noChangeArrowheads="1"/>
          </p:cNvSpPr>
          <p:nvPr/>
        </p:nvSpPr>
        <p:spPr bwMode="auto">
          <a:xfrm>
            <a:off x="5435600" y="-387350"/>
            <a:ext cx="503238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6227763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7" name="AutoShape 27"/>
          <p:cNvSpPr>
            <a:spLocks noChangeArrowheads="1"/>
          </p:cNvSpPr>
          <p:nvPr/>
        </p:nvSpPr>
        <p:spPr bwMode="auto">
          <a:xfrm>
            <a:off x="7019925" y="-387350"/>
            <a:ext cx="503238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8" name="AutoShape 28"/>
          <p:cNvSpPr>
            <a:spLocks noChangeArrowheads="1"/>
          </p:cNvSpPr>
          <p:nvPr/>
        </p:nvSpPr>
        <p:spPr bwMode="auto">
          <a:xfrm>
            <a:off x="7812088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>
            <a:off x="8532813" y="-387350"/>
            <a:ext cx="503237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50" name="AutoShape 30"/>
          <p:cNvSpPr>
            <a:spLocks noChangeArrowheads="1"/>
          </p:cNvSpPr>
          <p:nvPr/>
        </p:nvSpPr>
        <p:spPr bwMode="auto">
          <a:xfrm>
            <a:off x="-611188" y="-242888"/>
            <a:ext cx="719138" cy="14128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51" name="AutoShape 31"/>
          <p:cNvSpPr>
            <a:spLocks noChangeArrowheads="1"/>
          </p:cNvSpPr>
          <p:nvPr/>
        </p:nvSpPr>
        <p:spPr bwMode="auto">
          <a:xfrm>
            <a:off x="-107950" y="-387350"/>
            <a:ext cx="503238" cy="1223963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5152" name="Group 32"/>
          <p:cNvGrpSpPr>
            <a:grpSpLocks/>
          </p:cNvGrpSpPr>
          <p:nvPr/>
        </p:nvGrpSpPr>
        <p:grpSpPr bwMode="auto">
          <a:xfrm rot="-418250">
            <a:off x="1476375" y="4005263"/>
            <a:ext cx="8928100" cy="4678362"/>
            <a:chOff x="839" y="1843"/>
            <a:chExt cx="5624" cy="2947"/>
          </a:xfrm>
        </p:grpSpPr>
        <p:sp>
          <p:nvSpPr>
            <p:cNvPr id="5153" name="Freeform 33"/>
            <p:cNvSpPr>
              <a:spLocks/>
            </p:cNvSpPr>
            <p:nvPr userDrawn="1"/>
          </p:nvSpPr>
          <p:spPr bwMode="auto">
            <a:xfrm>
              <a:off x="839" y="1843"/>
              <a:ext cx="5443" cy="2721"/>
            </a:xfrm>
            <a:custGeom>
              <a:avLst/>
              <a:gdLst>
                <a:gd name="T0" fmla="*/ 3402 w 3402"/>
                <a:gd name="T1" fmla="*/ 68 h 2245"/>
                <a:gd name="T2" fmla="*/ 2767 w 3402"/>
                <a:gd name="T3" fmla="*/ 159 h 2245"/>
                <a:gd name="T4" fmla="*/ 2268 w 3402"/>
                <a:gd name="T5" fmla="*/ 1021 h 2245"/>
                <a:gd name="T6" fmla="*/ 1089 w 3402"/>
                <a:gd name="T7" fmla="*/ 1066 h 2245"/>
                <a:gd name="T8" fmla="*/ 0 w 3402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2" h="2245">
                  <a:moveTo>
                    <a:pt x="3402" y="68"/>
                  </a:moveTo>
                  <a:cubicBezTo>
                    <a:pt x="3179" y="34"/>
                    <a:pt x="2956" y="0"/>
                    <a:pt x="2767" y="159"/>
                  </a:cubicBezTo>
                  <a:cubicBezTo>
                    <a:pt x="2578" y="318"/>
                    <a:pt x="2548" y="870"/>
                    <a:pt x="2268" y="1021"/>
                  </a:cubicBezTo>
                  <a:cubicBezTo>
                    <a:pt x="1988" y="1172"/>
                    <a:pt x="1467" y="862"/>
                    <a:pt x="1089" y="1066"/>
                  </a:cubicBezTo>
                  <a:cubicBezTo>
                    <a:pt x="711" y="1270"/>
                    <a:pt x="355" y="1757"/>
                    <a:pt x="0" y="2245"/>
                  </a:cubicBezTo>
                </a:path>
              </a:pathLst>
            </a:custGeom>
            <a:noFill/>
            <a:ln w="317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54" name="Freeform 34"/>
            <p:cNvSpPr>
              <a:spLocks/>
            </p:cNvSpPr>
            <p:nvPr userDrawn="1"/>
          </p:nvSpPr>
          <p:spPr bwMode="auto">
            <a:xfrm>
              <a:off x="873" y="1899"/>
              <a:ext cx="5443" cy="2721"/>
            </a:xfrm>
            <a:custGeom>
              <a:avLst/>
              <a:gdLst>
                <a:gd name="T0" fmla="*/ 3402 w 3402"/>
                <a:gd name="T1" fmla="*/ 68 h 2245"/>
                <a:gd name="T2" fmla="*/ 2767 w 3402"/>
                <a:gd name="T3" fmla="*/ 159 h 2245"/>
                <a:gd name="T4" fmla="*/ 2268 w 3402"/>
                <a:gd name="T5" fmla="*/ 1021 h 2245"/>
                <a:gd name="T6" fmla="*/ 1089 w 3402"/>
                <a:gd name="T7" fmla="*/ 1066 h 2245"/>
                <a:gd name="T8" fmla="*/ 0 w 3402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2" h="2245">
                  <a:moveTo>
                    <a:pt x="3402" y="68"/>
                  </a:moveTo>
                  <a:cubicBezTo>
                    <a:pt x="3179" y="34"/>
                    <a:pt x="2956" y="0"/>
                    <a:pt x="2767" y="159"/>
                  </a:cubicBezTo>
                  <a:cubicBezTo>
                    <a:pt x="2578" y="318"/>
                    <a:pt x="2548" y="870"/>
                    <a:pt x="2268" y="1021"/>
                  </a:cubicBezTo>
                  <a:cubicBezTo>
                    <a:pt x="1988" y="1172"/>
                    <a:pt x="1467" y="862"/>
                    <a:pt x="1089" y="1066"/>
                  </a:cubicBezTo>
                  <a:cubicBezTo>
                    <a:pt x="711" y="1270"/>
                    <a:pt x="355" y="1757"/>
                    <a:pt x="0" y="2245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55" name="Freeform 35"/>
            <p:cNvSpPr>
              <a:spLocks/>
            </p:cNvSpPr>
            <p:nvPr userDrawn="1"/>
          </p:nvSpPr>
          <p:spPr bwMode="auto">
            <a:xfrm>
              <a:off x="930" y="1956"/>
              <a:ext cx="5443" cy="2721"/>
            </a:xfrm>
            <a:custGeom>
              <a:avLst/>
              <a:gdLst>
                <a:gd name="T0" fmla="*/ 3402 w 3402"/>
                <a:gd name="T1" fmla="*/ 68 h 2245"/>
                <a:gd name="T2" fmla="*/ 2767 w 3402"/>
                <a:gd name="T3" fmla="*/ 159 h 2245"/>
                <a:gd name="T4" fmla="*/ 2268 w 3402"/>
                <a:gd name="T5" fmla="*/ 1021 h 2245"/>
                <a:gd name="T6" fmla="*/ 1089 w 3402"/>
                <a:gd name="T7" fmla="*/ 1066 h 2245"/>
                <a:gd name="T8" fmla="*/ 0 w 3402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2" h="2245">
                  <a:moveTo>
                    <a:pt x="3402" y="68"/>
                  </a:moveTo>
                  <a:cubicBezTo>
                    <a:pt x="3179" y="34"/>
                    <a:pt x="2956" y="0"/>
                    <a:pt x="2767" y="159"/>
                  </a:cubicBezTo>
                  <a:cubicBezTo>
                    <a:pt x="2578" y="318"/>
                    <a:pt x="2548" y="870"/>
                    <a:pt x="2268" y="1021"/>
                  </a:cubicBezTo>
                  <a:cubicBezTo>
                    <a:pt x="1988" y="1172"/>
                    <a:pt x="1467" y="862"/>
                    <a:pt x="1089" y="1066"/>
                  </a:cubicBezTo>
                  <a:cubicBezTo>
                    <a:pt x="711" y="1270"/>
                    <a:pt x="355" y="1757"/>
                    <a:pt x="0" y="2245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56" name="Freeform 36"/>
            <p:cNvSpPr>
              <a:spLocks/>
            </p:cNvSpPr>
            <p:nvPr userDrawn="1"/>
          </p:nvSpPr>
          <p:spPr bwMode="auto">
            <a:xfrm>
              <a:off x="975" y="2024"/>
              <a:ext cx="5443" cy="2721"/>
            </a:xfrm>
            <a:custGeom>
              <a:avLst/>
              <a:gdLst>
                <a:gd name="T0" fmla="*/ 3402 w 3402"/>
                <a:gd name="T1" fmla="*/ 68 h 2245"/>
                <a:gd name="T2" fmla="*/ 2767 w 3402"/>
                <a:gd name="T3" fmla="*/ 159 h 2245"/>
                <a:gd name="T4" fmla="*/ 2268 w 3402"/>
                <a:gd name="T5" fmla="*/ 1021 h 2245"/>
                <a:gd name="T6" fmla="*/ 1089 w 3402"/>
                <a:gd name="T7" fmla="*/ 1066 h 2245"/>
                <a:gd name="T8" fmla="*/ 0 w 3402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2" h="2245">
                  <a:moveTo>
                    <a:pt x="3402" y="68"/>
                  </a:moveTo>
                  <a:cubicBezTo>
                    <a:pt x="3179" y="34"/>
                    <a:pt x="2956" y="0"/>
                    <a:pt x="2767" y="159"/>
                  </a:cubicBezTo>
                  <a:cubicBezTo>
                    <a:pt x="2578" y="318"/>
                    <a:pt x="2548" y="870"/>
                    <a:pt x="2268" y="1021"/>
                  </a:cubicBezTo>
                  <a:cubicBezTo>
                    <a:pt x="1988" y="1172"/>
                    <a:pt x="1467" y="862"/>
                    <a:pt x="1089" y="1066"/>
                  </a:cubicBezTo>
                  <a:cubicBezTo>
                    <a:pt x="711" y="1270"/>
                    <a:pt x="355" y="1757"/>
                    <a:pt x="0" y="2245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57" name="Freeform 37"/>
            <p:cNvSpPr>
              <a:spLocks/>
            </p:cNvSpPr>
            <p:nvPr userDrawn="1"/>
          </p:nvSpPr>
          <p:spPr bwMode="auto">
            <a:xfrm>
              <a:off x="1020" y="2069"/>
              <a:ext cx="5443" cy="2721"/>
            </a:xfrm>
            <a:custGeom>
              <a:avLst/>
              <a:gdLst>
                <a:gd name="T0" fmla="*/ 3402 w 3402"/>
                <a:gd name="T1" fmla="*/ 68 h 2245"/>
                <a:gd name="T2" fmla="*/ 2767 w 3402"/>
                <a:gd name="T3" fmla="*/ 159 h 2245"/>
                <a:gd name="T4" fmla="*/ 2268 w 3402"/>
                <a:gd name="T5" fmla="*/ 1021 h 2245"/>
                <a:gd name="T6" fmla="*/ 1089 w 3402"/>
                <a:gd name="T7" fmla="*/ 1066 h 2245"/>
                <a:gd name="T8" fmla="*/ 0 w 3402"/>
                <a:gd name="T9" fmla="*/ 2245 h 2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2" h="2245">
                  <a:moveTo>
                    <a:pt x="3402" y="68"/>
                  </a:moveTo>
                  <a:cubicBezTo>
                    <a:pt x="3179" y="34"/>
                    <a:pt x="2956" y="0"/>
                    <a:pt x="2767" y="159"/>
                  </a:cubicBezTo>
                  <a:cubicBezTo>
                    <a:pt x="2578" y="318"/>
                    <a:pt x="2548" y="870"/>
                    <a:pt x="2268" y="1021"/>
                  </a:cubicBezTo>
                  <a:cubicBezTo>
                    <a:pt x="1988" y="1172"/>
                    <a:pt x="1467" y="862"/>
                    <a:pt x="1089" y="1066"/>
                  </a:cubicBezTo>
                  <a:cubicBezTo>
                    <a:pt x="711" y="1270"/>
                    <a:pt x="355" y="1757"/>
                    <a:pt x="0" y="2245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5158" name="Music"/>
          <p:cNvSpPr>
            <a:spLocks noEditPoints="1" noChangeArrowheads="1"/>
          </p:cNvSpPr>
          <p:nvPr/>
        </p:nvSpPr>
        <p:spPr bwMode="auto">
          <a:xfrm rot="2846545">
            <a:off x="8459788" y="3500438"/>
            <a:ext cx="473075" cy="473075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5159" name="Music"/>
          <p:cNvSpPr>
            <a:spLocks noEditPoints="1" noChangeArrowheads="1"/>
          </p:cNvSpPr>
          <p:nvPr/>
        </p:nvSpPr>
        <p:spPr bwMode="auto">
          <a:xfrm rot="7811407">
            <a:off x="4679950" y="5913438"/>
            <a:ext cx="401638" cy="328612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0080">
              <a:alpha val="2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5160" name="Music"/>
          <p:cNvSpPr>
            <a:spLocks noEditPoints="1" noChangeArrowheads="1"/>
          </p:cNvSpPr>
          <p:nvPr/>
        </p:nvSpPr>
        <p:spPr bwMode="auto">
          <a:xfrm rot="746192">
            <a:off x="7164388" y="5949950"/>
            <a:ext cx="328612" cy="328613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5161" name="Music"/>
          <p:cNvSpPr>
            <a:spLocks noEditPoints="1" noChangeArrowheads="1"/>
          </p:cNvSpPr>
          <p:nvPr/>
        </p:nvSpPr>
        <p:spPr bwMode="auto">
          <a:xfrm rot="-2527654">
            <a:off x="3635375" y="6381750"/>
            <a:ext cx="328613" cy="328613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5162" name="Music"/>
          <p:cNvSpPr>
            <a:spLocks noEditPoints="1" noChangeArrowheads="1"/>
          </p:cNvSpPr>
          <p:nvPr/>
        </p:nvSpPr>
        <p:spPr bwMode="auto">
          <a:xfrm rot="19072346" flipV="1">
            <a:off x="8101013" y="4941888"/>
            <a:ext cx="328612" cy="358775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99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500"/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  <p:bldP spid="5134" grpId="0" animBg="1"/>
      <p:bldP spid="5137" grpId="0" animBg="1"/>
      <p:bldP spid="5138" grpId="0" animBg="1"/>
      <p:bldP spid="5139" grpId="0" animBg="1"/>
      <p:bldP spid="5141" grpId="0" animBg="1"/>
      <p:bldP spid="5144" grpId="0" animBg="1"/>
      <p:bldP spid="5145" grpId="0" animBg="1"/>
      <p:bldP spid="5148" grpId="0" animBg="1"/>
      <p:bldP spid="5158" grpId="0" animBg="1"/>
      <p:bldP spid="5160" grpId="0" animBg="1"/>
      <p:bldP spid="5161" grpId="0" animBg="1"/>
      <p:bldP spid="516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A6629-BA06-42BE-A2E1-A1B71B3B98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86648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27930-9362-45F2-8465-B113F6128DF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6640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F8379-2AD9-4FC6-A450-CF6B58565AE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486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63AD0-C17E-4D88-B262-06F82C44E57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9988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CE09A-90E5-46AC-A5EF-F58E1BA336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17664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CE600-1B9F-401F-B953-2E7891604A7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9963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64DCC-EA5B-4A6A-9FF3-948CCBC354F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6756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BA535-C53E-4950-A62B-CF4FEBE2C4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783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47E44-90C1-4601-8F0D-B5F1DE30F36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922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EF1CD-04E9-49D7-BEE1-90542A3CE2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716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50000">
              <a:srgbClr val="FF99CC"/>
            </a:gs>
            <a:gs pos="100000">
              <a:srgbClr val="FF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 rot="619561">
            <a:off x="6877050" y="2924175"/>
            <a:ext cx="2111375" cy="3841750"/>
            <a:chOff x="2653" y="1344"/>
            <a:chExt cx="1330" cy="2420"/>
          </a:xfrm>
        </p:grpSpPr>
        <p:sp>
          <p:nvSpPr>
            <p:cNvPr id="4099" name="Freeform 3"/>
            <p:cNvSpPr>
              <a:spLocks/>
            </p:cNvSpPr>
            <p:nvPr userDrawn="1"/>
          </p:nvSpPr>
          <p:spPr bwMode="auto">
            <a:xfrm>
              <a:off x="2789" y="1389"/>
              <a:ext cx="1141" cy="2375"/>
            </a:xfrm>
            <a:custGeom>
              <a:avLst/>
              <a:gdLst>
                <a:gd name="T0" fmla="*/ 1134 w 1141"/>
                <a:gd name="T1" fmla="*/ 0 h 2375"/>
                <a:gd name="T2" fmla="*/ 848 w 1141"/>
                <a:gd name="T3" fmla="*/ 487 h 2375"/>
                <a:gd name="T4" fmla="*/ 817 w 1141"/>
                <a:gd name="T5" fmla="*/ 817 h 2375"/>
                <a:gd name="T6" fmla="*/ 1134 w 1141"/>
                <a:gd name="T7" fmla="*/ 1361 h 2375"/>
                <a:gd name="T8" fmla="*/ 862 w 1141"/>
                <a:gd name="T9" fmla="*/ 1724 h 2375"/>
                <a:gd name="T10" fmla="*/ 408 w 1141"/>
                <a:gd name="T11" fmla="*/ 1996 h 2375"/>
                <a:gd name="T12" fmla="*/ 272 w 1141"/>
                <a:gd name="T13" fmla="*/ 2314 h 2375"/>
                <a:gd name="T14" fmla="*/ 0 w 1141"/>
                <a:gd name="T15" fmla="*/ 2359 h 2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1" h="2375">
                  <a:moveTo>
                    <a:pt x="1134" y="0"/>
                  </a:moveTo>
                  <a:cubicBezTo>
                    <a:pt x="1086" y="81"/>
                    <a:pt x="901" y="351"/>
                    <a:pt x="848" y="487"/>
                  </a:cubicBezTo>
                  <a:cubicBezTo>
                    <a:pt x="795" y="623"/>
                    <a:pt x="769" y="672"/>
                    <a:pt x="817" y="817"/>
                  </a:cubicBezTo>
                  <a:cubicBezTo>
                    <a:pt x="865" y="962"/>
                    <a:pt x="1127" y="1210"/>
                    <a:pt x="1134" y="1361"/>
                  </a:cubicBezTo>
                  <a:cubicBezTo>
                    <a:pt x="1141" y="1512"/>
                    <a:pt x="983" y="1618"/>
                    <a:pt x="862" y="1724"/>
                  </a:cubicBezTo>
                  <a:cubicBezTo>
                    <a:pt x="741" y="1830"/>
                    <a:pt x="506" y="1898"/>
                    <a:pt x="408" y="1996"/>
                  </a:cubicBezTo>
                  <a:cubicBezTo>
                    <a:pt x="310" y="2094"/>
                    <a:pt x="340" y="2253"/>
                    <a:pt x="272" y="2314"/>
                  </a:cubicBezTo>
                  <a:cubicBezTo>
                    <a:pt x="204" y="2375"/>
                    <a:pt x="45" y="2359"/>
                    <a:pt x="0" y="2359"/>
                  </a:cubicBezTo>
                </a:path>
              </a:pathLst>
            </a:cu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4100" name="Group 4"/>
            <p:cNvGrpSpPr>
              <a:grpSpLocks/>
            </p:cNvGrpSpPr>
            <p:nvPr userDrawn="1"/>
          </p:nvGrpSpPr>
          <p:grpSpPr bwMode="auto">
            <a:xfrm>
              <a:off x="2653" y="1344"/>
              <a:ext cx="1330" cy="2409"/>
              <a:chOff x="2918" y="1173"/>
              <a:chExt cx="1330" cy="2409"/>
            </a:xfrm>
          </p:grpSpPr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3107" y="1207"/>
                <a:ext cx="1141" cy="2375"/>
              </a:xfrm>
              <a:custGeom>
                <a:avLst/>
                <a:gdLst>
                  <a:gd name="T0" fmla="*/ 1134 w 1141"/>
                  <a:gd name="T1" fmla="*/ 0 h 2375"/>
                  <a:gd name="T2" fmla="*/ 848 w 1141"/>
                  <a:gd name="T3" fmla="*/ 487 h 2375"/>
                  <a:gd name="T4" fmla="*/ 817 w 1141"/>
                  <a:gd name="T5" fmla="*/ 817 h 2375"/>
                  <a:gd name="T6" fmla="*/ 1134 w 1141"/>
                  <a:gd name="T7" fmla="*/ 1361 h 2375"/>
                  <a:gd name="T8" fmla="*/ 862 w 1141"/>
                  <a:gd name="T9" fmla="*/ 1724 h 2375"/>
                  <a:gd name="T10" fmla="*/ 408 w 1141"/>
                  <a:gd name="T11" fmla="*/ 1996 h 2375"/>
                  <a:gd name="T12" fmla="*/ 272 w 1141"/>
                  <a:gd name="T13" fmla="*/ 2314 h 2375"/>
                  <a:gd name="T14" fmla="*/ 0 w 1141"/>
                  <a:gd name="T15" fmla="*/ 2359 h 2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1" h="2375">
                    <a:moveTo>
                      <a:pt x="1134" y="0"/>
                    </a:moveTo>
                    <a:cubicBezTo>
                      <a:pt x="1086" y="81"/>
                      <a:pt x="901" y="351"/>
                      <a:pt x="848" y="487"/>
                    </a:cubicBezTo>
                    <a:cubicBezTo>
                      <a:pt x="795" y="623"/>
                      <a:pt x="769" y="672"/>
                      <a:pt x="817" y="817"/>
                    </a:cubicBezTo>
                    <a:cubicBezTo>
                      <a:pt x="865" y="962"/>
                      <a:pt x="1127" y="1210"/>
                      <a:pt x="1134" y="1361"/>
                    </a:cubicBezTo>
                    <a:cubicBezTo>
                      <a:pt x="1141" y="1512"/>
                      <a:pt x="983" y="1618"/>
                      <a:pt x="862" y="1724"/>
                    </a:cubicBezTo>
                    <a:cubicBezTo>
                      <a:pt x="741" y="1830"/>
                      <a:pt x="506" y="1898"/>
                      <a:pt x="408" y="1996"/>
                    </a:cubicBezTo>
                    <a:cubicBezTo>
                      <a:pt x="310" y="2094"/>
                      <a:pt x="340" y="2253"/>
                      <a:pt x="272" y="2314"/>
                    </a:cubicBezTo>
                    <a:cubicBezTo>
                      <a:pt x="204" y="2375"/>
                      <a:pt x="45" y="2359"/>
                      <a:pt x="0" y="2359"/>
                    </a:cubicBezTo>
                  </a:path>
                </a:pathLst>
              </a:cu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102" name="Freeform 6"/>
              <p:cNvSpPr>
                <a:spLocks/>
              </p:cNvSpPr>
              <p:nvPr userDrawn="1"/>
            </p:nvSpPr>
            <p:spPr bwMode="auto">
              <a:xfrm>
                <a:off x="3016" y="1202"/>
                <a:ext cx="1141" cy="2375"/>
              </a:xfrm>
              <a:custGeom>
                <a:avLst/>
                <a:gdLst>
                  <a:gd name="T0" fmla="*/ 1134 w 1141"/>
                  <a:gd name="T1" fmla="*/ 0 h 2375"/>
                  <a:gd name="T2" fmla="*/ 848 w 1141"/>
                  <a:gd name="T3" fmla="*/ 487 h 2375"/>
                  <a:gd name="T4" fmla="*/ 817 w 1141"/>
                  <a:gd name="T5" fmla="*/ 817 h 2375"/>
                  <a:gd name="T6" fmla="*/ 1134 w 1141"/>
                  <a:gd name="T7" fmla="*/ 1361 h 2375"/>
                  <a:gd name="T8" fmla="*/ 862 w 1141"/>
                  <a:gd name="T9" fmla="*/ 1724 h 2375"/>
                  <a:gd name="T10" fmla="*/ 408 w 1141"/>
                  <a:gd name="T11" fmla="*/ 1996 h 2375"/>
                  <a:gd name="T12" fmla="*/ 272 w 1141"/>
                  <a:gd name="T13" fmla="*/ 2314 h 2375"/>
                  <a:gd name="T14" fmla="*/ 0 w 1141"/>
                  <a:gd name="T15" fmla="*/ 2359 h 2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1" h="2375">
                    <a:moveTo>
                      <a:pt x="1134" y="0"/>
                    </a:moveTo>
                    <a:cubicBezTo>
                      <a:pt x="1086" y="81"/>
                      <a:pt x="901" y="351"/>
                      <a:pt x="848" y="487"/>
                    </a:cubicBezTo>
                    <a:cubicBezTo>
                      <a:pt x="795" y="623"/>
                      <a:pt x="769" y="672"/>
                      <a:pt x="817" y="817"/>
                    </a:cubicBezTo>
                    <a:cubicBezTo>
                      <a:pt x="865" y="962"/>
                      <a:pt x="1127" y="1210"/>
                      <a:pt x="1134" y="1361"/>
                    </a:cubicBezTo>
                    <a:cubicBezTo>
                      <a:pt x="1141" y="1512"/>
                      <a:pt x="983" y="1618"/>
                      <a:pt x="862" y="1724"/>
                    </a:cubicBezTo>
                    <a:cubicBezTo>
                      <a:pt x="741" y="1830"/>
                      <a:pt x="506" y="1898"/>
                      <a:pt x="408" y="1996"/>
                    </a:cubicBezTo>
                    <a:cubicBezTo>
                      <a:pt x="310" y="2094"/>
                      <a:pt x="340" y="2253"/>
                      <a:pt x="272" y="2314"/>
                    </a:cubicBezTo>
                    <a:cubicBezTo>
                      <a:pt x="204" y="2375"/>
                      <a:pt x="45" y="2359"/>
                      <a:pt x="0" y="2359"/>
                    </a:cubicBezTo>
                  </a:path>
                </a:pathLst>
              </a:cu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103" name="Freeform 7"/>
              <p:cNvSpPr>
                <a:spLocks/>
              </p:cNvSpPr>
              <p:nvPr userDrawn="1"/>
            </p:nvSpPr>
            <p:spPr bwMode="auto">
              <a:xfrm>
                <a:off x="2964" y="1185"/>
                <a:ext cx="1141" cy="2375"/>
              </a:xfrm>
              <a:custGeom>
                <a:avLst/>
                <a:gdLst>
                  <a:gd name="T0" fmla="*/ 1134 w 1141"/>
                  <a:gd name="T1" fmla="*/ 0 h 2375"/>
                  <a:gd name="T2" fmla="*/ 848 w 1141"/>
                  <a:gd name="T3" fmla="*/ 487 h 2375"/>
                  <a:gd name="T4" fmla="*/ 817 w 1141"/>
                  <a:gd name="T5" fmla="*/ 817 h 2375"/>
                  <a:gd name="T6" fmla="*/ 1134 w 1141"/>
                  <a:gd name="T7" fmla="*/ 1361 h 2375"/>
                  <a:gd name="T8" fmla="*/ 862 w 1141"/>
                  <a:gd name="T9" fmla="*/ 1724 h 2375"/>
                  <a:gd name="T10" fmla="*/ 408 w 1141"/>
                  <a:gd name="T11" fmla="*/ 1996 h 2375"/>
                  <a:gd name="T12" fmla="*/ 272 w 1141"/>
                  <a:gd name="T13" fmla="*/ 2314 h 2375"/>
                  <a:gd name="T14" fmla="*/ 0 w 1141"/>
                  <a:gd name="T15" fmla="*/ 2359 h 2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1" h="2375">
                    <a:moveTo>
                      <a:pt x="1134" y="0"/>
                    </a:moveTo>
                    <a:cubicBezTo>
                      <a:pt x="1086" y="81"/>
                      <a:pt x="901" y="351"/>
                      <a:pt x="848" y="487"/>
                    </a:cubicBezTo>
                    <a:cubicBezTo>
                      <a:pt x="795" y="623"/>
                      <a:pt x="769" y="672"/>
                      <a:pt x="817" y="817"/>
                    </a:cubicBezTo>
                    <a:cubicBezTo>
                      <a:pt x="865" y="962"/>
                      <a:pt x="1127" y="1210"/>
                      <a:pt x="1134" y="1361"/>
                    </a:cubicBezTo>
                    <a:cubicBezTo>
                      <a:pt x="1141" y="1512"/>
                      <a:pt x="983" y="1618"/>
                      <a:pt x="862" y="1724"/>
                    </a:cubicBezTo>
                    <a:cubicBezTo>
                      <a:pt x="741" y="1830"/>
                      <a:pt x="506" y="1898"/>
                      <a:pt x="408" y="1996"/>
                    </a:cubicBezTo>
                    <a:cubicBezTo>
                      <a:pt x="310" y="2094"/>
                      <a:pt x="340" y="2253"/>
                      <a:pt x="272" y="2314"/>
                    </a:cubicBezTo>
                    <a:cubicBezTo>
                      <a:pt x="204" y="2375"/>
                      <a:pt x="45" y="2359"/>
                      <a:pt x="0" y="2359"/>
                    </a:cubicBezTo>
                  </a:path>
                </a:pathLst>
              </a:cu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  <p:sp>
            <p:nvSpPr>
              <p:cNvPr id="4104" name="Freeform 8"/>
              <p:cNvSpPr>
                <a:spLocks/>
              </p:cNvSpPr>
              <p:nvPr userDrawn="1"/>
            </p:nvSpPr>
            <p:spPr bwMode="auto">
              <a:xfrm>
                <a:off x="2918" y="1173"/>
                <a:ext cx="1141" cy="2375"/>
              </a:xfrm>
              <a:custGeom>
                <a:avLst/>
                <a:gdLst>
                  <a:gd name="T0" fmla="*/ 1134 w 1141"/>
                  <a:gd name="T1" fmla="*/ 0 h 2375"/>
                  <a:gd name="T2" fmla="*/ 848 w 1141"/>
                  <a:gd name="T3" fmla="*/ 487 h 2375"/>
                  <a:gd name="T4" fmla="*/ 817 w 1141"/>
                  <a:gd name="T5" fmla="*/ 817 h 2375"/>
                  <a:gd name="T6" fmla="*/ 1134 w 1141"/>
                  <a:gd name="T7" fmla="*/ 1361 h 2375"/>
                  <a:gd name="T8" fmla="*/ 862 w 1141"/>
                  <a:gd name="T9" fmla="*/ 1724 h 2375"/>
                  <a:gd name="T10" fmla="*/ 408 w 1141"/>
                  <a:gd name="T11" fmla="*/ 1996 h 2375"/>
                  <a:gd name="T12" fmla="*/ 272 w 1141"/>
                  <a:gd name="T13" fmla="*/ 2314 h 2375"/>
                  <a:gd name="T14" fmla="*/ 0 w 1141"/>
                  <a:gd name="T15" fmla="*/ 2359 h 2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1" h="2375">
                    <a:moveTo>
                      <a:pt x="1134" y="0"/>
                    </a:moveTo>
                    <a:cubicBezTo>
                      <a:pt x="1086" y="81"/>
                      <a:pt x="901" y="351"/>
                      <a:pt x="848" y="487"/>
                    </a:cubicBezTo>
                    <a:cubicBezTo>
                      <a:pt x="795" y="623"/>
                      <a:pt x="769" y="672"/>
                      <a:pt x="817" y="817"/>
                    </a:cubicBezTo>
                    <a:cubicBezTo>
                      <a:pt x="865" y="962"/>
                      <a:pt x="1127" y="1210"/>
                      <a:pt x="1134" y="1361"/>
                    </a:cubicBezTo>
                    <a:cubicBezTo>
                      <a:pt x="1141" y="1512"/>
                      <a:pt x="983" y="1618"/>
                      <a:pt x="862" y="1724"/>
                    </a:cubicBezTo>
                    <a:cubicBezTo>
                      <a:pt x="741" y="1830"/>
                      <a:pt x="506" y="1898"/>
                      <a:pt x="408" y="1996"/>
                    </a:cubicBezTo>
                    <a:cubicBezTo>
                      <a:pt x="310" y="2094"/>
                      <a:pt x="340" y="2253"/>
                      <a:pt x="272" y="2314"/>
                    </a:cubicBezTo>
                    <a:cubicBezTo>
                      <a:pt x="204" y="2375"/>
                      <a:pt x="45" y="2359"/>
                      <a:pt x="0" y="2359"/>
                    </a:cubicBezTo>
                  </a:path>
                </a:pathLst>
              </a:cu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TW" altLang="en-US"/>
              </a:p>
            </p:txBody>
          </p:sp>
        </p:grpSp>
      </p:grp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46AA8B-CC3F-41E7-8542-10576E481E4E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110" name="Music"/>
          <p:cNvSpPr>
            <a:spLocks noEditPoints="1" noChangeArrowheads="1"/>
          </p:cNvSpPr>
          <p:nvPr/>
        </p:nvSpPr>
        <p:spPr bwMode="auto">
          <a:xfrm rot="2846545">
            <a:off x="8619331" y="3404394"/>
            <a:ext cx="223838" cy="1778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1" name="Music"/>
          <p:cNvSpPr>
            <a:spLocks noEditPoints="1" noChangeArrowheads="1"/>
          </p:cNvSpPr>
          <p:nvPr/>
        </p:nvSpPr>
        <p:spPr bwMode="auto">
          <a:xfrm rot="7811407">
            <a:off x="8623300" y="4964113"/>
            <a:ext cx="242888" cy="207962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0080">
              <a:alpha val="2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2" name="Music"/>
          <p:cNvSpPr>
            <a:spLocks noEditPoints="1" noChangeArrowheads="1"/>
          </p:cNvSpPr>
          <p:nvPr/>
        </p:nvSpPr>
        <p:spPr bwMode="auto">
          <a:xfrm rot="746192">
            <a:off x="7226300" y="6019800"/>
            <a:ext cx="257175" cy="263525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00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3" name="Music"/>
          <p:cNvSpPr>
            <a:spLocks noEditPoints="1" noChangeArrowheads="1"/>
          </p:cNvSpPr>
          <p:nvPr/>
        </p:nvSpPr>
        <p:spPr bwMode="auto">
          <a:xfrm rot="-2527654">
            <a:off x="8799513" y="2844800"/>
            <a:ext cx="215900" cy="2159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4" name="Music"/>
          <p:cNvSpPr>
            <a:spLocks noEditPoints="1" noChangeArrowheads="1"/>
          </p:cNvSpPr>
          <p:nvPr/>
        </p:nvSpPr>
        <p:spPr bwMode="auto">
          <a:xfrm rot="19072346" flipV="1">
            <a:off x="7956550" y="5661025"/>
            <a:ext cx="215900" cy="287338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99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5" name="Music"/>
          <p:cNvSpPr>
            <a:spLocks noEditPoints="1" noChangeArrowheads="1"/>
          </p:cNvSpPr>
          <p:nvPr/>
        </p:nvSpPr>
        <p:spPr bwMode="auto">
          <a:xfrm rot="13492241" flipH="1">
            <a:off x="8235950" y="4229100"/>
            <a:ext cx="233363" cy="2159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FF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6" name="Music"/>
          <p:cNvSpPr>
            <a:spLocks noEditPoints="1" noChangeArrowheads="1"/>
          </p:cNvSpPr>
          <p:nvPr/>
        </p:nvSpPr>
        <p:spPr bwMode="auto">
          <a:xfrm rot="9631967">
            <a:off x="6443663" y="5805488"/>
            <a:ext cx="279400" cy="2603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4117" name="Music"/>
          <p:cNvSpPr>
            <a:spLocks noEditPoints="1" noChangeArrowheads="1"/>
          </p:cNvSpPr>
          <p:nvPr/>
        </p:nvSpPr>
        <p:spPr bwMode="auto">
          <a:xfrm rot="13039777">
            <a:off x="6372225" y="6381750"/>
            <a:ext cx="204788" cy="204788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8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5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" dur="500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 animBg="1"/>
      <p:bldP spid="4112" grpId="0" animBg="1"/>
      <p:bldP spid="4113" grpId="0" animBg="1"/>
      <p:bldP spid="4114" grpId="0" animBg="1"/>
      <p:bldP spid="4115" grpId="0" animBg="1"/>
      <p:bldP spid="4116" grpId="0" animBg="1"/>
      <p:bldP spid="4117" grpId="0" animBg="1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6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folHlink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folHlink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r>
              <a:rPr lang="zh-TW" altLang="en-US" sz="6600" dirty="0" smtClean="0"/>
              <a:t>這是什麼聲音？</a:t>
            </a:r>
            <a:r>
              <a:rPr lang="en-US" altLang="zh-TW" sz="6600" dirty="0" smtClean="0"/>
              <a:t/>
            </a:r>
            <a:br>
              <a:rPr lang="en-US" altLang="zh-TW" sz="6600" dirty="0" smtClean="0"/>
            </a:br>
            <a:r>
              <a:rPr lang="zh-TW" altLang="en-US" sz="3600" dirty="0" smtClean="0"/>
              <a:t>（按音符鈕聽聲音）</a:t>
            </a:r>
            <a:endParaRPr lang="zh-TW" altLang="en-US" sz="5400" dirty="0"/>
          </a:p>
        </p:txBody>
      </p:sp>
      <p:pic>
        <p:nvPicPr>
          <p:cNvPr id="8" name="Picture 28" descr="C:\Documents and Settings\user\Local Settings\Temporary Internet Files\Content.IE5\GQX32GZJ\MC90044214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44" y="2276872"/>
            <a:ext cx="2016224" cy="209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8" descr="C:\Documents and Settings\user\Local Settings\Temporary Internet Files\Content.IE5\GQX32GZJ\MC90044214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444" y="2276872"/>
            <a:ext cx="2016224" cy="209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8" descr="C:\Documents and Settings\user\Local Settings\Temporary Internet Files\Content.IE5\GQX32GZJ\MC90044214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044" y="2276872"/>
            <a:ext cx="2016224" cy="209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8" descr="C:\Documents and Settings\user\Local Settings\Temporary Internet Files\Content.IE5\GQX32GZJ\MC900442148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744" y="2276872"/>
            <a:ext cx="2016224" cy="209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字方塊 11"/>
          <p:cNvSpPr txBox="1"/>
          <p:nvPr/>
        </p:nvSpPr>
        <p:spPr>
          <a:xfrm>
            <a:off x="422360" y="4518850"/>
            <a:ext cx="1728192" cy="70788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4000" dirty="0" smtClean="0">
                <a:latin typeface="華康儷中黑" pitchFamily="49" charset="-120"/>
                <a:ea typeface="華康儷中黑" pitchFamily="49" charset="-120"/>
              </a:rPr>
              <a:t>看答</a:t>
            </a:r>
            <a:r>
              <a:rPr lang="zh-TW" altLang="en-US" sz="4000" dirty="0">
                <a:latin typeface="華康儷中黑" pitchFamily="49" charset="-120"/>
                <a:ea typeface="華康儷中黑" pitchFamily="49" charset="-120"/>
              </a:rPr>
              <a:t>案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2636060" y="4518850"/>
            <a:ext cx="1728192" cy="70788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000">
                <a:latin typeface="華康儷中黑" pitchFamily="49" charset="-120"/>
                <a:ea typeface="華康儷中黑" pitchFamily="49" charset="-120"/>
              </a:defRPr>
            </a:lvl1pPr>
          </a:lstStyle>
          <a:p>
            <a:r>
              <a:rPr lang="zh-TW" altLang="en-US" dirty="0"/>
              <a:t>看答案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4849760" y="4518850"/>
            <a:ext cx="1728192" cy="70788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000">
                <a:latin typeface="華康儷中黑" pitchFamily="49" charset="-120"/>
                <a:ea typeface="華康儷中黑" pitchFamily="49" charset="-120"/>
              </a:defRPr>
            </a:lvl1pPr>
          </a:lstStyle>
          <a:p>
            <a:r>
              <a:rPr lang="zh-TW" altLang="en-US" dirty="0"/>
              <a:t>看答案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7063460" y="4518850"/>
            <a:ext cx="1728192" cy="707886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rtlCol="0">
            <a:spAutoFit/>
          </a:bodyPr>
          <a:lstStyle>
            <a:defPPr>
              <a:defRPr lang="zh-TW"/>
            </a:defPPr>
            <a:lvl1pPr algn="ctr">
              <a:defRPr sz="4000">
                <a:latin typeface="華康儷中黑" pitchFamily="49" charset="-120"/>
                <a:ea typeface="華康儷中黑" pitchFamily="49" charset="-120"/>
              </a:defRPr>
            </a:lvl1pPr>
          </a:lstStyle>
          <a:p>
            <a:r>
              <a:rPr lang="zh-TW" altLang="en-US" dirty="0"/>
              <a:t>看答案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收銀機</a:t>
            </a:r>
            <a:endParaRPr lang="zh-TW" altLang="en-US" dirty="0"/>
          </a:p>
        </p:txBody>
      </p:sp>
      <p:pic>
        <p:nvPicPr>
          <p:cNvPr id="14338" name="Picture 2" descr="C:\Documents and Settings\user\Local Settings\Temporary Internet Files\Content.IE5\5T7L489M\MC900353982[1].wmf">
            <a:hlinkClick r:id="" action="ppaction://hlinkshowjump?jump=firstslide">
              <a:snd r:embed="rId2" name="cashreg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27" y="1700808"/>
            <a:ext cx="490466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9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擊鼓</a:t>
            </a:r>
            <a:endParaRPr lang="zh-TW" altLang="en-US" dirty="0"/>
          </a:p>
        </p:txBody>
      </p:sp>
      <p:pic>
        <p:nvPicPr>
          <p:cNvPr id="10244" name="Picture 4" descr="MCj02252000000[1]">
            <a:hlinkClick r:id="" action="ppaction://hlinkshowjump?jump=firstslide">
              <a:snd r:embed="rId2" name="drumroll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68242"/>
            <a:ext cx="3304456" cy="476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99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照相機</a:t>
            </a:r>
            <a:endParaRPr lang="zh-TW" altLang="en-US" dirty="0"/>
          </a:p>
        </p:txBody>
      </p:sp>
      <p:pic>
        <p:nvPicPr>
          <p:cNvPr id="11268" name="Picture 4" descr="MCj04172460000[1]">
            <a:hlinkClick r:id="" action="ppaction://hlinkshowjump?jump=firstslide">
              <a:snd r:embed="rId2" name="camera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6" y="1772816"/>
            <a:ext cx="4176117" cy="408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10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鼓掌</a:t>
            </a:r>
            <a:endParaRPr lang="zh-TW" altLang="en-US" dirty="0"/>
          </a:p>
        </p:txBody>
      </p:sp>
      <p:pic>
        <p:nvPicPr>
          <p:cNvPr id="12292" name="Picture 4" descr="MCj04298030000[1]">
            <a:hlinkClick r:id="" action="ppaction://hlinkshowjump?jump=firstslide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3488035" cy="442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94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音符設計簡報範本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華康特粗楷">
      <a:majorFont>
        <a:latin typeface="Times New Roman"/>
        <a:ea typeface="華康特粗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12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12_8 13">
        <a:dk1>
          <a:srgbClr val="000000"/>
        </a:dk1>
        <a:lt1>
          <a:srgbClr val="FFFFFF"/>
        </a:lt1>
        <a:dk2>
          <a:srgbClr val="00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14">
        <a:dk1>
          <a:srgbClr val="000000"/>
        </a:dk1>
        <a:lt1>
          <a:srgbClr val="FFFFFF"/>
        </a:lt1>
        <a:dk2>
          <a:srgbClr val="996633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15">
        <a:dk1>
          <a:srgbClr val="000000"/>
        </a:dk1>
        <a:lt1>
          <a:srgbClr val="FFFFFF"/>
        </a:lt1>
        <a:dk2>
          <a:srgbClr val="3333FF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12_8 16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17</Words>
  <Application>Microsoft Office PowerPoint</Application>
  <PresentationFormat>如螢幕大小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音符設計簡報範本</vt:lpstr>
      <vt:lpstr>這是什麼聲音？ （按音符鈕聽聲音）</vt:lpstr>
      <vt:lpstr>收銀機</vt:lpstr>
      <vt:lpstr>擊鼓</vt:lpstr>
      <vt:lpstr>照相機</vt:lpstr>
      <vt:lpstr>鼓掌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subject/>
  <dc:creator>user</dc:creator>
  <cp:keywords/>
  <dc:description/>
  <cp:lastModifiedBy>user</cp:lastModifiedBy>
  <cp:revision>3</cp:revision>
  <dcterms:created xsi:type="dcterms:W3CDTF">2012-05-04T02:51:28Z</dcterms:created>
  <dcterms:modified xsi:type="dcterms:W3CDTF">2012-05-29T02:30:21Z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TC011271071028</vt:lpwstr>
  </property>
</Properties>
</file>