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生活中的樂器</a:t>
            </a:r>
            <a:endParaRPr lang="zh-TW" altLang="en-US" dirty="0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二年三班　莫雜特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298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音樂的魔力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音樂可陶冶性情</a:t>
            </a:r>
          </a:p>
          <a:p>
            <a:pPr lvl="0"/>
            <a:r>
              <a:rPr lang="zh-TW" altLang="en-US" smtClean="0"/>
              <a:t>音樂可使人放鬆心情    </a:t>
            </a:r>
          </a:p>
          <a:p>
            <a:pPr lvl="0"/>
            <a:r>
              <a:rPr lang="zh-TW" altLang="en-US" smtClean="0"/>
              <a:t>增加生活中的樂趣</a:t>
            </a:r>
          </a:p>
        </p:txBody>
      </p:sp>
    </p:spTree>
    <p:extLst>
      <p:ext uri="{BB962C8B-B14F-4D97-AF65-F5344CB8AC3E}">
        <p14:creationId xmlns:p14="http://schemas.microsoft.com/office/powerpoint/2010/main" val="3957181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樂器的分類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弦樂器</a:t>
            </a:r>
          </a:p>
          <a:p>
            <a:pPr lvl="0"/>
            <a:r>
              <a:rPr lang="zh-TW" altLang="en-US" smtClean="0"/>
              <a:t>木管樂器</a:t>
            </a:r>
          </a:p>
          <a:p>
            <a:pPr lvl="0"/>
            <a:r>
              <a:rPr lang="zh-TW" altLang="en-US" smtClean="0"/>
              <a:t>銅管樂器</a:t>
            </a:r>
          </a:p>
          <a:p>
            <a:pPr lvl="0"/>
            <a:r>
              <a:rPr lang="zh-TW" altLang="en-US" smtClean="0"/>
              <a:t>鍵盤樂器</a:t>
            </a:r>
          </a:p>
          <a:p>
            <a:pPr lvl="0"/>
            <a:r>
              <a:rPr lang="zh-TW" altLang="en-US" smtClean="0"/>
              <a:t>節奏樂器（又稱敲擊樂器）</a:t>
            </a:r>
          </a:p>
          <a:p>
            <a:pPr lvl="1"/>
            <a:r>
              <a:rPr lang="zh-TW" altLang="en-US" smtClean="0"/>
              <a:t>有調性樂器</a:t>
            </a:r>
          </a:p>
          <a:p>
            <a:pPr lvl="1"/>
            <a:r>
              <a:rPr lang="zh-TW" altLang="en-US" smtClean="0"/>
              <a:t>無調性樂器</a:t>
            </a:r>
          </a:p>
        </p:txBody>
      </p:sp>
    </p:spTree>
    <p:extLst>
      <p:ext uri="{BB962C8B-B14F-4D97-AF65-F5344CB8AC3E}">
        <p14:creationId xmlns:p14="http://schemas.microsoft.com/office/powerpoint/2010/main" val="3194153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從大自然中取材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水</a:t>
            </a:r>
          </a:p>
          <a:p>
            <a:pPr lvl="0"/>
            <a:r>
              <a:rPr lang="zh-TW" altLang="en-US" smtClean="0"/>
              <a:t>石頭</a:t>
            </a:r>
          </a:p>
          <a:p>
            <a:pPr lvl="0"/>
            <a:r>
              <a:rPr lang="zh-TW" altLang="en-US" smtClean="0"/>
              <a:t>貝殼</a:t>
            </a:r>
          </a:p>
          <a:p>
            <a:pPr lvl="0"/>
            <a:r>
              <a:rPr lang="zh-TW" altLang="en-US" smtClean="0"/>
              <a:t>樹葉</a:t>
            </a:r>
          </a:p>
        </p:txBody>
      </p:sp>
    </p:spTree>
    <p:extLst>
      <p:ext uri="{BB962C8B-B14F-4D97-AF65-F5344CB8AC3E}">
        <p14:creationId xmlns:p14="http://schemas.microsoft.com/office/powerpoint/2010/main" val="4031460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從生活環境中取材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吸管</a:t>
            </a:r>
          </a:p>
          <a:p>
            <a:pPr lvl="0"/>
            <a:r>
              <a:rPr lang="zh-TW" altLang="en-US" smtClean="0"/>
              <a:t>鍋碗瓢盆</a:t>
            </a:r>
          </a:p>
          <a:p>
            <a:pPr lvl="0"/>
            <a:r>
              <a:rPr lang="zh-TW" altLang="en-US" smtClean="0"/>
              <a:t>酒瓶蓋</a:t>
            </a:r>
          </a:p>
          <a:p>
            <a:pPr lvl="0"/>
            <a:r>
              <a:rPr lang="zh-TW" altLang="en-US" smtClean="0"/>
              <a:t>玻璃杯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796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基本樂理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譜表與譜號</a:t>
            </a:r>
          </a:p>
          <a:p>
            <a:pPr lvl="0"/>
            <a:r>
              <a:rPr lang="zh-TW" altLang="en-US" smtClean="0"/>
              <a:t>音符與休止符</a:t>
            </a:r>
          </a:p>
          <a:p>
            <a:pPr lvl="0"/>
            <a:r>
              <a:rPr lang="zh-TW" altLang="en-US" smtClean="0"/>
              <a:t>節拍</a:t>
            </a:r>
          </a:p>
          <a:p>
            <a:pPr lvl="0"/>
            <a:r>
              <a:rPr lang="zh-TW" altLang="en-US" smtClean="0"/>
              <a:t>音程</a:t>
            </a:r>
          </a:p>
          <a:p>
            <a:pPr lvl="0"/>
            <a:r>
              <a:rPr lang="zh-TW" altLang="en-US" smtClean="0"/>
              <a:t>音階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6427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</TotalTime>
  <Words>73</Words>
  <Application>Microsoft Office PowerPoint</Application>
  <PresentationFormat>如螢幕大小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夏至</vt:lpstr>
      <vt:lpstr>生活中的樂器</vt:lpstr>
      <vt:lpstr>音樂的魔力</vt:lpstr>
      <vt:lpstr>樂器的分類</vt:lpstr>
      <vt:lpstr>從大自然中取材</vt:lpstr>
      <vt:lpstr>從生活環境中取材</vt:lpstr>
      <vt:lpstr>基本樂理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生活中的樂器</dc:title>
  <dc:creator>user</dc:creator>
  <cp:lastModifiedBy>user</cp:lastModifiedBy>
  <cp:revision>4</cp:revision>
  <dcterms:created xsi:type="dcterms:W3CDTF">2012-04-18T06:30:51Z</dcterms:created>
  <dcterms:modified xsi:type="dcterms:W3CDTF">2012-04-18T07:15:29Z</dcterms:modified>
</cp:coreProperties>
</file>