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8820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395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539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185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828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958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3554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588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97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47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0">
              <a:srgbClr val="AEE6FA"/>
            </a:gs>
            <a:gs pos="0">
              <a:srgbClr val="00B0F0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A515A-5380-497B-8364-D321C6B49719}" type="datetimeFigureOut">
              <a:rPr lang="zh-TW" altLang="en-US" smtClean="0"/>
              <a:t>2012/5/8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ABF27-19B1-417A-BE2B-E26646A65EC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891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標楷體" pitchFamily="65" charset="-120"/>
          <a:ea typeface="標楷體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187624" y="1602666"/>
            <a:ext cx="64807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6000" dirty="0">
                <a:solidFill>
                  <a:schemeClr val="accent4">
                    <a:lumMod val="75000"/>
                  </a:schemeClr>
                </a:solidFill>
                <a:latin typeface="華康勘亭流" pitchFamily="65" charset="-120"/>
                <a:ea typeface="華康勘亭流" pitchFamily="65" charset="-120"/>
              </a:rPr>
              <a:t>小</a:t>
            </a:r>
            <a:r>
              <a:rPr lang="zh-TW" altLang="en-US" sz="6000" dirty="0" smtClean="0">
                <a:solidFill>
                  <a:schemeClr val="accent4">
                    <a:lumMod val="75000"/>
                  </a:schemeClr>
                </a:solidFill>
                <a:latin typeface="華康勘亭流" pitchFamily="65" charset="-120"/>
                <a:ea typeface="華康勘亭流" pitchFamily="65" charset="-120"/>
              </a:rPr>
              <a:t>故事</a:t>
            </a:r>
            <a:endParaRPr lang="en-US" altLang="zh-TW" sz="6000" dirty="0" smtClean="0">
              <a:solidFill>
                <a:schemeClr val="accent4">
                  <a:lumMod val="75000"/>
                </a:schemeClr>
              </a:solidFill>
              <a:latin typeface="華康勘亭流" pitchFamily="65" charset="-120"/>
              <a:ea typeface="華康勘亭流" pitchFamily="65" charset="-120"/>
            </a:endParaRPr>
          </a:p>
          <a:p>
            <a:pPr algn="ctr"/>
            <a:r>
              <a:rPr lang="zh-TW" altLang="en-US" sz="4400" dirty="0" smtClean="0">
                <a:solidFill>
                  <a:schemeClr val="accent2">
                    <a:lumMod val="75000"/>
                  </a:schemeClr>
                </a:solidFill>
                <a:latin typeface="華康勘亭流" pitchFamily="65" charset="-120"/>
                <a:ea typeface="華康勘亭流" pitchFamily="65" charset="-120"/>
              </a:rPr>
              <a:t>幸福</a:t>
            </a:r>
            <a:r>
              <a:rPr lang="zh-TW" altLang="en-US" sz="4400" dirty="0">
                <a:solidFill>
                  <a:schemeClr val="accent2">
                    <a:lumMod val="75000"/>
                  </a:schemeClr>
                </a:solidFill>
                <a:latin typeface="華康勘亭流" pitchFamily="65" charset="-120"/>
                <a:ea typeface="華康勘亭流" pitchFamily="65" charset="-120"/>
              </a:rPr>
              <a:t>在哪裡？</a:t>
            </a:r>
            <a:endParaRPr lang="zh-TW" altLang="en-US" sz="4400" dirty="0"/>
          </a:p>
        </p:txBody>
      </p:sp>
      <p:pic>
        <p:nvPicPr>
          <p:cNvPr id="5" name="Picture 7" descr="MCj0446108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4365104"/>
            <a:ext cx="9247437" cy="255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0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467544" y="333375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spcAft>
                <a:spcPct val="50000"/>
              </a:spcAft>
              <a:buNone/>
            </a:pPr>
            <a:r>
              <a:rPr lang="zh-TW" altLang="en-US" dirty="0" smtClean="0"/>
              <a:t>有一天，小獅子問爸爸：「幸福在哪裡？」</a:t>
            </a:r>
            <a:endParaRPr lang="en-US" altLang="zh-TW" dirty="0" smtClean="0"/>
          </a:p>
          <a:p>
            <a:pPr marL="0" indent="0">
              <a:spcBef>
                <a:spcPct val="50000"/>
              </a:spcBef>
              <a:spcAft>
                <a:spcPct val="50000"/>
              </a:spcAft>
              <a:buNone/>
            </a:pPr>
            <a:r>
              <a:rPr lang="zh-TW" altLang="en-US" dirty="0" smtClean="0"/>
              <a:t>爸爸說：「幸福在你尾巴上呀。」</a:t>
            </a:r>
            <a:endParaRPr lang="en-US" altLang="zh-TW" dirty="0" smtClean="0"/>
          </a:p>
          <a:p>
            <a:pPr marL="0" indent="0">
              <a:spcBef>
                <a:spcPct val="50000"/>
              </a:spcBef>
              <a:spcAft>
                <a:spcPct val="50000"/>
              </a:spcAft>
              <a:buNone/>
            </a:pPr>
            <a:r>
              <a:rPr lang="zh-TW" altLang="en-US" dirty="0" smtClean="0"/>
              <a:t>於是，小獅子不斷地追著自己的尾巴。</a:t>
            </a:r>
            <a:endParaRPr lang="en-US" altLang="zh-TW" dirty="0" smtClean="0"/>
          </a:p>
          <a:p>
            <a:pPr marL="0" indent="0">
              <a:spcBef>
                <a:spcPct val="50000"/>
              </a:spcBef>
              <a:spcAft>
                <a:spcPct val="50000"/>
              </a:spcAft>
              <a:buNone/>
            </a:pPr>
            <a:r>
              <a:rPr lang="zh-TW" altLang="en-US" dirty="0" smtClean="0"/>
              <a:t>爸爸：「傻瓜，幸福不是這樣得到的。只要你昂首闊步往前走，幸福就會跟在你身後。」</a:t>
            </a:r>
          </a:p>
          <a:p>
            <a:pPr marL="0" indent="0">
              <a:buNone/>
            </a:pP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6983795" y="4763532"/>
            <a:ext cx="1947049" cy="1574529"/>
            <a:chOff x="6588224" y="4509120"/>
            <a:chExt cx="1947049" cy="1574529"/>
          </a:xfrm>
        </p:grpSpPr>
        <p:pic>
          <p:nvPicPr>
            <p:cNvPr id="5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4509120"/>
              <a:ext cx="1676095" cy="1308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9288" y="5407586"/>
              <a:ext cx="865985" cy="6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186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446856" y="1600200"/>
            <a:ext cx="8229600" cy="2260600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50000"/>
              </a:spcBef>
              <a:spcAft>
                <a:spcPct val="50000"/>
              </a:spcAft>
              <a:buNone/>
            </a:pPr>
            <a:r>
              <a:rPr lang="zh-TW" altLang="en-US" sz="4000" dirty="0" smtClean="0"/>
              <a:t>你抓到你的幸福了嗎？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6983795" y="4763532"/>
            <a:ext cx="1947049" cy="1574529"/>
            <a:chOff x="6588224" y="4509120"/>
            <a:chExt cx="1947049" cy="1574529"/>
          </a:xfrm>
        </p:grpSpPr>
        <p:pic>
          <p:nvPicPr>
            <p:cNvPr id="5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4509120"/>
              <a:ext cx="1676095" cy="1308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9288" y="5407586"/>
              <a:ext cx="865985" cy="6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3406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6983795" y="4763532"/>
            <a:ext cx="1947049" cy="1574529"/>
            <a:chOff x="6588224" y="4509120"/>
            <a:chExt cx="1947049" cy="1574529"/>
          </a:xfrm>
        </p:grpSpPr>
        <p:pic>
          <p:nvPicPr>
            <p:cNvPr id="3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4509120"/>
              <a:ext cx="1676095" cy="1308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 descr="C:\Documents and Settings\user\Local Settings\Temporary Internet Files\Content.IE5\GQX32GZJ\MC900155521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9288" y="5407586"/>
              <a:ext cx="865985" cy="676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424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78</Words>
  <Application>Microsoft Office PowerPoint</Application>
  <PresentationFormat>如螢幕大小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小故事</dc:title>
  <dc:creator>user</dc:creator>
  <cp:lastModifiedBy>user</cp:lastModifiedBy>
  <cp:revision>19</cp:revision>
  <dcterms:created xsi:type="dcterms:W3CDTF">2012-05-04T09:23:00Z</dcterms:created>
  <dcterms:modified xsi:type="dcterms:W3CDTF">2012-05-08T04:21:36Z</dcterms:modified>
</cp:coreProperties>
</file>