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61463" cy="705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66320" y="2780928"/>
            <a:ext cx="3814192" cy="1470025"/>
          </a:xfr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TW" altLang="en-US" sz="44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366320" y="4295527"/>
            <a:ext cx="3814192" cy="1248544"/>
          </a:xfrm>
        </p:spPr>
        <p:txBody>
          <a:bodyPr/>
          <a:lstStyle>
            <a:lvl1pPr marL="0" indent="0" algn="l">
              <a:buNone/>
              <a:defRPr lang="zh-TW" altLang="en-US" sz="3600" kern="1200" dirty="0">
                <a:solidFill>
                  <a:srgbClr val="0066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5878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8221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658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3ACE-6670-452A-A619-E2051DBCDF1B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308D4-6218-4CB0-A7B8-D863347008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445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6311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768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4115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6825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7177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769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302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230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463" cy="705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59832" y="1600200"/>
            <a:ext cx="5626968" cy="47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zh-TW" altLang="en-US" dirty="0" smtClean="0"/>
              <a:t>按一下以編輯母片文字樣式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zh-TW" altLang="en-US" dirty="0" smtClean="0"/>
              <a:t>第二層</a:t>
            </a:r>
          </a:p>
          <a:p>
            <a:pPr lvl="2" eaLnBrk="0" fontAlgn="base" hangingPunct="0">
              <a:spcAft>
                <a:spcPct val="0"/>
              </a:spcAft>
            </a:pPr>
            <a:r>
              <a:rPr lang="zh-TW" altLang="en-US" dirty="0" smtClean="0"/>
              <a:t>第三層</a:t>
            </a:r>
          </a:p>
          <a:p>
            <a:pPr lvl="3" eaLnBrk="0" fontAlgn="base" hangingPunct="0">
              <a:spcAft>
                <a:spcPct val="0"/>
              </a:spcAft>
            </a:pPr>
            <a:r>
              <a:rPr lang="zh-TW" altLang="en-US" dirty="0" smtClean="0"/>
              <a:t>第四層</a:t>
            </a:r>
          </a:p>
          <a:p>
            <a:pPr lvl="4" eaLnBrk="0" fontAlgn="base" hangingPunct="0">
              <a:spcAft>
                <a:spcPct val="0"/>
              </a:spcAft>
            </a:pPr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FB343-6F1C-49C5-AFC5-6C075034D3A1}" type="datetimeFigureOut">
              <a:rPr lang="zh-TW" altLang="en-US" smtClean="0"/>
              <a:t>2012/4/20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1C2E2-212A-430F-A152-0B19A5B1193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424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4800" b="0" kern="1200" dirty="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6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36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800" kern="120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節能減碳宣言</a:t>
            </a:r>
            <a:endParaRPr lang="zh-TW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zh-TW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節能減碳主題網</a:t>
            </a:r>
            <a:endParaRPr lang="zh-TW" altLang="en-US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8260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冷氣控溫不外洩</a:t>
            </a:r>
            <a:endParaRPr lang="zh-TW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少開冷氣，多開窗</a:t>
            </a:r>
          </a:p>
          <a:p>
            <a:pPr lvl="0"/>
            <a:r>
              <a:rPr lang="zh-TW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非特定場合不穿西裝領帶</a:t>
            </a:r>
          </a:p>
          <a:p>
            <a:pPr lvl="0"/>
            <a:r>
              <a:rPr lang="zh-TW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冷氣控溫</a:t>
            </a:r>
            <a:r>
              <a:rPr lang="en-US" altLang="zh-TW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26-28</a:t>
            </a:r>
            <a:r>
              <a:rPr lang="zh-TW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℃且不外洩</a:t>
            </a:r>
            <a:endParaRPr lang="zh-TW" altLang="en-US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2906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多吃蔬食少吃肉</a:t>
            </a:r>
            <a:endParaRPr lang="zh-TW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愛用當地食材</a:t>
            </a:r>
          </a:p>
          <a:p>
            <a:pPr lvl="0"/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每週一天或每日一餐蔬食</a:t>
            </a:r>
          </a:p>
          <a:p>
            <a:pPr lvl="0"/>
            <a:r>
              <a:rPr lang="zh-TW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吃多少點多少，減少碳排量</a:t>
            </a:r>
            <a:endParaRPr lang="zh-TW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新細明體" pitchFamily="18" charset="-12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23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自備杯筷帕與袋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自備隨身杯、環保筷、手帕及購物袋</a:t>
            </a:r>
          </a:p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少喝瓶裝水</a:t>
            </a:r>
          </a:p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少用一次即丟商品。</a:t>
            </a:r>
          </a:p>
        </p:txBody>
      </p:sp>
    </p:spTree>
    <p:extLst>
      <p:ext uri="{BB962C8B-B14F-4D97-AF65-F5344CB8AC3E}">
        <p14:creationId xmlns:p14="http://schemas.microsoft.com/office/powerpoint/2010/main" val="3674152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惜用資源顧地球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雙面用紙</a:t>
            </a:r>
          </a:p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選用再生紙、省水龍頭及馬桶</a:t>
            </a:r>
          </a:p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不用過度包裝商品</a:t>
            </a:r>
          </a:p>
          <a:p>
            <a:r>
              <a:rPr lang="zh-TW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新細明體" pitchFamily="18" charset="-120"/>
                <a:ea typeface="新細明體" pitchFamily="18" charset="-120"/>
              </a:rPr>
              <a:t>回收資源</a:t>
            </a:r>
          </a:p>
        </p:txBody>
      </p:sp>
    </p:spTree>
    <p:extLst>
      <p:ext uri="{BB962C8B-B14F-4D97-AF65-F5344CB8AC3E}">
        <p14:creationId xmlns:p14="http://schemas.microsoft.com/office/powerpoint/2010/main" val="1038447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114</Words>
  <Application>Microsoft Office PowerPoint</Application>
  <PresentationFormat>如螢幕大小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節能減碳宣言</vt:lpstr>
      <vt:lpstr>冷氣控溫不外洩</vt:lpstr>
      <vt:lpstr>多吃蔬食少吃肉</vt:lpstr>
      <vt:lpstr>自備杯筷帕與袋</vt:lpstr>
      <vt:lpstr>惜用資源顧地球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節能減</dc:title>
  <dc:creator>user</dc:creator>
  <cp:lastModifiedBy>user</cp:lastModifiedBy>
  <cp:revision>4</cp:revision>
  <dcterms:created xsi:type="dcterms:W3CDTF">2012-04-19T10:25:13Z</dcterms:created>
  <dcterms:modified xsi:type="dcterms:W3CDTF">2012-04-20T01:22:47Z</dcterms:modified>
</cp:coreProperties>
</file>