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0066"/>
    <a:srgbClr val="CC0066"/>
    <a:srgbClr val="D60093"/>
    <a:srgbClr val="9933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E25E649-3F16-4E02-A733-19D2CDBF48F0}" styleName="中等深淺樣式 3 - 輔色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98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C10AC-4013-4750-89AD-E0FE5508492D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7CBDD-644D-48F6-B96F-920558A0F82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1374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7474-346F-4B1C-9E1D-3E1DAB53D69C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7C5C-0A8F-419A-B650-F43ABB8D3A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0148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7474-346F-4B1C-9E1D-3E1DAB53D69C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7C5C-0A8F-419A-B650-F43ABB8D3A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0159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7474-346F-4B1C-9E1D-3E1DAB53D69C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7C5C-0A8F-419A-B650-F43ABB8D3A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4646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7474-346F-4B1C-9E1D-3E1DAB53D69C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7C5C-0A8F-419A-B650-F43ABB8D3A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91847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7474-346F-4B1C-9E1D-3E1DAB53D69C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7C5C-0A8F-419A-B650-F43ABB8D3A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1207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7474-346F-4B1C-9E1D-3E1DAB53D69C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7C5C-0A8F-419A-B650-F43ABB8D3A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675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7474-346F-4B1C-9E1D-3E1DAB53D69C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7C5C-0A8F-419A-B650-F43ABB8D3A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5797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7474-346F-4B1C-9E1D-3E1DAB53D69C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7C5C-0A8F-419A-B650-F43ABB8D3A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7490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7474-346F-4B1C-9E1D-3E1DAB53D69C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7C5C-0A8F-419A-B650-F43ABB8D3A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3835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7474-346F-4B1C-9E1D-3E1DAB53D69C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7C5C-0A8F-419A-B650-F43ABB8D3A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77905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7474-346F-4B1C-9E1D-3E1DAB53D69C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F7C5C-0A8F-419A-B650-F43ABB8D3A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1994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8964488" cy="6669360"/>
          </a:xfrm>
          <a:prstGeom prst="rect">
            <a:avLst/>
          </a:prstGeom>
          <a:blipFill>
            <a:blip r:embed="rId13"/>
            <a:tile tx="0" ty="0" sx="100000" sy="100000" flip="none" algn="tl"/>
          </a:blipFill>
          <a:ln>
            <a:noFill/>
          </a:ln>
          <a:effectLst>
            <a:outerShdw blurRad="1270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62856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8062856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D7474-346F-4B1C-9E1D-3E1DAB53D69C}" type="datetimeFigureOut">
              <a:rPr lang="zh-TW" altLang="en-US" smtClean="0"/>
              <a:t>2012/4/25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F7C5C-0A8F-419A-B650-F43ABB8D3AD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橢圓 7"/>
          <p:cNvSpPr/>
          <p:nvPr userDrawn="1"/>
        </p:nvSpPr>
        <p:spPr>
          <a:xfrm>
            <a:off x="325559" y="100516"/>
            <a:ext cx="260648" cy="2606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橢圓 12"/>
          <p:cNvSpPr/>
          <p:nvPr userDrawn="1"/>
        </p:nvSpPr>
        <p:spPr>
          <a:xfrm>
            <a:off x="951318" y="100516"/>
            <a:ext cx="260648" cy="2606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橢圓 13"/>
          <p:cNvSpPr/>
          <p:nvPr userDrawn="1"/>
        </p:nvSpPr>
        <p:spPr>
          <a:xfrm>
            <a:off x="1577077" y="100516"/>
            <a:ext cx="260648" cy="2606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/>
          <p:cNvSpPr/>
          <p:nvPr userDrawn="1"/>
        </p:nvSpPr>
        <p:spPr>
          <a:xfrm>
            <a:off x="2202836" y="100516"/>
            <a:ext cx="260648" cy="2606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橢圓 15"/>
          <p:cNvSpPr/>
          <p:nvPr userDrawn="1"/>
        </p:nvSpPr>
        <p:spPr>
          <a:xfrm>
            <a:off x="2828595" y="100516"/>
            <a:ext cx="260648" cy="2606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橢圓 16"/>
          <p:cNvSpPr/>
          <p:nvPr userDrawn="1"/>
        </p:nvSpPr>
        <p:spPr>
          <a:xfrm>
            <a:off x="3454354" y="100516"/>
            <a:ext cx="260648" cy="2606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橢圓 17"/>
          <p:cNvSpPr/>
          <p:nvPr userDrawn="1"/>
        </p:nvSpPr>
        <p:spPr>
          <a:xfrm>
            <a:off x="4080113" y="100516"/>
            <a:ext cx="260648" cy="2606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橢圓 18"/>
          <p:cNvSpPr/>
          <p:nvPr userDrawn="1"/>
        </p:nvSpPr>
        <p:spPr>
          <a:xfrm>
            <a:off x="4705872" y="100516"/>
            <a:ext cx="260648" cy="2606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橢圓 19"/>
          <p:cNvSpPr/>
          <p:nvPr userDrawn="1"/>
        </p:nvSpPr>
        <p:spPr>
          <a:xfrm>
            <a:off x="5331631" y="100516"/>
            <a:ext cx="260648" cy="2606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橢圓 20"/>
          <p:cNvSpPr/>
          <p:nvPr userDrawn="1"/>
        </p:nvSpPr>
        <p:spPr>
          <a:xfrm>
            <a:off x="5957390" y="100516"/>
            <a:ext cx="260648" cy="2606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橢圓 21"/>
          <p:cNvSpPr/>
          <p:nvPr userDrawn="1"/>
        </p:nvSpPr>
        <p:spPr>
          <a:xfrm>
            <a:off x="6583149" y="100516"/>
            <a:ext cx="260648" cy="2606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橢圓 22"/>
          <p:cNvSpPr/>
          <p:nvPr userDrawn="1"/>
        </p:nvSpPr>
        <p:spPr>
          <a:xfrm>
            <a:off x="7208908" y="100516"/>
            <a:ext cx="260648" cy="2606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/>
          <p:cNvSpPr/>
          <p:nvPr userDrawn="1"/>
        </p:nvSpPr>
        <p:spPr>
          <a:xfrm>
            <a:off x="7834667" y="100516"/>
            <a:ext cx="260648" cy="2606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橢圓 24"/>
          <p:cNvSpPr/>
          <p:nvPr userDrawn="1"/>
        </p:nvSpPr>
        <p:spPr>
          <a:xfrm>
            <a:off x="8460432" y="100516"/>
            <a:ext cx="260648" cy="2606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5123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62856" cy="922114"/>
          </a:xfrm>
        </p:spPr>
        <p:txBody>
          <a:bodyPr>
            <a:noAutofit/>
          </a:bodyPr>
          <a:lstStyle/>
          <a:p>
            <a:r>
              <a:rPr lang="zh-TW" altLang="en-US" sz="5400" spc="30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BA0066"/>
                </a:solidFill>
                <a:effectLst/>
                <a:latin typeface="華康勘亭流" pitchFamily="65" charset="-120"/>
                <a:ea typeface="華康勘亭流" pitchFamily="65" charset="-120"/>
              </a:rPr>
              <a:t>功課表</a:t>
            </a:r>
            <a:endParaRPr lang="zh-TW" altLang="en-US" sz="5400" spc="30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BA0066"/>
              </a:solidFill>
              <a:effectLst/>
              <a:latin typeface="華康勘亭流" pitchFamily="65" charset="-120"/>
              <a:ea typeface="華康勘亭流" pitchFamily="65" charset="-120"/>
            </a:endParaRPr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0240661"/>
              </p:ext>
            </p:extLst>
          </p:nvPr>
        </p:nvGraphicFramePr>
        <p:xfrm>
          <a:off x="457200" y="1240160"/>
          <a:ext cx="8229600" cy="4421088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552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3000" dirty="0" smtClean="0"/>
                        <a:t>星期</a:t>
                      </a:r>
                      <a:endParaRPr lang="zh-TW" sz="30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3000" dirty="0" smtClean="0"/>
                        <a:t>一</a:t>
                      </a:r>
                      <a:endParaRPr lang="zh-TW" sz="30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3000" dirty="0" smtClean="0"/>
                        <a:t>二</a:t>
                      </a:r>
                      <a:endParaRPr lang="zh-TW" sz="30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3000" dirty="0" smtClean="0"/>
                        <a:t>三</a:t>
                      </a:r>
                      <a:endParaRPr lang="zh-TW" sz="30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3000" dirty="0" smtClean="0"/>
                        <a:t>四</a:t>
                      </a:r>
                      <a:endParaRPr lang="zh-TW" sz="30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3000" dirty="0" smtClean="0"/>
                        <a:t>五</a:t>
                      </a:r>
                      <a:endParaRPr lang="zh-TW" sz="3000" dirty="0"/>
                    </a:p>
                  </a:txBody>
                  <a:tcPr marL="68580" marR="68580" marT="0" marB="0" anchor="ctr"/>
                </a:tc>
              </a:tr>
              <a:tr h="552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第一節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健教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地理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生物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生物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國文</a:t>
                      </a:r>
                    </a:p>
                  </a:txBody>
                  <a:tcPr marL="68580" marR="68580" marT="0" marB="0" anchor="ctr"/>
                </a:tc>
              </a:tr>
              <a:tr h="552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第二節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數學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生技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音樂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英文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英文</a:t>
                      </a:r>
                    </a:p>
                  </a:txBody>
                  <a:tcPr marL="68580" marR="68580" marT="0" marB="0" anchor="ctr"/>
                </a:tc>
              </a:tr>
              <a:tr h="552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第三節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體育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英文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國文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數學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童軍</a:t>
                      </a:r>
                    </a:p>
                  </a:txBody>
                  <a:tcPr marL="68580" marR="68580" marT="0" marB="0" anchor="ctr"/>
                </a:tc>
              </a:tr>
              <a:tr h="552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第四節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歷史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國文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數學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國文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家政</a:t>
                      </a:r>
                    </a:p>
                  </a:txBody>
                  <a:tcPr marL="68580" marR="68580" marT="0" marB="0" anchor="ctr"/>
                </a:tc>
              </a:tr>
              <a:tr h="552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第五節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生物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數學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英文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自習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公民</a:t>
                      </a:r>
                    </a:p>
                  </a:txBody>
                  <a:tcPr marL="68580" marR="68580" marT="0" marB="0" anchor="ctr"/>
                </a:tc>
              </a:tr>
              <a:tr h="552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第六節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國文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表演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社團活動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週會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數學</a:t>
                      </a:r>
                    </a:p>
                  </a:txBody>
                  <a:tcPr marL="68580" marR="68580" marT="0" marB="0" anchor="ctr"/>
                </a:tc>
              </a:tr>
              <a:tr h="552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第七節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/>
                        <a:t>美術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輔導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社團活動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班會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dirty="0"/>
                        <a:t>體育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37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公正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華康儷粗黑">
      <a:majorFont>
        <a:latin typeface="Arial Black"/>
        <a:ea typeface="華康儷粗黑"/>
        <a:cs typeface=""/>
      </a:majorFont>
      <a:minorFont>
        <a:latin typeface="Arial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60</Words>
  <Application>Microsoft Office PowerPoint</Application>
  <PresentationFormat>如螢幕大小 (4:3)</PresentationFormat>
  <Paragraphs>49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功課表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功課表</dc:title>
  <dc:creator>user</dc:creator>
  <cp:lastModifiedBy>e052</cp:lastModifiedBy>
  <cp:revision>9</cp:revision>
  <dcterms:created xsi:type="dcterms:W3CDTF">2012-04-23T10:34:41Z</dcterms:created>
  <dcterms:modified xsi:type="dcterms:W3CDTF">2012-04-25T02:14:05Z</dcterms:modified>
</cp:coreProperties>
</file>