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702" autoAdjust="0"/>
    <p:restoredTop sz="95341" autoAdjust="0"/>
  </p:normalViewPr>
  <p:slideViewPr>
    <p:cSldViewPr>
      <p:cViewPr varScale="1">
        <p:scale>
          <a:sx n="34" d="100"/>
          <a:sy n="34" d="100"/>
        </p:scale>
        <p:origin x="-50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43" d="100"/>
          <a:sy n="43" d="100"/>
        </p:scale>
        <p:origin x="-1550" y="-6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view3D>
      <c:rotX val="15"/>
      <c:rotY val="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0741438271940526E-3"/>
          <c:y val="0"/>
          <c:w val="0.99007107483373591"/>
          <c:h val="0.9590022305619551"/>
        </c:manualLayout>
      </c:layout>
      <c:pie3D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面積</c:v>
                </c:pt>
              </c:strCache>
            </c:strRef>
          </c:tx>
          <c:dPt>
            <c:idx val="0"/>
            <c:bubble3D val="0"/>
            <c:spPr>
              <a:solidFill>
                <a:srgbClr val="FFC000"/>
              </a:solidFill>
            </c:spPr>
          </c:dPt>
          <c:dPt>
            <c:idx val="1"/>
            <c:bubble3D val="0"/>
            <c:spPr>
              <a:solidFill>
                <a:srgbClr val="00B0F0"/>
              </a:solidFill>
            </c:spPr>
          </c:dPt>
          <c:dPt>
            <c:idx val="2"/>
            <c:bubble3D val="0"/>
            <c:spPr>
              <a:solidFill>
                <a:srgbClr val="92D050"/>
              </a:solidFill>
            </c:spPr>
          </c:dPt>
          <c:dLbls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Sheet1!$B$1:$D$1</c:f>
              <c:strCache>
                <c:ptCount val="3"/>
                <c:pt idx="0">
                  <c:v>山地</c:v>
                </c:pt>
                <c:pt idx="1">
                  <c:v>丘陵、台地</c:v>
                </c:pt>
                <c:pt idx="2">
                  <c:v>平原、盆地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31</c:v>
                </c:pt>
                <c:pt idx="1">
                  <c:v>38</c:v>
                </c:pt>
                <c:pt idx="2">
                  <c:v>31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</c:plotArea>
    <c:plotVisOnly val="1"/>
    <c:dispBlanksAs val="zero"/>
    <c:showDLblsOverMax val="0"/>
  </c:chart>
  <c:txPr>
    <a:bodyPr/>
    <a:lstStyle/>
    <a:p>
      <a:pPr>
        <a:defRPr sz="1800"/>
      </a:pPr>
      <a:endParaRPr lang="zh-TW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TW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TW"/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74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TW"/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EC08FE6-3464-423C-93F1-3AC176162E8B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76828401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charset="-120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charset="-120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charset="-120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charset="-120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charset="-12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81F05F4-5103-4EC6-A8E1-A61912363D5A}" type="slidenum">
              <a:rPr lang="en-US" altLang="zh-TW"/>
              <a:pPr/>
              <a:t>1</a:t>
            </a:fld>
            <a:endParaRPr lang="en-US" altLang="zh-TW"/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TW" altLang="zh-TW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81F05F4-5103-4EC6-A8E1-A61912363D5A}" type="slidenum">
              <a:rPr lang="en-US" altLang="zh-TW"/>
              <a:pPr/>
              <a:t>4</a:t>
            </a:fld>
            <a:endParaRPr lang="en-US" altLang="zh-TW"/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TW" altLang="zh-TW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3" name="Picture 7" descr="圖片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3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27584" y="592013"/>
            <a:ext cx="7632848" cy="2620963"/>
          </a:xfrm>
        </p:spPr>
        <p:txBody>
          <a:bodyPr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kumimoji="1" lang="zh-TW" altLang="en-US" sz="8000" b="0" cap="none" spc="0" noProof="0" dirty="0" smtClean="0">
                <a:ln w="31550" cmpd="sng">
                  <a:noFill/>
                  <a:prstDash val="solid"/>
                </a:ln>
                <a:solidFill>
                  <a:srgbClr val="0066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  <a:reflection blurRad="6350" stA="50000" endA="300" endPos="50000" dist="762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TW" altLang="en-US" noProof="0" dirty="0" smtClean="0"/>
              <a:t>按一下以編輯母片標題樣式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787900" y="4724400"/>
            <a:ext cx="4176713" cy="1584325"/>
          </a:xfrm>
        </p:spPr>
        <p:txBody>
          <a:bodyPr/>
          <a:lstStyle>
            <a:lvl1pPr marL="0" indent="0">
              <a:lnSpc>
                <a:spcPct val="140000"/>
              </a:lnSpc>
              <a:buFont typeface="Wingdings" pitchFamily="2" charset="2"/>
              <a:buNone/>
              <a:defRPr sz="3400"/>
            </a:lvl1pPr>
          </a:lstStyle>
          <a:p>
            <a:pPr lvl="0"/>
            <a:r>
              <a:rPr lang="zh-TW" altLang="en-US" noProof="0" smtClean="0"/>
              <a:t>按一下以編輯母片副標題樣式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992E74-5A85-4E3D-80E7-642E6D7C9CD8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901531215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115888"/>
            <a:ext cx="2057400" cy="601027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115888"/>
            <a:ext cx="6019800" cy="601027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9210FA-97B4-48AC-BFCC-03C14D43A913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210402464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標題，文字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11430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1"/>
          </p:nvPr>
        </p:nvSpPr>
        <p:spPr>
          <a:xfrm>
            <a:off x="971550" y="2060575"/>
            <a:ext cx="3524250" cy="4065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2060575"/>
            <a:ext cx="3524250" cy="4065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E49FCB8-3E1B-4E90-A159-A7C883DA8A57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469483881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標題，文字及圖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11430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1"/>
          </p:nvPr>
        </p:nvSpPr>
        <p:spPr>
          <a:xfrm>
            <a:off x="971550" y="2060575"/>
            <a:ext cx="3524250" cy="4065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圖表版面配置區 3"/>
          <p:cNvSpPr>
            <a:spLocks noGrp="1"/>
          </p:cNvSpPr>
          <p:nvPr>
            <p:ph type="chart" sz="half" idx="2"/>
          </p:nvPr>
        </p:nvSpPr>
        <p:spPr>
          <a:xfrm>
            <a:off x="4648200" y="2060575"/>
            <a:ext cx="3524250" cy="4065588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F61B3F14-0D55-43B0-B8C3-C3D36520AA9F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880496661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C21C7B-7D9C-42B3-8E14-1E62EB153CF9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313773403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B639A2-B166-421E-95DB-76B0C770A0EC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901352211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971550" y="2060575"/>
            <a:ext cx="3524250" cy="40655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2060575"/>
            <a:ext cx="3524250" cy="40655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40C7BF-9ACC-4240-8768-FB66CF95802D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941650016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6719D6-29EF-4F75-BD74-099EF84AF110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018770786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E3BF19-C3BF-4C00-97FB-510E79746337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835625414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9EDED1-B242-47F1-8299-EFC1BD0DAAB3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537505164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D98D01-AF08-408E-A954-4BFB98685051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790921808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3D9D61-4C1C-4AC2-8845-E64284BB3A7F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15171218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1588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71550" y="1844824"/>
            <a:ext cx="7200900" cy="4065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dirty="0" smtClean="0"/>
              <a:t>按一下以編輯母片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TW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TW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A807798B-E9C0-4B30-B596-A0F080967F40}" type="slidenum">
              <a:rPr lang="en-US" altLang="zh-TW"/>
              <a:pPr/>
              <a:t>‹#›</a:t>
            </a:fld>
            <a:endParaRPr lang="en-US" altLang="zh-TW"/>
          </a:p>
        </p:txBody>
      </p:sp>
      <p:grpSp>
        <p:nvGrpSpPr>
          <p:cNvPr id="3081" name="Group 9"/>
          <p:cNvGrpSpPr>
            <a:grpSpLocks/>
          </p:cNvGrpSpPr>
          <p:nvPr userDrawn="1"/>
        </p:nvGrpSpPr>
        <p:grpSpPr bwMode="auto">
          <a:xfrm>
            <a:off x="250825" y="317500"/>
            <a:ext cx="1944688" cy="950913"/>
            <a:chOff x="68" y="119"/>
            <a:chExt cx="1542" cy="599"/>
          </a:xfrm>
        </p:grpSpPr>
        <p:sp>
          <p:nvSpPr>
            <p:cNvPr id="3082" name="Freeform 10"/>
            <p:cNvSpPr>
              <a:spLocks/>
            </p:cNvSpPr>
            <p:nvPr/>
          </p:nvSpPr>
          <p:spPr bwMode="auto">
            <a:xfrm>
              <a:off x="475" y="119"/>
              <a:ext cx="498" cy="227"/>
            </a:xfrm>
            <a:custGeom>
              <a:avLst/>
              <a:gdLst>
                <a:gd name="T0" fmla="*/ 0 w 590"/>
                <a:gd name="T1" fmla="*/ 279 h 279"/>
                <a:gd name="T2" fmla="*/ 182 w 590"/>
                <a:gd name="T3" fmla="*/ 7 h 279"/>
                <a:gd name="T4" fmla="*/ 363 w 590"/>
                <a:gd name="T5" fmla="*/ 234 h 279"/>
                <a:gd name="T6" fmla="*/ 454 w 590"/>
                <a:gd name="T7" fmla="*/ 98 h 279"/>
                <a:gd name="T8" fmla="*/ 590 w 590"/>
                <a:gd name="T9" fmla="*/ 279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0" h="279">
                  <a:moveTo>
                    <a:pt x="0" y="279"/>
                  </a:moveTo>
                  <a:cubicBezTo>
                    <a:pt x="60" y="146"/>
                    <a:pt x="121" y="14"/>
                    <a:pt x="182" y="7"/>
                  </a:cubicBezTo>
                  <a:cubicBezTo>
                    <a:pt x="243" y="0"/>
                    <a:pt x="318" y="219"/>
                    <a:pt x="363" y="234"/>
                  </a:cubicBezTo>
                  <a:cubicBezTo>
                    <a:pt x="408" y="249"/>
                    <a:pt x="416" y="91"/>
                    <a:pt x="454" y="98"/>
                  </a:cubicBezTo>
                  <a:cubicBezTo>
                    <a:pt x="492" y="105"/>
                    <a:pt x="552" y="256"/>
                    <a:pt x="590" y="279"/>
                  </a:cubicBezTo>
                </a:path>
              </a:pathLst>
            </a:custGeom>
            <a:noFill/>
            <a:ln w="19050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083" name="Freeform 11"/>
            <p:cNvSpPr>
              <a:spLocks/>
            </p:cNvSpPr>
            <p:nvPr/>
          </p:nvSpPr>
          <p:spPr bwMode="auto">
            <a:xfrm rot="-147342">
              <a:off x="68" y="299"/>
              <a:ext cx="1542" cy="419"/>
            </a:xfrm>
            <a:custGeom>
              <a:avLst/>
              <a:gdLst>
                <a:gd name="T0" fmla="*/ 0 w 1315"/>
                <a:gd name="T1" fmla="*/ 514 h 514"/>
                <a:gd name="T2" fmla="*/ 227 w 1315"/>
                <a:gd name="T3" fmla="*/ 15 h 514"/>
                <a:gd name="T4" fmla="*/ 453 w 1315"/>
                <a:gd name="T5" fmla="*/ 423 h 514"/>
                <a:gd name="T6" fmla="*/ 589 w 1315"/>
                <a:gd name="T7" fmla="*/ 196 h 514"/>
                <a:gd name="T8" fmla="*/ 726 w 1315"/>
                <a:gd name="T9" fmla="*/ 423 h 514"/>
                <a:gd name="T10" fmla="*/ 862 w 1315"/>
                <a:gd name="T11" fmla="*/ 60 h 514"/>
                <a:gd name="T12" fmla="*/ 1043 w 1315"/>
                <a:gd name="T13" fmla="*/ 423 h 514"/>
                <a:gd name="T14" fmla="*/ 1134 w 1315"/>
                <a:gd name="T15" fmla="*/ 242 h 514"/>
                <a:gd name="T16" fmla="*/ 1315 w 1315"/>
                <a:gd name="T17" fmla="*/ 423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15" h="514">
                  <a:moveTo>
                    <a:pt x="0" y="514"/>
                  </a:moveTo>
                  <a:cubicBezTo>
                    <a:pt x="76" y="272"/>
                    <a:pt x="152" y="30"/>
                    <a:pt x="227" y="15"/>
                  </a:cubicBezTo>
                  <a:cubicBezTo>
                    <a:pt x="302" y="0"/>
                    <a:pt x="393" y="393"/>
                    <a:pt x="453" y="423"/>
                  </a:cubicBezTo>
                  <a:cubicBezTo>
                    <a:pt x="513" y="453"/>
                    <a:pt x="544" y="196"/>
                    <a:pt x="589" y="196"/>
                  </a:cubicBezTo>
                  <a:cubicBezTo>
                    <a:pt x="634" y="196"/>
                    <a:pt x="681" y="446"/>
                    <a:pt x="726" y="423"/>
                  </a:cubicBezTo>
                  <a:cubicBezTo>
                    <a:pt x="771" y="400"/>
                    <a:pt x="809" y="60"/>
                    <a:pt x="862" y="60"/>
                  </a:cubicBezTo>
                  <a:cubicBezTo>
                    <a:pt x="915" y="60"/>
                    <a:pt x="998" y="393"/>
                    <a:pt x="1043" y="423"/>
                  </a:cubicBezTo>
                  <a:cubicBezTo>
                    <a:pt x="1088" y="453"/>
                    <a:pt x="1089" y="242"/>
                    <a:pt x="1134" y="242"/>
                  </a:cubicBezTo>
                  <a:cubicBezTo>
                    <a:pt x="1179" y="242"/>
                    <a:pt x="1277" y="385"/>
                    <a:pt x="1315" y="423"/>
                  </a:cubicBezTo>
                </a:path>
              </a:pathLst>
            </a:custGeom>
            <a:noFill/>
            <a:ln w="38100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</p:sldLayoutIdLst>
  <p:transition/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kumimoji="1" sz="6600">
          <a:solidFill>
            <a:schemeClr val="bg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800">
          <a:solidFill>
            <a:schemeClr val="bg1"/>
          </a:solidFill>
          <a:latin typeface="Arial" charset="0"/>
          <a:ea typeface="華康超明體" pitchFamily="49" charset="-120"/>
        </a:defRPr>
      </a:lvl2pPr>
      <a:lvl3pPr algn="ctr" rtl="0" fontAlgn="base">
        <a:spcBef>
          <a:spcPct val="0"/>
        </a:spcBef>
        <a:spcAft>
          <a:spcPct val="0"/>
        </a:spcAft>
        <a:defRPr kumimoji="1" sz="4800">
          <a:solidFill>
            <a:schemeClr val="bg1"/>
          </a:solidFill>
          <a:latin typeface="Arial" charset="0"/>
          <a:ea typeface="華康超明體" pitchFamily="49" charset="-120"/>
        </a:defRPr>
      </a:lvl3pPr>
      <a:lvl4pPr algn="ctr" rtl="0" fontAlgn="base">
        <a:spcBef>
          <a:spcPct val="0"/>
        </a:spcBef>
        <a:spcAft>
          <a:spcPct val="0"/>
        </a:spcAft>
        <a:defRPr kumimoji="1" sz="4800">
          <a:solidFill>
            <a:schemeClr val="bg1"/>
          </a:solidFill>
          <a:latin typeface="Arial" charset="0"/>
          <a:ea typeface="華康超明體" pitchFamily="49" charset="-120"/>
        </a:defRPr>
      </a:lvl4pPr>
      <a:lvl5pPr algn="ctr" rtl="0" fontAlgn="base">
        <a:spcBef>
          <a:spcPct val="0"/>
        </a:spcBef>
        <a:spcAft>
          <a:spcPct val="0"/>
        </a:spcAft>
        <a:defRPr kumimoji="1" sz="4800">
          <a:solidFill>
            <a:schemeClr val="bg1"/>
          </a:solidFill>
          <a:latin typeface="Arial" charset="0"/>
          <a:ea typeface="華康超明體" pitchFamily="49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800">
          <a:solidFill>
            <a:schemeClr val="bg1"/>
          </a:solidFill>
          <a:latin typeface="Arial" charset="0"/>
          <a:ea typeface="華康超明體" pitchFamily="49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800">
          <a:solidFill>
            <a:schemeClr val="bg1"/>
          </a:solidFill>
          <a:latin typeface="Arial" charset="0"/>
          <a:ea typeface="華康超明體" pitchFamily="49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800">
          <a:solidFill>
            <a:schemeClr val="bg1"/>
          </a:solidFill>
          <a:latin typeface="Arial" charset="0"/>
          <a:ea typeface="華康超明體" pitchFamily="49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800">
          <a:solidFill>
            <a:schemeClr val="bg1"/>
          </a:solidFill>
          <a:latin typeface="Arial" charset="0"/>
          <a:ea typeface="華康超明體" pitchFamily="49" charset="-12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rgbClr val="7030A0"/>
        </a:buClr>
        <a:buSzPct val="65000"/>
        <a:buFont typeface="Arial" pitchFamily="34" charset="0"/>
        <a:buChar char="♠"/>
        <a:defRPr kumimoji="1" sz="4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6">
            <a:lumMod val="60000"/>
            <a:lumOff val="40000"/>
          </a:schemeClr>
        </a:buClr>
        <a:buSzPct val="65000"/>
        <a:buFont typeface="Arial" pitchFamily="34" charset="0"/>
        <a:buChar char="♠"/>
        <a:defRPr kumimoji="1" sz="40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1">
            <a:lumMod val="50000"/>
          </a:schemeClr>
        </a:buClr>
        <a:buSzPct val="65000"/>
        <a:buFont typeface="Arial" pitchFamily="34" charset="0"/>
        <a:buChar char="♠"/>
        <a:defRPr kumimoji="1" sz="36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rgbClr val="7030A0"/>
        </a:buClr>
        <a:buSzPct val="65000"/>
        <a:buFont typeface="Arial" pitchFamily="34" charset="0"/>
        <a:buChar char="♠"/>
        <a:defRPr kumimoji="1" sz="32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rgbClr val="7030A0"/>
        </a:buClr>
        <a:buSzPct val="65000"/>
        <a:buFont typeface="Arial" pitchFamily="34" charset="0"/>
        <a:buChar char="♠"/>
        <a:defRPr kumimoji="1" sz="32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006600"/>
        </a:buClr>
        <a:buFont typeface="Wingdings" pitchFamily="2" charset="2"/>
        <a:buChar char="l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6600"/>
        </a:buClr>
        <a:buFont typeface="Wingdings" pitchFamily="2" charset="2"/>
        <a:buChar char="l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6600"/>
        </a:buClr>
        <a:buFont typeface="Wingdings" pitchFamily="2" charset="2"/>
        <a:buChar char="l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6600"/>
        </a:buClr>
        <a:buFont typeface="Wingdings" pitchFamily="2" charset="2"/>
        <a:buChar char="l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4" name="Rectangle 46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smtClean="0"/>
              <a:t>臺灣的自然環境</a:t>
            </a:r>
            <a:endParaRPr lang="zh-TW" altLang="en-US" dirty="0"/>
          </a:p>
        </p:txBody>
      </p:sp>
      <p:sp>
        <p:nvSpPr>
          <p:cNvPr id="2095" name="Rectangle 47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smtClean="0"/>
              <a:t>地球日宣導活動</a:t>
            </a:r>
            <a:endParaRPr lang="zh-TW" altLang="en-US" dirty="0" smtClean="0"/>
          </a:p>
        </p:txBody>
      </p:sp>
      <p:pic>
        <p:nvPicPr>
          <p:cNvPr id="2084" name="Picture 36" descr="MC900346905[1]"/>
          <p:cNvPicPr>
            <a:picLocks noChangeAspect="1" noChangeArrowheads="1"/>
          </p:cNvPicPr>
          <p:nvPr/>
        </p:nvPicPr>
        <p:blipFill>
          <a:blip r:embed="rId3" cstate="print">
            <a:lum bright="-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153068">
            <a:off x="7773093" y="1028997"/>
            <a:ext cx="812800" cy="665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地形</a:t>
            </a:r>
            <a:endParaRPr lang="zh-TW" altLang="en-US" dirty="0"/>
          </a:p>
        </p:txBody>
      </p:sp>
      <p:sp>
        <p:nvSpPr>
          <p:cNvPr id="10" name="內容版面配置區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山地</a:t>
            </a:r>
          </a:p>
          <a:p>
            <a:r>
              <a:rPr lang="zh-TW" altLang="en-US" dirty="0" smtClean="0"/>
              <a:t>丘陵、台地</a:t>
            </a:r>
          </a:p>
          <a:p>
            <a:r>
              <a:rPr lang="zh-TW" altLang="en-US" dirty="0" smtClean="0"/>
              <a:t>平原、盆地</a:t>
            </a:r>
          </a:p>
          <a:p>
            <a:endParaRPr lang="zh-TW" altLang="en-US" dirty="0"/>
          </a:p>
        </p:txBody>
      </p:sp>
      <p:pic>
        <p:nvPicPr>
          <p:cNvPr id="14" name="Picture 4" descr="台灣地形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20072" y="1052736"/>
            <a:ext cx="3397099" cy="55372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地形特徵</a:t>
            </a:r>
            <a:endParaRPr lang="zh-TW" altLang="en-US" dirty="0"/>
          </a:p>
        </p:txBody>
      </p:sp>
      <p:sp>
        <p:nvSpPr>
          <p:cNvPr id="7" name="內容版面配置區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山高水急</a:t>
            </a:r>
          </a:p>
          <a:p>
            <a:r>
              <a:rPr lang="zh-TW" altLang="en-US" dirty="0" smtClean="0"/>
              <a:t>四周環海</a:t>
            </a:r>
          </a:p>
          <a:p>
            <a:r>
              <a:rPr lang="zh-TW" altLang="en-US" dirty="0" smtClean="0"/>
              <a:t>山多平原少</a:t>
            </a:r>
          </a:p>
        </p:txBody>
      </p:sp>
      <p:graphicFrame>
        <p:nvGraphicFramePr>
          <p:cNvPr id="9" name="物件 7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672039619"/>
              </p:ext>
            </p:extLst>
          </p:nvPr>
        </p:nvGraphicFramePr>
        <p:xfrm>
          <a:off x="2963472" y="4365104"/>
          <a:ext cx="6180528" cy="2613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4" name="Rectangle 46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smtClean="0"/>
              <a:t>謝謝觀賞</a:t>
            </a:r>
            <a:endParaRPr lang="zh-TW" altLang="en-US" dirty="0"/>
          </a:p>
        </p:txBody>
      </p:sp>
      <p:sp>
        <p:nvSpPr>
          <p:cNvPr id="2095" name="Rectangle 47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smtClean="0"/>
              <a:t>歡迎提問</a:t>
            </a:r>
            <a:endParaRPr lang="zh-TW" altLang="en-US" dirty="0" smtClean="0"/>
          </a:p>
        </p:txBody>
      </p:sp>
      <p:pic>
        <p:nvPicPr>
          <p:cNvPr id="2084" name="Picture 36" descr="MC900346905[1]"/>
          <p:cNvPicPr>
            <a:picLocks noChangeAspect="1" noChangeArrowheads="1"/>
          </p:cNvPicPr>
          <p:nvPr/>
        </p:nvPicPr>
        <p:blipFill>
          <a:blip r:embed="rId3" cstate="print">
            <a:lum bright="-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153068">
            <a:off x="4748756" y="1028997"/>
            <a:ext cx="812800" cy="665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3291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訂設計">
  <a:themeElements>
    <a:clrScheme name="自訂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訂設計">
      <a:majorFont>
        <a:latin typeface="Arial"/>
        <a:ea typeface="華康超明體"/>
        <a:cs typeface=""/>
      </a:majorFont>
      <a:minorFont>
        <a:latin typeface="Arial"/>
        <a:ea typeface="華康中圓體(P)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訂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訂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訂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訂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訂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訂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訂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訂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訂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訂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訂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訂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188</TotalTime>
  <Words>34</Words>
  <Application>Microsoft Office PowerPoint</Application>
  <PresentationFormat>如螢幕大小 (4:3)</PresentationFormat>
  <Paragraphs>14</Paragraphs>
  <Slides>4</Slides>
  <Notes>2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4</vt:i4>
      </vt:variant>
    </vt:vector>
  </HeadingPairs>
  <TitlesOfParts>
    <vt:vector size="5" baseType="lpstr">
      <vt:lpstr>自訂設計</vt:lpstr>
      <vt:lpstr>臺灣的自然環境</vt:lpstr>
      <vt:lpstr>地形</vt:lpstr>
      <vt:lpstr>地形特徵</vt:lpstr>
      <vt:lpstr>謝謝觀賞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user</dc:creator>
  <cp:lastModifiedBy>user</cp:lastModifiedBy>
  <cp:revision>24</cp:revision>
  <dcterms:created xsi:type="dcterms:W3CDTF">2010-08-26T03:11:10Z</dcterms:created>
  <dcterms:modified xsi:type="dcterms:W3CDTF">2012-04-30T03:28:47Z</dcterms:modified>
</cp:coreProperties>
</file>