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9B60F"/>
    <a:srgbClr val="B97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0237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7356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737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1010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6817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5829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940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6987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7017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30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7349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8012">
              <a:srgbClr val="FFFF00">
                <a:lumMod val="28000"/>
                <a:lumOff val="72000"/>
              </a:srgbClr>
            </a:gs>
            <a:gs pos="0">
              <a:schemeClr val="bg2">
                <a:tint val="40000"/>
                <a:satMod val="350000"/>
              </a:schemeClr>
            </a:gs>
            <a:gs pos="75000">
              <a:srgbClr val="F9B60F">
                <a:lumMod val="70000"/>
              </a:srgbClr>
            </a:gs>
            <a:gs pos="100000">
              <a:srgbClr val="B9782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27584" y="114790"/>
            <a:ext cx="4392488" cy="1001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79E75-0215-4D75-A33C-EF39CEE223D8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48571-8BD8-46A4-B027-DFFEDA78D177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7" name="群組 6"/>
          <p:cNvGrpSpPr/>
          <p:nvPr userDrawn="1"/>
        </p:nvGrpSpPr>
        <p:grpSpPr>
          <a:xfrm>
            <a:off x="0" y="1"/>
            <a:ext cx="9144000" cy="6857999"/>
            <a:chOff x="0" y="1"/>
            <a:chExt cx="9144000" cy="6857999"/>
          </a:xfrm>
        </p:grpSpPr>
        <p:grpSp>
          <p:nvGrpSpPr>
            <p:cNvPr id="8" name="群組 7"/>
            <p:cNvGrpSpPr/>
            <p:nvPr/>
          </p:nvGrpSpPr>
          <p:grpSpPr>
            <a:xfrm>
              <a:off x="1011042" y="114790"/>
              <a:ext cx="3965133" cy="988805"/>
              <a:chOff x="1091999" y="241342"/>
              <a:chExt cx="3533085" cy="80092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橢圓 28"/>
              <p:cNvSpPr/>
              <p:nvPr/>
            </p:nvSpPr>
            <p:spPr>
              <a:xfrm>
                <a:off x="1091999" y="241342"/>
                <a:ext cx="864096" cy="800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橢圓 29"/>
              <p:cNvSpPr/>
              <p:nvPr/>
            </p:nvSpPr>
            <p:spPr>
              <a:xfrm>
                <a:off x="1625797" y="241342"/>
                <a:ext cx="864096" cy="800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1" name="橢圓 30"/>
              <p:cNvSpPr/>
              <p:nvPr/>
            </p:nvSpPr>
            <p:spPr>
              <a:xfrm>
                <a:off x="2159595" y="241342"/>
                <a:ext cx="864096" cy="800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" name="橢圓 31"/>
              <p:cNvSpPr/>
              <p:nvPr/>
            </p:nvSpPr>
            <p:spPr>
              <a:xfrm>
                <a:off x="2693393" y="241342"/>
                <a:ext cx="864096" cy="800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3" name="橢圓 32"/>
              <p:cNvSpPr/>
              <p:nvPr/>
            </p:nvSpPr>
            <p:spPr>
              <a:xfrm>
                <a:off x="3227191" y="241342"/>
                <a:ext cx="864096" cy="800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4" name="橢圓 33"/>
              <p:cNvSpPr/>
              <p:nvPr/>
            </p:nvSpPr>
            <p:spPr>
              <a:xfrm>
                <a:off x="3760988" y="241342"/>
                <a:ext cx="864096" cy="8009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" name="群組 8"/>
            <p:cNvGrpSpPr/>
            <p:nvPr/>
          </p:nvGrpSpPr>
          <p:grpSpPr>
            <a:xfrm>
              <a:off x="0" y="1"/>
              <a:ext cx="9144000" cy="6857999"/>
              <a:chOff x="0" y="1"/>
              <a:chExt cx="9144000" cy="685799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0" y="5733256"/>
                <a:ext cx="9144000" cy="1124744"/>
              </a:xfrm>
              <a:prstGeom prst="rect">
                <a:avLst/>
              </a:prstGeom>
              <a:gradFill flip="none" rotWithShape="1">
                <a:gsLst>
                  <a:gs pos="0">
                    <a:schemeClr val="dk1">
                      <a:tint val="66000"/>
                      <a:satMod val="160000"/>
                      <a:lumMod val="18000"/>
                    </a:schemeClr>
                  </a:gs>
                  <a:gs pos="56000">
                    <a:srgbClr val="4D4D4D"/>
                  </a:gs>
                  <a:gs pos="100000">
                    <a:schemeClr val="dk1">
                      <a:tint val="23500"/>
                      <a:satMod val="160000"/>
                      <a:lumMod val="56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1" name="群組 10"/>
              <p:cNvGrpSpPr/>
              <p:nvPr/>
            </p:nvGrpSpPr>
            <p:grpSpPr>
              <a:xfrm>
                <a:off x="0" y="1"/>
                <a:ext cx="827584" cy="5949279"/>
                <a:chOff x="0" y="1"/>
                <a:chExt cx="827584" cy="5949279"/>
              </a:xfrm>
            </p:grpSpPr>
            <p:grpSp>
              <p:nvGrpSpPr>
                <p:cNvPr id="23" name="群組 22"/>
                <p:cNvGrpSpPr/>
                <p:nvPr/>
              </p:nvGrpSpPr>
              <p:grpSpPr>
                <a:xfrm>
                  <a:off x="0" y="1"/>
                  <a:ext cx="413792" cy="5949279"/>
                  <a:chOff x="0" y="1"/>
                  <a:chExt cx="413792" cy="5733255"/>
                </a:xfrm>
              </p:grpSpPr>
              <p:sp>
                <p:nvSpPr>
                  <p:cNvPr id="27" name="橢圓 26"/>
                  <p:cNvSpPr/>
                  <p:nvPr/>
                </p:nvSpPr>
                <p:spPr>
                  <a:xfrm>
                    <a:off x="0" y="5417330"/>
                    <a:ext cx="413792" cy="31592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0" y="1"/>
                    <a:ext cx="413792" cy="561585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24" name="群組 23"/>
                <p:cNvGrpSpPr/>
                <p:nvPr/>
              </p:nvGrpSpPr>
              <p:grpSpPr>
                <a:xfrm>
                  <a:off x="413792" y="1"/>
                  <a:ext cx="413792" cy="5949279"/>
                  <a:chOff x="0" y="1"/>
                  <a:chExt cx="413792" cy="5733255"/>
                </a:xfrm>
              </p:grpSpPr>
              <p:sp>
                <p:nvSpPr>
                  <p:cNvPr id="25" name="橢圓 24"/>
                  <p:cNvSpPr/>
                  <p:nvPr/>
                </p:nvSpPr>
                <p:spPr>
                  <a:xfrm>
                    <a:off x="0" y="5417330"/>
                    <a:ext cx="413792" cy="31592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26" name="矩形 25"/>
                  <p:cNvSpPr/>
                  <p:nvPr/>
                </p:nvSpPr>
                <p:spPr>
                  <a:xfrm>
                    <a:off x="0" y="1"/>
                    <a:ext cx="413792" cy="561585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pic>
            <p:nvPicPr>
              <p:cNvPr id="12" name="Picture 6" descr="C:\Documents and Settings\user\Local Settings\Temporary Internet Files\Content.IE5\5T7L489M\MC900291095[1].wmf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607926" flipH="1">
                <a:off x="57404" y="95670"/>
                <a:ext cx="878300" cy="8324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3" name="群組 12"/>
              <p:cNvGrpSpPr/>
              <p:nvPr/>
            </p:nvGrpSpPr>
            <p:grpSpPr>
              <a:xfrm>
                <a:off x="8316416" y="1"/>
                <a:ext cx="827584" cy="5949279"/>
                <a:chOff x="0" y="1"/>
                <a:chExt cx="827584" cy="5949279"/>
              </a:xfrm>
            </p:grpSpPr>
            <p:grpSp>
              <p:nvGrpSpPr>
                <p:cNvPr id="17" name="群組 16"/>
                <p:cNvGrpSpPr/>
                <p:nvPr/>
              </p:nvGrpSpPr>
              <p:grpSpPr>
                <a:xfrm>
                  <a:off x="0" y="1"/>
                  <a:ext cx="413792" cy="5949279"/>
                  <a:chOff x="0" y="1"/>
                  <a:chExt cx="413792" cy="5733255"/>
                </a:xfrm>
              </p:grpSpPr>
              <p:sp>
                <p:nvSpPr>
                  <p:cNvPr id="21" name="橢圓 20"/>
                  <p:cNvSpPr/>
                  <p:nvPr/>
                </p:nvSpPr>
                <p:spPr>
                  <a:xfrm>
                    <a:off x="0" y="5417330"/>
                    <a:ext cx="413792" cy="31592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22" name="矩形 21"/>
                  <p:cNvSpPr/>
                  <p:nvPr/>
                </p:nvSpPr>
                <p:spPr>
                  <a:xfrm>
                    <a:off x="0" y="1"/>
                    <a:ext cx="413792" cy="561585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8" name="群組 17"/>
                <p:cNvGrpSpPr/>
                <p:nvPr/>
              </p:nvGrpSpPr>
              <p:grpSpPr>
                <a:xfrm>
                  <a:off x="413792" y="1"/>
                  <a:ext cx="413792" cy="5949279"/>
                  <a:chOff x="0" y="1"/>
                  <a:chExt cx="413792" cy="5733255"/>
                </a:xfrm>
              </p:grpSpPr>
              <p:sp>
                <p:nvSpPr>
                  <p:cNvPr id="19" name="橢圓 18"/>
                  <p:cNvSpPr/>
                  <p:nvPr/>
                </p:nvSpPr>
                <p:spPr>
                  <a:xfrm>
                    <a:off x="0" y="5417330"/>
                    <a:ext cx="413792" cy="315926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0" y="1"/>
                    <a:ext cx="413792" cy="5615853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C00000">
                          <a:shade val="30000"/>
                          <a:satMod val="115000"/>
                        </a:srgbClr>
                      </a:gs>
                      <a:gs pos="50000">
                        <a:srgbClr val="C00000">
                          <a:shade val="67500"/>
                          <a:satMod val="115000"/>
                        </a:srgbClr>
                      </a:gs>
                      <a:gs pos="100000">
                        <a:srgbClr val="C00000">
                          <a:shade val="100000"/>
                          <a:satMod val="115000"/>
                        </a:srgbClr>
                      </a:gs>
                    </a:gsLst>
                    <a:lin ang="0" scaled="1"/>
                    <a:tileRect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2"/>
                  </a:lnRef>
                  <a:fillRef idx="3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pic>
            <p:nvPicPr>
              <p:cNvPr id="14" name="Picture 6" descr="C:\Documents and Settings\user\Local Settings\Temporary Internet Files\Content.IE5\5T7L489M\MC900291095[1].wmf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992074">
                <a:off x="8223307" y="88567"/>
                <a:ext cx="878300" cy="8324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梯形 14"/>
              <p:cNvSpPr/>
              <p:nvPr/>
            </p:nvSpPr>
            <p:spPr>
              <a:xfrm rot="19092951">
                <a:off x="723840" y="278360"/>
                <a:ext cx="1080120" cy="2124211"/>
              </a:xfrm>
              <a:prstGeom prst="trapezoid">
                <a:avLst>
                  <a:gd name="adj" fmla="val 33824"/>
                </a:avLst>
              </a:prstGeom>
              <a:gradFill flip="none" rotWithShape="1">
                <a:gsLst>
                  <a:gs pos="0">
                    <a:srgbClr val="FFFF00">
                      <a:alpha val="30000"/>
                    </a:srgbClr>
                  </a:gs>
                  <a:gs pos="100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" name="梯形 15"/>
              <p:cNvSpPr/>
              <p:nvPr/>
            </p:nvSpPr>
            <p:spPr>
              <a:xfrm rot="2507049" flipH="1">
                <a:off x="7396710" y="243636"/>
                <a:ext cx="1080120" cy="2124211"/>
              </a:xfrm>
              <a:prstGeom prst="trapezoid">
                <a:avLst>
                  <a:gd name="adj" fmla="val 33824"/>
                </a:avLst>
              </a:prstGeom>
              <a:gradFill flip="none" rotWithShape="1">
                <a:gsLst>
                  <a:gs pos="0">
                    <a:srgbClr val="FFFF00">
                      <a:alpha val="30000"/>
                    </a:srgbClr>
                  </a:gs>
                  <a:gs pos="100000">
                    <a:srgbClr val="FFFF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6226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川劇變臉秀</a:t>
            </a:r>
            <a:endParaRPr lang="zh-TW" altLang="en-US" dirty="0"/>
          </a:p>
        </p:txBody>
      </p:sp>
      <p:pic>
        <p:nvPicPr>
          <p:cNvPr id="4" name="川劇變臉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4691" y="1600200"/>
            <a:ext cx="6034617" cy="4525963"/>
          </a:xfrm>
          <a:effectLst>
            <a:reflection blurRad="6350" stA="52000" endA="300" endPos="1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2240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</Words>
  <Application>Microsoft Office PowerPoint</Application>
  <PresentationFormat>如螢幕大小 (4:3)</PresentationFormat>
  <Paragraphs>1</Paragraphs>
  <Slides>1</Slides>
  <Notes>0</Notes>
  <HiddenSlides>0</HiddenSlides>
  <MMClips>1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川劇變臉秀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7</cp:revision>
  <dcterms:created xsi:type="dcterms:W3CDTF">2012-04-25T09:38:19Z</dcterms:created>
  <dcterms:modified xsi:type="dcterms:W3CDTF">2012-05-14T04:03:27Z</dcterms:modified>
</cp:coreProperties>
</file>