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5"/>
  </p:notesMasterIdLst>
  <p:sldIdLst>
    <p:sldId id="277" r:id="rId3"/>
    <p:sldId id="258" r:id="rId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CB6BBEF7-9717-4733-A929-535518E6EBF6}">
          <p14:sldIdLst>
            <p14:sldId id="277"/>
            <p14:sldId id="25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B4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2" autoAdjust="0"/>
    <p:restoredTop sz="94411" autoAdjust="0"/>
  </p:normalViewPr>
  <p:slideViewPr>
    <p:cSldViewPr>
      <p:cViewPr varScale="1">
        <p:scale>
          <a:sx n="66" d="100"/>
          <a:sy n="66" d="100"/>
        </p:scale>
        <p:origin x="-35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00F830A1-3891-4B82-A120-081866556DA0}" type="datetimeFigureOut">
              <a:pPr/>
              <a:t>12/17/2009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58CC9574-A819-4FE4-99A7-1E27AD09ADC2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82962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smtClean="0"/>
              <a:t>這個 </a:t>
            </a:r>
            <a:r>
              <a:rPr lang="zh-TW" dirty="0" smtClean="0"/>
              <a:t>簡報示範 PowerPoint 的新功能，而且使用投影片放映來檢視的效果最佳。這些投影片是為了讓您瞭解，使用 PowerPoint 2010 可以讓您建立出多棒的簡報!</a:t>
            </a:r>
          </a:p>
          <a:p>
            <a:endParaRPr lang="zh-TW" dirty="0" smtClean="0"/>
          </a:p>
          <a:p>
            <a:r>
              <a:rPr lang="zh-TW" dirty="0" smtClean="0"/>
              <a:t>如需更多範例範本，請按一下 [檔案] 索引標籤，然後在 [新增] 索引標籤上按一下 [範例範本]。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zh-TW" smtClean="0"/>
              <a:pPr/>
              <a:t>1</a:t>
            </a:fld>
            <a:endParaRPr lang="zh-TW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zh-TW" smtClean="0"/>
              <a:pPr/>
              <a:t>2</a:t>
            </a:fld>
            <a:endParaRPr lang="zh-TW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zh-TW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華康中圓體" pitchFamily="49" charset="-120"/>
                <a:ea typeface="華康中圓體" pitchFamily="49" charset="-120"/>
                <a:cs typeface="+mn-cs"/>
              </a:defRPr>
            </a:lvl1pPr>
          </a:lstStyle>
          <a:p>
            <a:pPr lvl="0"/>
            <a:r>
              <a:rPr kumimoji="0" lang="zh-TW" dirty="0"/>
              <a:t>按一下以編輯母片副標題樣式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Autofit/>
          </a:bodyPr>
          <a:lstStyle>
            <a:lvl1pPr marL="0" indent="0" eaLnBrk="1" latinLnBrk="0" hangingPunct="1">
              <a:defRPr kumimoji="0" lang="zh-TW" sz="4800" b="0" kern="1200" baseline="0">
                <a:solidFill>
                  <a:schemeClr val="bg1"/>
                </a:solidFill>
                <a:latin typeface="華康流隸體" pitchFamily="65" charset="-120"/>
                <a:ea typeface="華康流隸體" pitchFamily="65" charset="-120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媒體 (含標題)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zh-TW"/>
            </a:lvl1pPr>
          </a:lstStyle>
          <a:p>
            <a:pPr eaLnBrk="1" latinLnBrk="0" hangingPunct="1"/>
            <a:r>
              <a:rPr lang="zh-TW" altLang="en-US" smtClean="0"/>
              <a:t>按一下圖示以新增多媒體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TW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zh-TW" sz="1800" b="0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zh-TW" sz="3200"/>
            </a:lvl1pPr>
            <a:lvl2pPr marL="457200" indent="0" eaLnBrk="1" latinLnBrk="0" hangingPunct="1">
              <a:buNone/>
              <a:defRPr kumimoji="0" lang="zh-TW" sz="2800"/>
            </a:lvl2pPr>
            <a:lvl3pPr marL="914400" indent="0" eaLnBrk="1" latinLnBrk="0" hangingPunct="1">
              <a:buNone/>
              <a:defRPr kumimoji="0" lang="zh-TW" sz="2400"/>
            </a:lvl3pPr>
            <a:lvl4pPr marL="1371600" indent="0" eaLnBrk="1" latinLnBrk="0" hangingPunct="1">
              <a:buNone/>
              <a:defRPr kumimoji="0" lang="zh-TW" sz="2000"/>
            </a:lvl4pPr>
            <a:lvl5pPr marL="1828800" indent="0" eaLnBrk="1" latinLnBrk="0" hangingPunct="1">
              <a:buNone/>
              <a:defRPr kumimoji="0" lang="zh-TW" sz="2000"/>
            </a:lvl5pPr>
            <a:lvl6pPr marL="2286000" indent="0" eaLnBrk="1" latinLnBrk="0" hangingPunct="1">
              <a:buNone/>
              <a:defRPr kumimoji="0" lang="zh-TW" sz="2000"/>
            </a:lvl6pPr>
            <a:lvl7pPr marL="2743200" indent="0" eaLnBrk="1" latinLnBrk="0" hangingPunct="1">
              <a:buNone/>
              <a:defRPr kumimoji="0" lang="zh-TW" sz="2000"/>
            </a:lvl7pPr>
            <a:lvl8pPr marL="3200400" indent="0" eaLnBrk="1" latinLnBrk="0" hangingPunct="1">
              <a:buNone/>
              <a:defRPr kumimoji="0" lang="zh-TW" sz="2000"/>
            </a:lvl8pPr>
            <a:lvl9pPr marL="3657600" indent="0" eaLnBrk="1" latinLnBrk="0" hangingPunct="1">
              <a:buNone/>
              <a:defRPr kumimoji="0" lang="zh-TW" sz="2000"/>
            </a:lvl9pPr>
          </a:lstStyle>
          <a:p>
            <a:pPr eaLnBrk="1" latinLnBrk="0" hangingPunct="1"/>
            <a:r>
              <a:rPr lang="zh-TW" altLang="en-US" smtClean="0"/>
              <a:t>按一下圖示以新增圖片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zh-TW" sz="14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直排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zh-TW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    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pPr/>
              <a:t>12/17/2009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pPr/>
              <a:t>‹#›</a:t>
            </a:fld>
            <a:endParaRPr kumimoji="0" 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zh-TW" sz="3000" b="1" cap="all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zh-TW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zh-TW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zh-TW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TW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Autofit/>
          </a:bodyPr>
          <a:lstStyle>
            <a:lvl1pPr algn="l" eaLnBrk="1" latinLnBrk="0" hangingPunct="1">
              <a:defRPr kumimoji="0" lang="zh-TW" sz="4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zh-TW" altLang="en-US" dirty="0" smtClean="0"/>
              <a:t>按一下以編輯母片標題樣式</a:t>
            </a:r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二個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TW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TW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TW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TW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只有標題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805264"/>
            <a:ext cx="7010400" cy="1143000"/>
          </a:xfrm>
        </p:spPr>
        <p:txBody>
          <a:bodyPr/>
          <a:lstStyle>
            <a:lvl1pPr algn="l" eaLnBrk="1" latinLnBrk="0" hangingPunct="1">
              <a:defRPr kumimoji="0" lang="zh-TW" sz="4400"/>
            </a:lvl1pPr>
          </a:lstStyle>
          <a:p>
            <a:pPr eaLnBrk="1" latinLnBrk="0" hangingPunct="1"/>
            <a:r>
              <a:rPr lang="zh-TW" altLang="en-US" dirty="0" smtClean="0"/>
              <a:t>按一下以編輯母片標題樣式</a:t>
            </a:r>
            <a:endParaRPr dirty="0"/>
          </a:p>
        </p:txBody>
      </p:sp>
      <p:sp>
        <p:nvSpPr>
          <p:cNvPr id="8" name="文字版面配置區 7"/>
          <p:cNvSpPr>
            <a:spLocks noGrp="1"/>
          </p:cNvSpPr>
          <p:nvPr>
            <p:ph type="body" sz="quarter" idx="13"/>
          </p:nvPr>
        </p:nvSpPr>
        <p:spPr>
          <a:xfrm>
            <a:off x="900113" y="620713"/>
            <a:ext cx="7127875" cy="467995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只有標題: 強調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zh-TW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zh-TW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文字的標題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zh-TW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zh-TW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zh-TW"/>
              <a:t>按一下以編輯母片副標題樣式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zh-TW" sz="2000" b="1"/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zh-TW" sz="2800">
                <a:solidFill>
                  <a:schemeClr val="bg1"/>
                </a:solidFill>
              </a:defRPr>
            </a:lvl1pPr>
            <a:lvl2pPr eaLnBrk="1" latinLnBrk="0" hangingPunct="1">
              <a:defRPr kumimoji="0" lang="zh-TW" sz="2800">
                <a:solidFill>
                  <a:schemeClr val="bg1"/>
                </a:solidFill>
              </a:defRPr>
            </a:lvl2pPr>
            <a:lvl3pPr eaLnBrk="1" latinLnBrk="0" hangingPunct="1">
              <a:defRPr kumimoji="0" lang="zh-TW" sz="2400">
                <a:solidFill>
                  <a:schemeClr val="bg1"/>
                </a:solidFill>
              </a:defRPr>
            </a:lvl3pPr>
            <a:lvl4pPr eaLnBrk="1" latinLnBrk="0" hangingPunct="1">
              <a:defRPr kumimoji="0" lang="zh-TW" sz="2000">
                <a:solidFill>
                  <a:schemeClr val="bg1"/>
                </a:solidFill>
              </a:defRPr>
            </a:lvl4pPr>
            <a:lvl5pPr eaLnBrk="1" latinLnBrk="0" hangingPunct="1">
              <a:defRPr kumimoji="0" lang="zh-TW" sz="2000">
                <a:solidFill>
                  <a:schemeClr val="bg1"/>
                </a:solidFill>
              </a:defRPr>
            </a:lvl5pPr>
            <a:lvl6pPr eaLnBrk="1" latinLnBrk="0" hangingPunct="1">
              <a:defRPr kumimoji="0" lang="zh-TW" sz="2000"/>
            </a:lvl6pPr>
            <a:lvl7pPr eaLnBrk="1" latinLnBrk="0" hangingPunct="1">
              <a:defRPr kumimoji="0" lang="zh-TW" sz="2000"/>
            </a:lvl7pPr>
            <a:lvl8pPr eaLnBrk="1" latinLnBrk="0" hangingPunct="1">
              <a:defRPr kumimoji="0" lang="zh-TW" sz="2000"/>
            </a:lvl8pPr>
            <a:lvl9pPr eaLnBrk="1" latinLnBrk="0" hangingPunct="1">
              <a:defRPr kumimoji="0" lang="zh-TW"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zh-TW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TW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1" latinLnBrk="0" hangingPunct="1"/>
            <a:r>
              <a:rPr kumimoji="0" lang="zh-TW" altLang="en-US" smtClean="0"/>
              <a:t>按一下以編輯母片標題樣式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pPr/>
              <a:t>12/17/2009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‹#›</a:t>
            </a:fld>
            <a:endParaRPr kumimoji="0" lang="zh-TW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zh-TW" sz="5400" kern="1200">
          <a:solidFill>
            <a:schemeClr val="tx1"/>
          </a:solidFill>
          <a:latin typeface="華康流隸體" pitchFamily="65" charset="-120"/>
          <a:ea typeface="華康流隸體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32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8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4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20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TW" sz="20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TW"/>
      </a:defPPr>
      <a:lvl1pPr marL="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健康中心</a:t>
            </a:r>
            <a:endParaRPr lang="zh-TW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zh-TW" altLang="en-US" sz="5600" b="0" dirty="0" smtClean="0"/>
              <a:t>認識噪音</a:t>
            </a:r>
            <a:endParaRPr lang="zh-TW" sz="5600" b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043B42"/>
                </a:solidFill>
              </a:rPr>
              <a:t>噪音對健康的影響</a:t>
            </a:r>
            <a:endParaRPr lang="zh-TW" altLang="en-US" dirty="0">
              <a:solidFill>
                <a:srgbClr val="043B42"/>
              </a:solidFill>
            </a:endParaRPr>
          </a:p>
        </p:txBody>
      </p:sp>
      <p:sp>
        <p:nvSpPr>
          <p:cNvPr id="9" name="文字版面配置區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TW" altLang="en-US" dirty="0">
                <a:solidFill>
                  <a:schemeClr val="accent4">
                    <a:lumMod val="50000"/>
                  </a:schemeClr>
                </a:solidFill>
              </a:rPr>
              <a:t>聽力</a:t>
            </a:r>
            <a:r>
              <a:rPr lang="zh-TW" altLang="en-US" dirty="0" smtClean="0">
                <a:solidFill>
                  <a:schemeClr val="accent4">
                    <a:lumMod val="50000"/>
                  </a:schemeClr>
                </a:solidFill>
              </a:rPr>
              <a:t>損傷</a:t>
            </a:r>
            <a:endParaRPr lang="en-US" altLang="zh-TW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TW" altLang="en-US" dirty="0">
                <a:solidFill>
                  <a:schemeClr val="accent4">
                    <a:lumMod val="50000"/>
                  </a:schemeClr>
                </a:solidFill>
              </a:rPr>
              <a:t>心臟</a:t>
            </a:r>
            <a:r>
              <a:rPr lang="zh-TW" altLang="en-US" dirty="0" smtClean="0">
                <a:solidFill>
                  <a:schemeClr val="accent4">
                    <a:lumMod val="50000"/>
                  </a:schemeClr>
                </a:solidFill>
              </a:rPr>
              <a:t>血管傷害</a:t>
            </a:r>
            <a:endParaRPr lang="en-US" altLang="zh-TW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1">
              <a:lnSpc>
                <a:spcPct val="130000"/>
              </a:lnSpc>
            </a:pP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</a:rPr>
              <a:t>高血壓</a:t>
            </a:r>
            <a:endParaRPr lang="en-US" altLang="zh-TW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>
              <a:lnSpc>
                <a:spcPct val="130000"/>
              </a:lnSpc>
            </a:pPr>
            <a:r>
              <a:rPr lang="zh-TW" altLang="en-US" dirty="0" smtClean="0">
                <a:solidFill>
                  <a:schemeClr val="accent4">
                    <a:lumMod val="75000"/>
                  </a:schemeClr>
                </a:solidFill>
              </a:rPr>
              <a:t>心臟病</a:t>
            </a:r>
            <a:endParaRPr lang="en-US" altLang="zh-TW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TW" altLang="en-US" dirty="0" smtClean="0">
                <a:solidFill>
                  <a:schemeClr val="accent4">
                    <a:lumMod val="50000"/>
                  </a:schemeClr>
                </a:solidFill>
              </a:rPr>
              <a:t>影響睡眠</a:t>
            </a:r>
            <a:endParaRPr lang="en-US" altLang="zh-TW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TW" altLang="en-US" dirty="0" smtClean="0">
                <a:solidFill>
                  <a:schemeClr val="accent4">
                    <a:lumMod val="50000"/>
                  </a:schemeClr>
                </a:solidFill>
              </a:rPr>
              <a:t>對心理的影響</a:t>
            </a:r>
            <a:endParaRPr lang="en-US" altLang="zh-TW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zh-TW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heme/theme1.xml><?xml version="1.0" encoding="utf-8"?>
<a:theme xmlns:a="http://schemas.openxmlformats.org/drawingml/2006/main" name="IntroducingPowerPoint2010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DEC0B1-045F-4D2B-9CFB-C3ABF03765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92</Words>
  <Application>Microsoft Office PowerPoint</Application>
  <PresentationFormat>如螢幕大小 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IntroducingPowerPoint2010</vt:lpstr>
      <vt:lpstr>認識噪音</vt:lpstr>
      <vt:lpstr>噪音對健康的影響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2012-04-16T01:55:27Z</dcterms:created>
  <dcterms:modified xsi:type="dcterms:W3CDTF">2012-04-16T02:19:00Z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TC101674551</vt:lpwstr>
  </property>
</Properties>
</file>