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15206" y="476672"/>
            <a:ext cx="1471594" cy="5809848"/>
          </a:xfrm>
        </p:spPr>
        <p:txBody>
          <a:bodyPr vert="eaVert"/>
          <a:lstStyle/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124744"/>
            <a:ext cx="6686568" cy="5161776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D94E4EB-0767-403A-A643-B89FBB0E7506}" type="datetimeFigureOut">
              <a:rPr lang="zh-TW" altLang="en-US" smtClean="0"/>
              <a:t>2012/4/13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40EB3FB7-6334-4BF3-9260-902663719013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rtl="0"/>
            <a:r>
              <a:rPr lang="zh-TW" altLang="en-US" sz="8800" i="0" u="none" strike="noStrike" baseline="0" dirty="0" smtClean="0">
                <a:solidFill>
                  <a:srgbClr val="666699"/>
                </a:solidFill>
                <a:latin typeface="華康唐風隸W5" pitchFamily="65" charset="-120"/>
                <a:ea typeface="華康唐風隸W5" pitchFamily="65" charset="-120"/>
              </a:rPr>
              <a:t>古詩欣賞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0" rtl="0"/>
            <a:r>
              <a:rPr lang="zh-TW" altLang="en-US" sz="3600" b="1" i="0" u="none" strike="noStrike" baseline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三年三班</a:t>
            </a:r>
          </a:p>
          <a:p>
            <a:pPr lvl="0" rtl="0"/>
            <a:r>
              <a:rPr lang="zh-TW" altLang="en-US" sz="3600" b="1" i="0" u="none" strike="noStrike" baseline="0" dirty="0" smtClean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林良仁</a:t>
            </a:r>
          </a:p>
        </p:txBody>
      </p:sp>
    </p:spTree>
    <p:extLst>
      <p:ext uri="{BB962C8B-B14F-4D97-AF65-F5344CB8AC3E}">
        <p14:creationId xmlns:p14="http://schemas.microsoft.com/office/powerpoint/2010/main" val="323836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出塞曲</a:t>
            </a:r>
            <a:endParaRPr lang="zh-TW" altLang="en-US" dirty="0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秦時明月漢時關</a:t>
            </a:r>
          </a:p>
          <a:p>
            <a:pPr lvl="0"/>
            <a:r>
              <a:rPr lang="zh-TW" altLang="en-US" smtClean="0"/>
              <a:t>萬里長征人未還</a:t>
            </a:r>
          </a:p>
          <a:p>
            <a:pPr lvl="0"/>
            <a:r>
              <a:rPr lang="zh-TW" altLang="en-US" smtClean="0"/>
              <a:t>但使龍城飛將在</a:t>
            </a:r>
          </a:p>
          <a:p>
            <a:pPr lvl="0"/>
            <a:r>
              <a:rPr lang="zh-TW" altLang="en-US" smtClean="0"/>
              <a:t>不教胡馬度陰山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4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烏衣巷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朱雀橋邊野草花</a:t>
            </a:r>
          </a:p>
          <a:p>
            <a:r>
              <a:rPr lang="zh-TW" altLang="en-US" smtClean="0"/>
              <a:t>烏衣巷口夕陽斜</a:t>
            </a:r>
          </a:p>
          <a:p>
            <a:r>
              <a:rPr lang="zh-TW" altLang="en-US" smtClean="0"/>
              <a:t>舊時王謝堂前燕</a:t>
            </a:r>
          </a:p>
          <a:p>
            <a:r>
              <a:rPr lang="zh-TW" altLang="en-US" smtClean="0"/>
              <a:t>飛入尋常百姓家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8120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撲面">
  <a:themeElements>
    <a:clrScheme name="暗香撲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撲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撲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23</TotalTime>
  <Words>50</Words>
  <Application>Microsoft Office PowerPoint</Application>
  <PresentationFormat>如螢幕大小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暗香撲面</vt:lpstr>
      <vt:lpstr>古詩欣賞</vt:lpstr>
      <vt:lpstr>出塞曲</vt:lpstr>
      <vt:lpstr>烏衣巷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古詩欣賞</dc:title>
  <dc:creator>user</dc:creator>
  <cp:lastModifiedBy>user</cp:lastModifiedBy>
  <cp:revision>7</cp:revision>
  <dcterms:created xsi:type="dcterms:W3CDTF">2012-04-12T10:16:10Z</dcterms:created>
  <dcterms:modified xsi:type="dcterms:W3CDTF">2012-04-13T01:28:34Z</dcterms:modified>
</cp:coreProperties>
</file>