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57" r:id="rId4"/>
    <p:sldId id="258" r:id="rId5"/>
    <p:sldId id="261" r:id="rId6"/>
    <p:sldId id="260" r:id="rId7"/>
  </p:sldIdLst>
  <p:sldSz cx="9144000" cy="6858000" type="screen4x3"/>
  <p:notesSz cx="7102475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FFFF"/>
    <a:srgbClr val="33CCFF"/>
    <a:srgbClr val="CCECFF"/>
    <a:srgbClr val="FFCC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41" autoAdjust="0"/>
    <p:restoredTop sz="88964" autoAdjust="0"/>
  </p:normalViewPr>
  <p:slideViewPr>
    <p:cSldViewPr>
      <p:cViewPr varScale="1">
        <p:scale>
          <a:sx n="36" d="100"/>
          <a:sy n="36" d="100"/>
        </p:scale>
        <p:origin x="-50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9" d="100"/>
          <a:sy n="39" d="100"/>
        </p:scale>
        <p:origin x="-187" y="-77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503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TW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514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503" y="9720514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1589EE7A-FB1D-4B10-B801-F020BD9160A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841256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503" y="0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TW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48" y="4861441"/>
            <a:ext cx="568198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514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503" y="9720514"/>
            <a:ext cx="3077739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9DFBDF07-36A2-43DC-A363-E1DD285BDA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6558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C5D17C-60C7-4DB8-BEF1-F059E0429F61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海水持續性的增溫，為當地帶來雨水，使原本乾旱的沙地轉而成為農產地，為陸地帶來生產，但卻嚴重破壞海洋生態，影響漁獲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708C12-6754-4E76-9E84-C45EA49958B2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zh-TW" altLang="en-US"/>
              <a:t>加拿大西部、美國中北部平原溫度偏高</a:t>
            </a:r>
          </a:p>
          <a:p>
            <a:pPr>
              <a:buFontTx/>
              <a:buChar char="•"/>
            </a:pPr>
            <a:r>
              <a:rPr lang="zh-TW" altLang="en-US"/>
              <a:t>美國西部、墨西哥灣地區降雨增加</a:t>
            </a:r>
          </a:p>
          <a:p>
            <a:pPr>
              <a:buFontTx/>
              <a:buChar char="•"/>
            </a:pPr>
            <a:r>
              <a:rPr lang="zh-TW" altLang="en-US"/>
              <a:t>聖嬰年時，海溫上升，在三～六個月後二氧化碳的濃度也會提高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Documents and Settings\user\Local Settings\Temporary Internet Files\Content.IE5\2TSIWBUK\MP900414115[1]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1988840"/>
            <a:ext cx="9144000" cy="30963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920240"/>
            <a:ext cx="9144000" cy="686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5050884"/>
            <a:ext cx="9144000" cy="686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96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5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CFFF4E-CBA2-4B49-B879-D5BE7A8E98E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29030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C5F26-1A7E-4934-8545-4E7DC0C4E94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58785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ADFC1-4D77-48E5-90C4-DAE9272022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539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5576" y="1772816"/>
            <a:ext cx="7632848" cy="4464496"/>
          </a:xfrm>
        </p:spPr>
        <p:txBody>
          <a:bodyPr/>
          <a:lstStyle>
            <a:lvl1pPr>
              <a:buClr>
                <a:srgbClr val="7030A0"/>
              </a:buClr>
              <a:defRPr/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69001-B7CF-4A44-ABCD-1A463430EE5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68455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4434F-16A9-4151-BD93-079410248F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73179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06733-A28E-4852-95BA-5AE6E6CF2C1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75479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E701D-9BD9-47DF-8BAD-0BD685C2D5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858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E340B-D33D-4E0A-851B-6409BCAECE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09086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4FEC6B-354B-489F-B2C9-B13D23D699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29282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860D8-85EC-4578-BB3C-F9B2ED2F457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3318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47FDE-A173-4A98-A6A9-CA374D15D7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53457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Documents and Settings\user\Local Settings\Temporary Internet Files\Content.IE5\2TSIWBUK\MP900414115[1].jpg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395536" y="1559590"/>
            <a:ext cx="8352928" cy="474973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576" y="1772816"/>
            <a:ext cx="763284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buClr>
                <a:srgbClr val="7030A0"/>
              </a:buClr>
            </a:pPr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9144000" cy="155959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64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0932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932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0932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3200">
                <a:solidFill>
                  <a:schemeClr val="bg1"/>
                </a:solidFill>
              </a:defRPr>
            </a:lvl1pPr>
          </a:lstStyle>
          <a:p>
            <a:fld id="{80D87FF0-BFE1-49E1-8C09-9A98078627EF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11" name="矩形 10"/>
          <p:cNvSpPr/>
          <p:nvPr userDrawn="1"/>
        </p:nvSpPr>
        <p:spPr>
          <a:xfrm>
            <a:off x="0" y="1513872"/>
            <a:ext cx="9144000" cy="4571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309320"/>
            <a:ext cx="9144000" cy="4571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6000" b="0" cap="none" spc="0">
          <a:ln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447675" indent="-447675" algn="l" rtl="0" fontAlgn="base">
        <a:spcBef>
          <a:spcPts val="2400"/>
        </a:spcBef>
        <a:spcAft>
          <a:spcPct val="0"/>
        </a:spcAft>
        <a:buClr>
          <a:schemeClr val="accent6">
            <a:lumMod val="75000"/>
          </a:schemeClr>
        </a:buClr>
        <a:buSzPct val="80000"/>
        <a:buFont typeface="Webdings" pitchFamily="18" charset="2"/>
        <a:buChar char=""/>
        <a:defRPr kumimoji="1" lang="zh-TW" altLang="en-US" sz="4000" dirty="0" smtClean="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98513" indent="-350838" algn="l" rtl="0" fontAlgn="base">
        <a:spcBef>
          <a:spcPts val="2400"/>
        </a:spcBef>
        <a:spcAft>
          <a:spcPct val="0"/>
        </a:spcAft>
        <a:buClr>
          <a:schemeClr val="tx2">
            <a:lumMod val="60000"/>
            <a:lumOff val="40000"/>
          </a:schemeClr>
        </a:buClr>
        <a:buSzPct val="70000"/>
        <a:buFont typeface="Wingdings 2" pitchFamily="18" charset="2"/>
        <a:buChar char="Ë"/>
        <a:defRPr kumimoji="1" lang="zh-TW" altLang="en-US" sz="3600" dirty="0" smtClean="0">
          <a:solidFill>
            <a:schemeClr val="accent4">
              <a:lumMod val="75000"/>
            </a:schemeClr>
          </a:solidFill>
          <a:latin typeface="+mn-lt"/>
          <a:ea typeface="+mn-ea"/>
        </a:defRPr>
      </a:lvl2pPr>
      <a:lvl3pPr marL="1143000" indent="-228600" algn="l" rtl="0" fontAlgn="base">
        <a:spcBef>
          <a:spcPts val="2400"/>
        </a:spcBef>
        <a:spcAft>
          <a:spcPct val="0"/>
        </a:spcAft>
        <a:buChar char="•"/>
        <a:defRPr kumimoji="1" lang="zh-TW" altLang="en-US" sz="3200" dirty="0" smtClean="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ts val="2400"/>
        </a:spcBef>
        <a:spcAft>
          <a:spcPct val="0"/>
        </a:spcAft>
        <a:buChar char="–"/>
        <a:defRPr kumimoji="1" lang="zh-TW" altLang="en-US" sz="2800" dirty="0" smtClean="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ts val="2400"/>
        </a:spcBef>
        <a:spcAft>
          <a:spcPct val="0"/>
        </a:spcAft>
        <a:buChar char="»"/>
        <a:defRPr kumimoji="1" lang="zh-TW" altLang="en-US" sz="2800" dirty="0" smtClean="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聖嬰現象</a:t>
            </a:r>
            <a:endParaRPr lang="zh-TW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由來與影響</a:t>
            </a:r>
            <a:endParaRPr lang="zh-TW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何謂聖嬰現象</a:t>
            </a:r>
            <a:endParaRPr lang="zh-TW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原指赤道太平洋東部到中部的海溫，每隔</a:t>
            </a:r>
            <a:r>
              <a:rPr lang="en-US" altLang="zh-TW" dirty="0" smtClean="0"/>
              <a:t>3~7</a:t>
            </a:r>
            <a:r>
              <a:rPr lang="zh-TW" altLang="en-US" dirty="0" smtClean="0"/>
              <a:t>年會出現異常高溫的現象</a:t>
            </a:r>
          </a:p>
          <a:p>
            <a:r>
              <a:rPr lang="zh-TW" altLang="en-US" dirty="0" smtClean="0"/>
              <a:t>現今泛指在大氣和海洋相互作用下海水異常增溫，造成全球性氣候異常的現象</a:t>
            </a:r>
            <a:endParaRPr lang="zh-TW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聖嬰名稱的由來</a:t>
            </a:r>
            <a:endParaRPr lang="zh-TW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原發生在南美洲，因為此現象多發生在聖誕節前後，故命名為：</a:t>
            </a:r>
            <a:r>
              <a:rPr lang="en-US" altLang="zh-TW" smtClean="0"/>
              <a:t>El Nino</a:t>
            </a:r>
          </a:p>
          <a:p>
            <a:r>
              <a:rPr lang="en-US" altLang="zh-TW" smtClean="0"/>
              <a:t>El Nino</a:t>
            </a:r>
            <a:r>
              <a:rPr lang="zh-TW" altLang="en-US" smtClean="0"/>
              <a:t>在西班牙文中意指「幼年基督」或「男孩」，我國中央氣象局將它統一譯成「聖嬰」</a:t>
            </a:r>
          </a:p>
          <a:p>
            <a:endParaRPr lang="en-US" altLang="zh-TW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對全球生態的影響</a:t>
            </a:r>
            <a:endParaRPr lang="zh-TW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影響美洲西岸及中部的降雨量</a:t>
            </a:r>
          </a:p>
          <a:p>
            <a:r>
              <a:rPr lang="zh-TW" altLang="en-US" smtClean="0"/>
              <a:t>東南非、澳洲及印度經常發生乾旱</a:t>
            </a:r>
          </a:p>
          <a:p>
            <a:r>
              <a:rPr lang="zh-TW" altLang="en-US" smtClean="0"/>
              <a:t>影響農業生產，造成經濟損失</a:t>
            </a:r>
          </a:p>
          <a:p>
            <a:r>
              <a:rPr lang="zh-TW" altLang="en-US" smtClean="0"/>
              <a:t>增加大氣中二氧化碳的濃度</a:t>
            </a:r>
            <a:endParaRPr lang="zh-TW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對台灣的影響</a:t>
            </a:r>
            <a:endParaRPr lang="zh-TW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對台灣氣溫、降水的變化有某種程度影響，但無明顯關係</a:t>
            </a:r>
          </a:p>
          <a:p>
            <a:pPr lvl="1"/>
            <a:r>
              <a:rPr lang="zh-TW" altLang="en-US" smtClean="0"/>
              <a:t>聖嬰年該年夏溫較低，冬溫較高</a:t>
            </a:r>
          </a:p>
          <a:p>
            <a:pPr lvl="1"/>
            <a:r>
              <a:rPr lang="zh-TW" altLang="en-US" smtClean="0"/>
              <a:t>隔年春雨較多，夏溫較高</a:t>
            </a:r>
          </a:p>
          <a:p>
            <a:pPr lvl="1"/>
            <a:r>
              <a:rPr lang="zh-TW" altLang="en-US" smtClean="0"/>
              <a:t>聖嬰年侵台颱風數較少</a:t>
            </a:r>
            <a:endParaRPr lang="zh-TW" altLang="en-US" dirty="0" smtClean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反聖嬰現象</a:t>
            </a:r>
            <a:endParaRPr lang="zh-TW" alt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原名：</a:t>
            </a:r>
            <a:r>
              <a:rPr lang="en-US" altLang="zh-TW" smtClean="0"/>
              <a:t>La Nina</a:t>
            </a:r>
          </a:p>
          <a:p>
            <a:r>
              <a:rPr lang="zh-TW" altLang="en-US" smtClean="0"/>
              <a:t>影響：太平洋海水變冷，對氣候的影響和「聖嬰」現象相反</a:t>
            </a:r>
          </a:p>
          <a:p>
            <a:r>
              <a:rPr lang="zh-TW" altLang="en-US" smtClean="0"/>
              <a:t>頻率：有時會跟隨聖嬰現象而來，近</a:t>
            </a:r>
            <a:r>
              <a:rPr lang="en-US" altLang="zh-TW" smtClean="0"/>
              <a:t>30</a:t>
            </a:r>
            <a:r>
              <a:rPr lang="zh-TW" altLang="en-US" smtClean="0"/>
              <a:t>年來發生次數減少</a:t>
            </a:r>
          </a:p>
          <a:p>
            <a:endParaRPr lang="en-US" altLang="zh-TW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預設簡報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302</Words>
  <Application>Microsoft Office PowerPoint</Application>
  <PresentationFormat>如螢幕大小 (4:3)</PresentationFormat>
  <Paragraphs>28</Paragraphs>
  <Slides>6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預設簡報設計</vt:lpstr>
      <vt:lpstr>聖嬰現象</vt:lpstr>
      <vt:lpstr>何謂聖嬰現象</vt:lpstr>
      <vt:lpstr>聖嬰名稱的由來</vt:lpstr>
      <vt:lpstr>對全球生態的影響</vt:lpstr>
      <vt:lpstr>對台灣的影響</vt:lpstr>
      <vt:lpstr>反聖嬰現象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聖嬰現象</dc:title>
  <dc:creator>黛琳</dc:creator>
  <cp:lastModifiedBy>user</cp:lastModifiedBy>
  <cp:revision>22</cp:revision>
  <dcterms:created xsi:type="dcterms:W3CDTF">2002-08-22T08:15:07Z</dcterms:created>
  <dcterms:modified xsi:type="dcterms:W3CDTF">2012-05-14T05:57:54Z</dcterms:modified>
</cp:coreProperties>
</file>