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416" y="-4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Documents and Settings\user\Local Settings\Temporary Internet Files\Content.IE5\5T7L489M\MP900423051[1]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291379"/>
            <a:ext cx="9144000" cy="4601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 userDrawn="1"/>
        </p:nvSpPr>
        <p:spPr>
          <a:xfrm>
            <a:off x="0" y="2291379"/>
            <a:ext cx="9144000" cy="45719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8" name="Picture 6" descr="C:\Documents and Settings\user\Local Settings\Temporary Internet Files\Content.IE5\2TSIWBUK\MP900433326[1].jp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78405" y="1124744"/>
            <a:ext cx="927816" cy="901373"/>
          </a:xfrm>
          <a:prstGeom prst="ellipse">
            <a:avLst/>
          </a:prstGeom>
          <a:ln>
            <a:noFill/>
          </a:ln>
          <a:effectLst>
            <a:outerShdw blurRad="292100" dist="76200" dir="2700000" algn="tl" rotWithShape="0">
              <a:srgbClr val="3333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Documents and Settings\user\Local Settings\Temporary Internet Files\Content.IE5\C4260T7K\MP900427781[1].jpg"/>
          <p:cNvPicPr>
            <a:picLocks noChangeAspect="1" noChangeArrowheads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06568" y="1746086"/>
            <a:ext cx="1340864" cy="1345238"/>
          </a:xfrm>
          <a:prstGeom prst="ellipse">
            <a:avLst/>
          </a:prstGeom>
          <a:ln>
            <a:noFill/>
          </a:ln>
          <a:effectLst>
            <a:outerShdw blurRad="292100" dist="76200" dir="2700000" algn="tl" rotWithShape="0">
              <a:srgbClr val="3333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95536" y="44624"/>
            <a:ext cx="7772400" cy="1470025"/>
          </a:xfrm>
        </p:spPr>
        <p:txBody>
          <a:bodyPr>
            <a:noAutofit/>
          </a:bodyPr>
          <a:lstStyle>
            <a:lvl1pPr algn="l">
              <a:defRPr sz="7200">
                <a:solidFill>
                  <a:srgbClr val="0070C0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395536" y="1377279"/>
            <a:ext cx="6400800" cy="1752600"/>
          </a:xfrm>
        </p:spPr>
        <p:txBody>
          <a:bodyPr/>
          <a:lstStyle>
            <a:lvl1pPr marL="0" indent="0" algn="l">
              <a:buNone/>
              <a:defRPr sz="4400">
                <a:solidFill>
                  <a:schemeClr val="accent5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DC45D-261E-45E6-9B99-75CA509B2D0F}" type="datetimeFigureOut">
              <a:rPr lang="zh-TW" altLang="en-US" smtClean="0"/>
              <a:t>2012/5/16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091B5-C53A-4452-A458-FB7EEAADD19B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17" name="Picture 6" descr="C:\Documents and Settings\user\Local Settings\Temporary Internet Files\Content.IE5\5T7L489M\MP900432909[1].jpg"/>
          <p:cNvPicPr>
            <a:picLocks noChangeAspect="1" noChangeArrowheads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78405" y="2182111"/>
            <a:ext cx="2102304" cy="2061592"/>
          </a:xfrm>
          <a:prstGeom prst="ellipse">
            <a:avLst/>
          </a:prstGeom>
          <a:ln>
            <a:noFill/>
          </a:ln>
          <a:effectLst>
            <a:outerShdw blurRad="292100" dist="76200" dir="2700000" algn="tl" rotWithShape="0">
              <a:srgbClr val="3333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矩形 19"/>
          <p:cNvSpPr/>
          <p:nvPr userDrawn="1"/>
        </p:nvSpPr>
        <p:spPr>
          <a:xfrm>
            <a:off x="0" y="-1095"/>
            <a:ext cx="9144000" cy="45719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278042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DC45D-261E-45E6-9B99-75CA509B2D0F}" type="datetimeFigureOut">
              <a:rPr lang="zh-TW" altLang="en-US" smtClean="0"/>
              <a:t>2012/5/16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091B5-C53A-4452-A458-FB7EEAADD19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79820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DC45D-261E-45E6-9B99-75CA509B2D0F}" type="datetimeFigureOut">
              <a:rPr lang="zh-TW" altLang="en-US" smtClean="0"/>
              <a:t>2012/5/16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091B5-C53A-4452-A458-FB7EEAADD19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5133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DC45D-261E-45E6-9B99-75CA509B2D0F}" type="datetimeFigureOut">
              <a:rPr lang="zh-TW" altLang="en-US" smtClean="0"/>
              <a:t>2012/5/16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091B5-C53A-4452-A458-FB7EEAADD19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85488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DC45D-261E-45E6-9B99-75CA509B2D0F}" type="datetimeFigureOut">
              <a:rPr lang="zh-TW" altLang="en-US" smtClean="0"/>
              <a:t>2012/5/16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091B5-C53A-4452-A458-FB7EEAADD19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31196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DC45D-261E-45E6-9B99-75CA509B2D0F}" type="datetimeFigureOut">
              <a:rPr lang="zh-TW" altLang="en-US" smtClean="0"/>
              <a:t>2012/5/16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091B5-C53A-4452-A458-FB7EEAADD19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28111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DC45D-261E-45E6-9B99-75CA509B2D0F}" type="datetimeFigureOut">
              <a:rPr lang="zh-TW" altLang="en-US" smtClean="0"/>
              <a:t>2012/5/16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091B5-C53A-4452-A458-FB7EEAADD19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83206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DC45D-261E-45E6-9B99-75CA509B2D0F}" type="datetimeFigureOut">
              <a:rPr lang="zh-TW" altLang="en-US" smtClean="0"/>
              <a:t>2012/5/16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091B5-C53A-4452-A458-FB7EEAADD19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61929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DC45D-261E-45E6-9B99-75CA509B2D0F}" type="datetimeFigureOut">
              <a:rPr lang="zh-TW" altLang="en-US" smtClean="0"/>
              <a:t>2012/5/16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091B5-C53A-4452-A458-FB7EEAADD19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9829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DC45D-261E-45E6-9B99-75CA509B2D0F}" type="datetimeFigureOut">
              <a:rPr lang="zh-TW" altLang="en-US" smtClean="0"/>
              <a:t>2012/5/16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091B5-C53A-4452-A458-FB7EEAADD19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71246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DC45D-261E-45E6-9B99-75CA509B2D0F}" type="datetimeFigureOut">
              <a:rPr lang="zh-TW" altLang="en-US" smtClean="0"/>
              <a:t>2012/5/16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091B5-C53A-4452-A458-FB7EEAADD19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52755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DC45D-261E-45E6-9B99-75CA509B2D0F}" type="datetimeFigureOut">
              <a:rPr lang="zh-TW" altLang="en-US" smtClean="0"/>
              <a:t>2012/5/16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3091B5-C53A-4452-A458-FB7EEAADD19B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44"/>
          <a:stretch/>
        </p:blipFill>
        <p:spPr>
          <a:xfrm>
            <a:off x="-13251" y="0"/>
            <a:ext cx="9157252" cy="660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936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6600" kern="1200">
          <a:solidFill>
            <a:srgbClr val="0070C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>
            <a:lumMod val="50000"/>
          </a:schemeClr>
        </a:buClr>
        <a:buSzPct val="80000"/>
        <a:buFont typeface="Webdings" pitchFamily="18" charset="2"/>
        <a:buChar char="ë"/>
        <a:defRPr sz="40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>
            <a:lumMod val="75000"/>
          </a:schemeClr>
        </a:buClr>
        <a:buSzPct val="60000"/>
        <a:buFont typeface="Wingdings 2" pitchFamily="18" charset="2"/>
        <a:buChar char="Ë"/>
        <a:defRPr sz="3600" kern="1200">
          <a:solidFill>
            <a:schemeClr val="accent5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7.jpeg"/><Relationship Id="rId7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8.jpe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海洋中的精靈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介紹海洋生物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46406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目錄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TW" altLang="en-US" dirty="0" smtClean="0"/>
              <a:t>海星</a:t>
            </a:r>
            <a:endParaRPr lang="en-US" altLang="zh-TW" dirty="0" smtClean="0"/>
          </a:p>
          <a:p>
            <a:pPr>
              <a:lnSpc>
                <a:spcPct val="150000"/>
              </a:lnSpc>
            </a:pPr>
            <a:r>
              <a:rPr lang="zh-TW" altLang="en-US" dirty="0" smtClean="0"/>
              <a:t>章魚</a:t>
            </a:r>
            <a:endParaRPr lang="en-US" altLang="zh-TW" dirty="0" smtClean="0"/>
          </a:p>
          <a:p>
            <a:pPr>
              <a:lnSpc>
                <a:spcPct val="150000"/>
              </a:lnSpc>
            </a:pPr>
            <a:r>
              <a:rPr lang="zh-TW" altLang="en-US" dirty="0" smtClean="0"/>
              <a:t>鯨魚</a:t>
            </a:r>
            <a:endParaRPr lang="en-US" altLang="zh-TW" dirty="0" smtClean="0"/>
          </a:p>
          <a:p>
            <a:pPr>
              <a:lnSpc>
                <a:spcPct val="150000"/>
              </a:lnSpc>
            </a:pPr>
            <a:r>
              <a:rPr lang="zh-TW" altLang="en-US" dirty="0" smtClean="0"/>
              <a:t>海</a:t>
            </a:r>
            <a:r>
              <a:rPr lang="zh-TW" altLang="en-US" dirty="0"/>
              <a:t>馬</a:t>
            </a:r>
          </a:p>
        </p:txBody>
      </p:sp>
      <p:pic>
        <p:nvPicPr>
          <p:cNvPr id="9" name="Picture 5" descr="C:\Documents and Settings\user\Local Settings\Temporary Internet Files\Content.IE5\GQX32GZJ\MC900442121[1]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487"/>
          <a:stretch/>
        </p:blipFill>
        <p:spPr bwMode="auto">
          <a:xfrm flipH="1">
            <a:off x="4176666" y="1758127"/>
            <a:ext cx="4963101" cy="5100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群組 3"/>
          <p:cNvGrpSpPr/>
          <p:nvPr/>
        </p:nvGrpSpPr>
        <p:grpSpPr>
          <a:xfrm>
            <a:off x="2372029" y="1916832"/>
            <a:ext cx="4360211" cy="4551452"/>
            <a:chOff x="2372029" y="1916832"/>
            <a:chExt cx="4360211" cy="4551452"/>
          </a:xfrm>
        </p:grpSpPr>
        <p:pic>
          <p:nvPicPr>
            <p:cNvPr id="11" name="Picture 6" descr="C:\Documents and Settings\user\Local Settings\Temporary Internet Files\Content.IE5\2TSIWBUK\MP900433326[1].jpg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595345" y="1916832"/>
              <a:ext cx="1296964" cy="1260000"/>
            </a:xfrm>
            <a:prstGeom prst="ellipse">
              <a:avLst/>
            </a:prstGeom>
            <a:ln>
              <a:noFill/>
            </a:ln>
            <a:effectLst>
              <a:outerShdw blurRad="292100" dist="76200" dir="2700000" algn="tl" rotWithShape="0">
                <a:srgbClr val="333333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5" descr="C:\Documents and Settings\user\Local Settings\Temporary Internet Files\Content.IE5\C4260T7K\MP900427781[1].jpg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372029" y="2679278"/>
              <a:ext cx="2034156" cy="2040791"/>
            </a:xfrm>
            <a:prstGeom prst="ellipse">
              <a:avLst/>
            </a:prstGeom>
            <a:ln>
              <a:noFill/>
            </a:ln>
            <a:effectLst>
              <a:outerShdw blurRad="292100" dist="76200" dir="2700000" algn="tl" rotWithShape="0">
                <a:srgbClr val="333333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6" descr="C:\Documents and Settings\user\Local Settings\Temporary Internet Files\Content.IE5\5T7L489M\MP900432909[1].jpg"/>
            <p:cNvPicPr>
              <a:picLocks noChangeAspect="1" noChangeArrowheads="1"/>
            </p:cNvPicPr>
            <p:nvPr/>
          </p:nvPicPr>
          <p:blipFill rotWithShape="1"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542943" y="3340749"/>
              <a:ext cx="3189297" cy="3127535"/>
            </a:xfrm>
            <a:prstGeom prst="ellipse">
              <a:avLst/>
            </a:prstGeom>
            <a:ln>
              <a:noFill/>
            </a:ln>
            <a:effectLst>
              <a:outerShdw blurRad="292100" dist="76200" dir="2700000" algn="tl" rotWithShape="0">
                <a:srgbClr val="333333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29456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海星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棘皮動物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沒有腦袋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能迅速再生</a:t>
            </a:r>
            <a:endParaRPr lang="en-US" altLang="zh-TW" dirty="0" smtClean="0"/>
          </a:p>
          <a:p>
            <a:r>
              <a:rPr lang="zh-TW" altLang="en-US" dirty="0" smtClean="0"/>
              <a:t>以浮游生物食物</a:t>
            </a:r>
          </a:p>
          <a:p>
            <a:r>
              <a:rPr lang="zh-TW" altLang="en-US" dirty="0" smtClean="0"/>
              <a:t>分佈於淺海</a:t>
            </a:r>
            <a:endParaRPr lang="zh-TW" altLang="en-US" dirty="0"/>
          </a:p>
        </p:txBody>
      </p:sp>
      <p:pic>
        <p:nvPicPr>
          <p:cNvPr id="1029" name="Picture 5" descr="C:\Documents and Settings\user\Local Settings\Temporary Internet Files\Content.IE5\2TSIWBUK\MP900430824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1340768"/>
            <a:ext cx="3670027" cy="30678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753531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章魚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軟體動物</a:t>
            </a:r>
            <a:endParaRPr lang="en-US" altLang="zh-TW" dirty="0"/>
          </a:p>
          <a:p>
            <a:pPr lvl="1"/>
            <a:r>
              <a:rPr lang="zh-TW" altLang="en-US" dirty="0" smtClean="0"/>
              <a:t>有</a:t>
            </a:r>
            <a:r>
              <a:rPr lang="en-US" altLang="zh-TW" dirty="0" smtClean="0"/>
              <a:t>8</a:t>
            </a:r>
            <a:r>
              <a:rPr lang="zh-TW" altLang="en-US" dirty="0" smtClean="0"/>
              <a:t>個腕足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會噴出墨汁</a:t>
            </a:r>
            <a:endParaRPr lang="en-US" altLang="zh-TW" dirty="0" smtClean="0"/>
          </a:p>
          <a:p>
            <a:r>
              <a:rPr lang="zh-TW" altLang="en-US" dirty="0" smtClean="0"/>
              <a:t>有發達的大腦</a:t>
            </a:r>
            <a:endParaRPr lang="en-US" altLang="zh-TW" dirty="0" smtClean="0"/>
          </a:p>
          <a:p>
            <a:r>
              <a:rPr lang="zh-TW" altLang="en-US" dirty="0" smtClean="0"/>
              <a:t>有變色能力</a:t>
            </a:r>
            <a:endParaRPr lang="zh-TW" altLang="en-US" dirty="0"/>
          </a:p>
        </p:txBody>
      </p:sp>
      <p:pic>
        <p:nvPicPr>
          <p:cNvPr id="4" name="Picture 3" descr="C:\Documents and Settings\user\Local Settings\Temporary Internet Files\Content.IE5\2TSIWBUK\MP900423107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1580756"/>
            <a:ext cx="4178153" cy="27843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947069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鯨魚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哺乳類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肺呼吸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溫血動物</a:t>
            </a:r>
            <a:endParaRPr lang="en-US" altLang="zh-TW" dirty="0" smtClean="0"/>
          </a:p>
          <a:p>
            <a:r>
              <a:rPr lang="zh-TW" altLang="en-US" dirty="0" smtClean="0"/>
              <a:t>有發達的大腦</a:t>
            </a:r>
            <a:endParaRPr lang="en-US" altLang="zh-TW" dirty="0" smtClean="0"/>
          </a:p>
          <a:p>
            <a:r>
              <a:rPr lang="zh-TW" altLang="en-US" dirty="0" smtClean="0"/>
              <a:t>體型最大的動物</a:t>
            </a:r>
            <a:endParaRPr lang="en-US" altLang="zh-TW" dirty="0" smtClean="0"/>
          </a:p>
          <a:p>
            <a:endParaRPr lang="en-US" altLang="zh-TW" dirty="0" smtClean="0"/>
          </a:p>
          <a:p>
            <a:pPr lvl="1"/>
            <a:endParaRPr lang="zh-TW" altLang="en-US" dirty="0"/>
          </a:p>
        </p:txBody>
      </p:sp>
      <p:pic>
        <p:nvPicPr>
          <p:cNvPr id="3074" name="Picture 2" descr="C:\Documents and Settings\user\Local Settings\Temporary Internet Files\Content.IE5\C4260T7K\MP900422991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1810152"/>
            <a:ext cx="3921387" cy="26040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388187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海馬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魚類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移動速度緩慢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擅於偽裝</a:t>
            </a:r>
            <a:endParaRPr lang="en-US" altLang="zh-TW" dirty="0" smtClean="0"/>
          </a:p>
          <a:p>
            <a:r>
              <a:rPr lang="zh-TW" altLang="en-US" dirty="0" smtClean="0"/>
              <a:t>由公魚孵出小海馬</a:t>
            </a:r>
            <a:endParaRPr lang="en-US" altLang="zh-TW" dirty="0" smtClean="0"/>
          </a:p>
          <a:p>
            <a:r>
              <a:rPr lang="zh-TW" altLang="en-US" dirty="0" smtClean="0"/>
              <a:t>主食小型甲殼動物</a:t>
            </a:r>
            <a:endParaRPr lang="zh-TW" altLang="en-US" dirty="0"/>
          </a:p>
        </p:txBody>
      </p:sp>
      <p:pic>
        <p:nvPicPr>
          <p:cNvPr id="4099" name="Picture 3" descr="C:\Documents and Settings\user\Local Settings\Temporary Internet Files\Content.IE5\GQX32GZJ\MP900255522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4880" y="2132856"/>
            <a:ext cx="3657600" cy="2432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5890121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華康中特圓">
      <a:majorFont>
        <a:latin typeface="Arial Black"/>
        <a:ea typeface="華康中特圓體"/>
        <a:cs typeface=""/>
      </a:majorFont>
      <a:minorFont>
        <a:latin typeface="Arial"/>
        <a:ea typeface="華康中圓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71</Words>
  <Application>Microsoft Office PowerPoint</Application>
  <PresentationFormat>如螢幕大小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Office 佈景主題</vt:lpstr>
      <vt:lpstr>海洋中的精靈</vt:lpstr>
      <vt:lpstr>目錄</vt:lpstr>
      <vt:lpstr>海星</vt:lpstr>
      <vt:lpstr>章魚</vt:lpstr>
      <vt:lpstr>鯨魚</vt:lpstr>
      <vt:lpstr>海馬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海洋中的精靈</dc:title>
  <dc:creator>user</dc:creator>
  <cp:lastModifiedBy>user</cp:lastModifiedBy>
  <cp:revision>13</cp:revision>
  <dcterms:created xsi:type="dcterms:W3CDTF">2012-05-03T08:51:53Z</dcterms:created>
  <dcterms:modified xsi:type="dcterms:W3CDTF">2012-05-16T06:39:29Z</dcterms:modified>
</cp:coreProperties>
</file>