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37" descr="C:\Documents and Settings\user\Local Settings\Temporary Internet Files\Content.IE5\5T7L489M\MP900446392[1].jpg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75360"/>
              <a:ext cx="9144000" cy="5882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框架 7"/>
            <p:cNvSpPr/>
            <p:nvPr userDrawn="1"/>
          </p:nvSpPr>
          <p:spPr>
            <a:xfrm>
              <a:off x="0" y="0"/>
              <a:ext cx="9144000" cy="6858000"/>
            </a:xfrm>
            <a:prstGeom prst="frame">
              <a:avLst>
                <a:gd name="adj1" fmla="val 3892"/>
              </a:avLst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89192" y="260649"/>
            <a:ext cx="4858871" cy="10801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zh-TW" altLang="en-US" sz="6000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148064" y="260648"/>
            <a:ext cx="3744416" cy="1080120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D5D3A-3187-4F19-B137-DB8F21062EBB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5489-54CE-4059-8B04-8F03B724830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8512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D5D3A-3187-4F19-B137-DB8F21062EBB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5489-54CE-4059-8B04-8F03B724830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9581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D5D3A-3187-4F19-B137-DB8F21062EBB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5489-54CE-4059-8B04-8F03B724830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0965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D5D3A-3187-4F19-B137-DB8F21062EBB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5489-54CE-4059-8B04-8F03B724830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518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D5D3A-3187-4F19-B137-DB8F21062EBB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5489-54CE-4059-8B04-8F03B724830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1875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D5D3A-3187-4F19-B137-DB8F21062EBB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5489-54CE-4059-8B04-8F03B724830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5988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D5D3A-3187-4F19-B137-DB8F21062EBB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5489-54CE-4059-8B04-8F03B724830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6451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D5D3A-3187-4F19-B137-DB8F21062EBB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5489-54CE-4059-8B04-8F03B724830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3465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D5D3A-3187-4F19-B137-DB8F21062EBB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5489-54CE-4059-8B04-8F03B724830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1852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D5D3A-3187-4F19-B137-DB8F21062EBB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5489-54CE-4059-8B04-8F03B724830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1862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D5D3A-3187-4F19-B137-DB8F21062EBB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45489-54CE-4059-8B04-8F03B724830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0900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988840"/>
            <a:ext cx="8229600" cy="4137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D5D3A-3187-4F19-B137-DB8F21062EBB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45489-54CE-4059-8B04-8F03B724830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框架 8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892"/>
            </a:avLst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 rot="21480000">
            <a:off x="660270" y="240247"/>
            <a:ext cx="7779695" cy="1308681"/>
          </a:xfrm>
          <a:prstGeom prst="rect">
            <a:avLst/>
          </a:prstGeom>
          <a:gradFill>
            <a:gsLst>
              <a:gs pos="0">
                <a:schemeClr val="bg2">
                  <a:lumMod val="85000"/>
                </a:schemeClr>
              </a:gs>
              <a:gs pos="35000">
                <a:schemeClr val="bg2">
                  <a:lumMod val="93000"/>
                </a:schemeClr>
              </a:gs>
              <a:gs pos="100000">
                <a:schemeClr val="bg2">
                  <a:lumMod val="62000"/>
                  <a:lumOff val="38000"/>
                </a:schemeClr>
              </a:gs>
            </a:gsLst>
          </a:gradFill>
          <a:ln>
            <a:noFill/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pic>
        <p:nvPicPr>
          <p:cNvPr id="2054" name="Picture 6" descr="C:\Documents and Settings\user\Local Settings\Temporary Internet Files\Content.IE5\5T7L489M\MC900445436[1]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891"/>
            <a:ext cx="1677924" cy="172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Documents and Settings\user\Local Settings\Temporary Internet Files\Content.IE5\2TSIWBUK\MC900250852[1].wmf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947" y="5085185"/>
            <a:ext cx="2001052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89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accent6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介紹聖誕節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起源與習俗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9124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聖誕節的起源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記念耶穌誕生</a:t>
            </a:r>
            <a:endParaRPr lang="en-US" altLang="zh-TW" dirty="0" smtClean="0"/>
          </a:p>
          <a:p>
            <a:r>
              <a:rPr lang="zh-TW" altLang="en-US" dirty="0" smtClean="0"/>
              <a:t>公元</a:t>
            </a:r>
            <a:r>
              <a:rPr lang="en-US" altLang="zh-TW" dirty="0" smtClean="0"/>
              <a:t>354</a:t>
            </a:r>
            <a:r>
              <a:rPr lang="zh-TW" altLang="en-US" dirty="0" smtClean="0"/>
              <a:t>年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「菲洛卡連」日曆寫明</a:t>
            </a:r>
            <a:r>
              <a:rPr lang="en-US" altLang="zh-TW" dirty="0" smtClean="0"/>
              <a:t>12</a:t>
            </a:r>
            <a:r>
              <a:rPr lang="zh-TW" altLang="en-US" dirty="0" smtClean="0"/>
              <a:t>月</a:t>
            </a:r>
            <a:r>
              <a:rPr lang="en-US" altLang="zh-TW" dirty="0" smtClean="0"/>
              <a:t>25</a:t>
            </a:r>
            <a:r>
              <a:rPr lang="zh-TW" altLang="en-US" dirty="0" smtClean="0"/>
              <a:t>日是耶穌生日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5</a:t>
            </a:r>
            <a:r>
              <a:rPr lang="zh-TW" altLang="en-US" dirty="0" smtClean="0"/>
              <a:t>世紀西方普遍接受</a:t>
            </a:r>
            <a:r>
              <a:rPr lang="en-US" altLang="zh-TW" dirty="0" smtClean="0"/>
              <a:t>12</a:t>
            </a:r>
            <a:r>
              <a:rPr lang="zh-TW" altLang="en-US" dirty="0" smtClean="0"/>
              <a:t>月</a:t>
            </a:r>
            <a:r>
              <a:rPr lang="en-US" altLang="zh-TW" dirty="0" smtClean="0"/>
              <a:t>25</a:t>
            </a:r>
            <a:r>
              <a:rPr lang="zh-TW" altLang="en-US" dirty="0" smtClean="0"/>
              <a:t>日為聖誕節</a:t>
            </a:r>
            <a:endParaRPr lang="en-US" altLang="zh-TW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54973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聖誕節習俗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聖誕樹 </a:t>
            </a:r>
            <a:endParaRPr lang="en-US" altLang="zh-TW" dirty="0" smtClean="0"/>
          </a:p>
          <a:p>
            <a:r>
              <a:rPr lang="zh-TW" altLang="en-US" dirty="0" smtClean="0"/>
              <a:t>聖誕歌 </a:t>
            </a:r>
            <a:endParaRPr lang="en-US" altLang="zh-TW" dirty="0" smtClean="0"/>
          </a:p>
          <a:p>
            <a:r>
              <a:rPr lang="zh-TW" altLang="en-US" dirty="0" smtClean="0"/>
              <a:t>聖誕老人 </a:t>
            </a:r>
            <a:endParaRPr lang="en-US" altLang="zh-TW" dirty="0" smtClean="0"/>
          </a:p>
          <a:p>
            <a:r>
              <a:rPr lang="zh-TW" altLang="en-US" dirty="0" smtClean="0"/>
              <a:t>聖誕禮物 </a:t>
            </a:r>
            <a:endParaRPr lang="en-US" altLang="zh-TW" dirty="0" smtClean="0"/>
          </a:p>
          <a:p>
            <a:r>
              <a:rPr lang="zh-TW" altLang="en-US" dirty="0" smtClean="0"/>
              <a:t>聖誕大餐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16964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51</Words>
  <Application>Microsoft Office PowerPoint</Application>
  <PresentationFormat>如螢幕大小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Office 佈景主題</vt:lpstr>
      <vt:lpstr>介紹聖誕節</vt:lpstr>
      <vt:lpstr>聖誕節的起源</vt:lpstr>
      <vt:lpstr>聖誕節習俗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6</cp:revision>
  <dcterms:created xsi:type="dcterms:W3CDTF">2012-04-26T01:21:55Z</dcterms:created>
  <dcterms:modified xsi:type="dcterms:W3CDTF">2012-05-14T04:05:44Z</dcterms:modified>
</cp:coreProperties>
</file>