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008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TW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第一次段考</c:v>
                </c:pt>
              </c:strCache>
            </c:strRef>
          </c:tx>
          <c:invertIfNegative val="0"/>
          <c:cat>
            <c:strRef>
              <c:f>工作表1!$A$2:$A$7</c:f>
              <c:strCache>
                <c:ptCount val="6"/>
                <c:pt idx="0">
                  <c:v>國語</c:v>
                </c:pt>
                <c:pt idx="1">
                  <c:v>數學</c:v>
                </c:pt>
                <c:pt idx="2">
                  <c:v>英語</c:v>
                </c:pt>
                <c:pt idx="3">
                  <c:v>歷史</c:v>
                </c:pt>
                <c:pt idx="4">
                  <c:v>地理</c:v>
                </c:pt>
                <c:pt idx="5">
                  <c:v>理化</c:v>
                </c:pt>
              </c:strCache>
            </c:strRef>
          </c:cat>
          <c:val>
            <c:numRef>
              <c:f>工作表1!$B$2:$B$7</c:f>
              <c:numCache>
                <c:formatCode>General</c:formatCode>
                <c:ptCount val="6"/>
                <c:pt idx="0">
                  <c:v>77</c:v>
                </c:pt>
                <c:pt idx="1">
                  <c:v>58</c:v>
                </c:pt>
                <c:pt idx="2">
                  <c:v>75</c:v>
                </c:pt>
                <c:pt idx="3">
                  <c:v>80</c:v>
                </c:pt>
                <c:pt idx="4">
                  <c:v>75</c:v>
                </c:pt>
                <c:pt idx="5">
                  <c:v>54</c:v>
                </c:pt>
              </c:numCache>
            </c:numRef>
          </c:val>
        </c:ser>
        <c:ser>
          <c:idx val="1"/>
          <c:order val="1"/>
          <c:tx>
            <c:strRef>
              <c:f>工作表1!$C$1</c:f>
              <c:strCache>
                <c:ptCount val="1"/>
                <c:pt idx="0">
                  <c:v>第二次段考</c:v>
                </c:pt>
              </c:strCache>
            </c:strRef>
          </c:tx>
          <c:invertIfNegative val="0"/>
          <c:cat>
            <c:strRef>
              <c:f>工作表1!$A$2:$A$7</c:f>
              <c:strCache>
                <c:ptCount val="6"/>
                <c:pt idx="0">
                  <c:v>國語</c:v>
                </c:pt>
                <c:pt idx="1">
                  <c:v>數學</c:v>
                </c:pt>
                <c:pt idx="2">
                  <c:v>英語</c:v>
                </c:pt>
                <c:pt idx="3">
                  <c:v>歷史</c:v>
                </c:pt>
                <c:pt idx="4">
                  <c:v>地理</c:v>
                </c:pt>
                <c:pt idx="5">
                  <c:v>理化</c:v>
                </c:pt>
              </c:strCache>
            </c:strRef>
          </c:cat>
          <c:val>
            <c:numRef>
              <c:f>工作表1!$C$2:$C$7</c:f>
              <c:numCache>
                <c:formatCode>General</c:formatCode>
                <c:ptCount val="6"/>
                <c:pt idx="0">
                  <c:v>75</c:v>
                </c:pt>
                <c:pt idx="1">
                  <c:v>66</c:v>
                </c:pt>
                <c:pt idx="2">
                  <c:v>88</c:v>
                </c:pt>
                <c:pt idx="3">
                  <c:v>81</c:v>
                </c:pt>
                <c:pt idx="4">
                  <c:v>71</c:v>
                </c:pt>
                <c:pt idx="5">
                  <c:v>58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252774656"/>
        <c:axId val="255079552"/>
      </c:barChart>
      <c:catAx>
        <c:axId val="252774656"/>
        <c:scaling>
          <c:orientation val="minMax"/>
        </c:scaling>
        <c:delete val="0"/>
        <c:axPos val="b"/>
        <c:majorTickMark val="none"/>
        <c:minorTickMark val="none"/>
        <c:tickLblPos val="nextTo"/>
        <c:crossAx val="255079552"/>
        <c:crosses val="autoZero"/>
        <c:auto val="1"/>
        <c:lblAlgn val="ctr"/>
        <c:lblOffset val="100"/>
        <c:noMultiLvlLbl val="0"/>
      </c:catAx>
      <c:valAx>
        <c:axId val="25507955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52774656"/>
        <c:crosses val="autoZero"/>
        <c:crossBetween val="between"/>
      </c:valAx>
    </c:plotArea>
    <c:legend>
      <c:legendPos val="t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zh-TW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99558-C888-44E2-9453-98E5ADB14D8C}" type="datetimeFigureOut">
              <a:rPr lang="zh-TW" altLang="en-US" smtClean="0"/>
              <a:t>2012/4/24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3622A-3BF1-4FD7-A594-A9A6A7DAB75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620383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99558-C888-44E2-9453-98E5ADB14D8C}" type="datetimeFigureOut">
              <a:rPr lang="zh-TW" altLang="en-US" smtClean="0"/>
              <a:t>2012/4/24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3622A-3BF1-4FD7-A594-A9A6A7DAB75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367665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99558-C888-44E2-9453-98E5ADB14D8C}" type="datetimeFigureOut">
              <a:rPr lang="zh-TW" altLang="en-US" smtClean="0"/>
              <a:t>2012/4/24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3622A-3BF1-4FD7-A594-A9A6A7DAB75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118569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99558-C888-44E2-9453-98E5ADB14D8C}" type="datetimeFigureOut">
              <a:rPr lang="zh-TW" altLang="en-US" smtClean="0"/>
              <a:t>2012/4/24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3622A-3BF1-4FD7-A594-A9A6A7DAB75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658621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99558-C888-44E2-9453-98E5ADB14D8C}" type="datetimeFigureOut">
              <a:rPr lang="zh-TW" altLang="en-US" smtClean="0"/>
              <a:t>2012/4/24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3622A-3BF1-4FD7-A594-A9A6A7DAB75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43060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99558-C888-44E2-9453-98E5ADB14D8C}" type="datetimeFigureOut">
              <a:rPr lang="zh-TW" altLang="en-US" smtClean="0"/>
              <a:t>2012/4/24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3622A-3BF1-4FD7-A594-A9A6A7DAB75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610407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99558-C888-44E2-9453-98E5ADB14D8C}" type="datetimeFigureOut">
              <a:rPr lang="zh-TW" altLang="en-US" smtClean="0"/>
              <a:t>2012/4/24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3622A-3BF1-4FD7-A594-A9A6A7DAB75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528302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99558-C888-44E2-9453-98E5ADB14D8C}" type="datetimeFigureOut">
              <a:rPr lang="zh-TW" altLang="en-US" smtClean="0"/>
              <a:t>2012/4/24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3622A-3BF1-4FD7-A594-A9A6A7DAB75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53986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99558-C888-44E2-9453-98E5ADB14D8C}" type="datetimeFigureOut">
              <a:rPr lang="zh-TW" altLang="en-US" smtClean="0"/>
              <a:t>2012/4/24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3622A-3BF1-4FD7-A594-A9A6A7DAB75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442590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99558-C888-44E2-9453-98E5ADB14D8C}" type="datetimeFigureOut">
              <a:rPr lang="zh-TW" altLang="en-US" smtClean="0"/>
              <a:t>2012/4/24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3622A-3BF1-4FD7-A594-A9A6A7DAB75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234538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99558-C888-44E2-9453-98E5ADB14D8C}" type="datetimeFigureOut">
              <a:rPr lang="zh-TW" altLang="en-US" smtClean="0"/>
              <a:t>2012/4/24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3622A-3BF1-4FD7-A594-A9A6A7DAB75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911172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邊形 7"/>
          <p:cNvSpPr/>
          <p:nvPr userDrawn="1"/>
        </p:nvSpPr>
        <p:spPr>
          <a:xfrm>
            <a:off x="0" y="260648"/>
            <a:ext cx="9036496" cy="936104"/>
          </a:xfrm>
          <a:prstGeom prst="homePlate">
            <a:avLst/>
          </a:prstGeom>
          <a:effectLst>
            <a:outerShdw blurRad="63500" dist="635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9361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340768"/>
            <a:ext cx="8229600" cy="53285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899558-C888-44E2-9453-98E5ADB14D8C}" type="datetimeFigureOut">
              <a:rPr lang="zh-TW" altLang="en-US" smtClean="0"/>
              <a:t>2012/4/24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C3622A-3BF1-4FD7-A594-A9A6A7DAB75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019696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b="1" kern="1200" cap="none" spc="150">
          <a:ln w="11430"/>
          <a:solidFill>
            <a:srgbClr val="F8F8F8"/>
          </a:solidFill>
          <a:effectLst>
            <a:outerShdw blurRad="25400" algn="tl" rotWithShape="0">
              <a:srgbClr val="000000">
                <a:alpha val="43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段考成績比較圖表</a:t>
            </a:r>
            <a:endParaRPr lang="zh-TW" altLang="en-US" dirty="0"/>
          </a:p>
        </p:txBody>
      </p:sp>
      <p:graphicFrame>
        <p:nvGraphicFramePr>
          <p:cNvPr id="6" name="內容版面配置區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7220121"/>
              </p:ext>
            </p:extLst>
          </p:nvPr>
        </p:nvGraphicFramePr>
        <p:xfrm>
          <a:off x="457200" y="1341438"/>
          <a:ext cx="8229600" cy="53276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0822120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夏至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華康中特圓">
      <a:majorFont>
        <a:latin typeface="Arial Black"/>
        <a:ea typeface="華康中特圓體"/>
        <a:cs typeface=""/>
      </a:majorFont>
      <a:minorFont>
        <a:latin typeface="Arial"/>
        <a:ea typeface="華康中圓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5</Words>
  <Application>Microsoft Office PowerPoint</Application>
  <PresentationFormat>如螢幕大小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1</vt:i4>
      </vt:variant>
    </vt:vector>
  </HeadingPairs>
  <TitlesOfParts>
    <vt:vector size="2" baseType="lpstr">
      <vt:lpstr>Office 佈景主題</vt:lpstr>
      <vt:lpstr>段考成績比較圖表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段考成績比較圖表</dc:title>
  <dc:creator>user</dc:creator>
  <cp:lastModifiedBy>user</cp:lastModifiedBy>
  <cp:revision>7</cp:revision>
  <dcterms:created xsi:type="dcterms:W3CDTF">2012-04-24T01:45:31Z</dcterms:created>
  <dcterms:modified xsi:type="dcterms:W3CDTF">2012-04-24T03:15:38Z</dcterms:modified>
</cp:coreProperties>
</file>