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63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email">
              <a:alphaModFix amt="4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標題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5" name="副標題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31" name="日期版面配置區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17F2288-1692-4E86-9DA7-57D58145D05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18" name="頁尾版面配置區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9303270-E1CE-4BB9-802F-EDE219B60C4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7F2288-1692-4E86-9DA7-57D58145D05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303270-E1CE-4BB9-802F-EDE219B60C4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617F2288-1692-4E86-9DA7-57D58145D05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9303270-E1CE-4BB9-802F-EDE219B60C4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7F2288-1692-4E86-9DA7-57D58145D05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303270-E1CE-4BB9-802F-EDE219B60C4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17F2288-1692-4E86-9DA7-57D58145D05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E9303270-E1CE-4BB9-802F-EDE219B60C4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7F2288-1692-4E86-9DA7-57D58145D05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303270-E1CE-4BB9-802F-EDE219B60C4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7F2288-1692-4E86-9DA7-57D58145D05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303270-E1CE-4BB9-802F-EDE219B60C4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7F2288-1692-4E86-9DA7-57D58145D05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303270-E1CE-4BB9-802F-EDE219B60C4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17F2288-1692-4E86-9DA7-57D58145D05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303270-E1CE-4BB9-802F-EDE219B60C4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7F2288-1692-4E86-9DA7-57D58145D05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303270-E1CE-4BB9-802F-EDE219B60C4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7F2288-1692-4E86-9DA7-57D58145D05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303270-E1CE-4BB9-802F-EDE219B60C41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圖片版面配置區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email">
              <a:alphaModFix amt="4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標題版面配置區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1" name="文字版面配置區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27" name="日期版面配置區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617F2288-1692-4E86-9DA7-57D58145D05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9303270-E1CE-4BB9-802F-EDE219B60C4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827584" y="332656"/>
            <a:ext cx="7125113" cy="1152128"/>
          </a:xfrm>
        </p:spPr>
        <p:txBody>
          <a:bodyPr>
            <a:normAutofit/>
          </a:bodyPr>
          <a:lstStyle/>
          <a:p>
            <a:r>
              <a:rPr lang="zh-TW" altLang="en-US" sz="6600" b="0" cap="none" dirty="0" smtClean="0">
                <a:ln>
                  <a:noFill/>
                </a:ln>
                <a:solidFill>
                  <a:schemeClr val="tx1"/>
                </a:solidFill>
                <a:latin typeface="華康儷粗黑" pitchFamily="49" charset="-120"/>
                <a:ea typeface="華康儷粗黑" pitchFamily="49" charset="-120"/>
              </a:rPr>
              <a:t>雍容華貴牡丹花</a:t>
            </a:r>
            <a:endParaRPr lang="zh-TW" altLang="en-US" sz="6600" b="0" cap="none" dirty="0">
              <a:ln>
                <a:noFill/>
              </a:ln>
              <a:solidFill>
                <a:schemeClr val="tx1"/>
              </a:solidFill>
              <a:latin typeface="華康儷粗黑" pitchFamily="49" charset="-120"/>
              <a:ea typeface="華康儷粗黑" pitchFamily="49" charset="-120"/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687248" y="1916832"/>
            <a:ext cx="7125112" cy="4536504"/>
          </a:xfrm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zh-TW" altLang="en-US" sz="3200" dirty="0"/>
              <a:t>在中國被稱為花中之王、國色天香</a:t>
            </a:r>
            <a:endParaRPr lang="en-US" altLang="zh-TW" sz="3200" dirty="0"/>
          </a:p>
          <a:p>
            <a:pPr>
              <a:lnSpc>
                <a:spcPct val="150000"/>
              </a:lnSpc>
            </a:pPr>
            <a:r>
              <a:rPr lang="zh-TW" altLang="en-US" sz="3200" dirty="0" smtClean="0"/>
              <a:t>別名：木</a:t>
            </a:r>
            <a:r>
              <a:rPr lang="zh-TW" altLang="en-US" sz="3200" dirty="0"/>
              <a:t>芍藥、洛</a:t>
            </a:r>
            <a:r>
              <a:rPr lang="zh-TW" altLang="en-US" sz="3200" dirty="0" smtClean="0"/>
              <a:t>陽花</a:t>
            </a:r>
            <a:endParaRPr lang="en-US" altLang="zh-TW" sz="3200" dirty="0" smtClean="0"/>
          </a:p>
          <a:p>
            <a:pPr>
              <a:lnSpc>
                <a:spcPct val="150000"/>
              </a:lnSpc>
            </a:pPr>
            <a:r>
              <a:rPr lang="zh-TW" altLang="en-US" sz="3200" dirty="0" smtClean="0"/>
              <a:t>花期：</a:t>
            </a:r>
            <a:r>
              <a:rPr lang="en-US" altLang="zh-TW" sz="3200" dirty="0" smtClean="0"/>
              <a:t>5</a:t>
            </a:r>
            <a:r>
              <a:rPr lang="zh-TW" altLang="en-US" sz="3200" dirty="0"/>
              <a:t>月上</a:t>
            </a:r>
            <a:r>
              <a:rPr lang="zh-TW" altLang="en-US" sz="3200" dirty="0" smtClean="0"/>
              <a:t>中旬</a:t>
            </a:r>
            <a:endParaRPr lang="zh-TW" altLang="en-US" sz="3200" dirty="0"/>
          </a:p>
        </p:txBody>
      </p:sp>
      <p:pic>
        <p:nvPicPr>
          <p:cNvPr id="1026" name="Picture 2" descr="C:\Documents and Settings\user\Local Settings\Temporary Internet Files\Content.IE5\ANV8B80A\MP900425206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2420888"/>
            <a:ext cx="4536504" cy="6801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92781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華麗">
  <a:themeElements>
    <a:clrScheme name="華麗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華麗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華麗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26</TotalTime>
  <Words>26</Words>
  <Application>Microsoft Office PowerPoint</Application>
  <PresentationFormat>如螢幕大小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華麗</vt:lpstr>
      <vt:lpstr>雍容華貴牡丹花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雍容華貴牡丹花</dc:title>
  <dc:creator>user</dc:creator>
  <cp:lastModifiedBy>user</cp:lastModifiedBy>
  <cp:revision>7</cp:revision>
  <dcterms:created xsi:type="dcterms:W3CDTF">2012-04-17T02:34:53Z</dcterms:created>
  <dcterms:modified xsi:type="dcterms:W3CDTF">2012-05-14T03:54:42Z</dcterms:modified>
</cp:coreProperties>
</file>