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62" r:id="rId4"/>
    <p:sldId id="259" r:id="rId5"/>
    <p:sldId id="260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63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5570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6629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4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367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5624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206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990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3648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608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45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650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AAAEBA-BECD-4131-9E68-852F028C9C73}" type="datetimeFigureOut">
              <a:rPr lang="zh-TW" altLang="en-US" smtClean="0"/>
              <a:pPr/>
              <a:t>2012/5/10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16C93-626C-420C-AF92-C3430E1C57F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99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美術館參觀介紹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台北市立</a:t>
            </a:r>
            <a:r>
              <a:rPr lang="zh-TW" altLang="en-US" dirty="0" smtClean="0"/>
              <a:t>美術館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參觀資訊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mtClean="0"/>
              <a:t>地址：臺北市中山區中山北路三段</a:t>
            </a:r>
            <a:r>
              <a:rPr lang="en-US" altLang="zh-TW" smtClean="0"/>
              <a:t>181</a:t>
            </a:r>
            <a:r>
              <a:rPr lang="zh-TW" altLang="en-US" smtClean="0"/>
              <a:t>號</a:t>
            </a:r>
          </a:p>
          <a:p>
            <a:r>
              <a:rPr lang="zh-TW" altLang="en-US" smtClean="0"/>
              <a:t>開放時間：</a:t>
            </a:r>
          </a:p>
          <a:p>
            <a:pPr lvl="1"/>
            <a:r>
              <a:rPr lang="zh-TW" altLang="en-US" smtClean="0"/>
              <a:t>週二～週日上午</a:t>
            </a:r>
            <a:r>
              <a:rPr lang="en-US" altLang="zh-TW" smtClean="0"/>
              <a:t>09:30</a:t>
            </a:r>
            <a:r>
              <a:rPr lang="zh-TW" altLang="en-US" smtClean="0"/>
              <a:t>～下午</a:t>
            </a:r>
            <a:r>
              <a:rPr lang="en-US" altLang="zh-TW" smtClean="0"/>
              <a:t>5:30</a:t>
            </a:r>
          </a:p>
          <a:p>
            <a:pPr lvl="1"/>
            <a:r>
              <a:rPr lang="zh-TW" altLang="en-US" smtClean="0"/>
              <a:t>週一休館</a:t>
            </a:r>
          </a:p>
          <a:p>
            <a:r>
              <a:rPr lang="zh-TW" altLang="en-US" smtClean="0"/>
              <a:t>電話：</a:t>
            </a:r>
            <a:r>
              <a:rPr lang="en-US" altLang="zh-TW" smtClean="0"/>
              <a:t>(02)2595-7656 </a:t>
            </a:r>
            <a:endParaRPr lang="zh-TW" altLang="en-US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2115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票價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全票</a:t>
            </a:r>
            <a:r>
              <a:rPr lang="en-US" altLang="zh-TW" dirty="0" smtClean="0"/>
              <a:t>30</a:t>
            </a:r>
          </a:p>
          <a:p>
            <a:pPr lvl="1"/>
            <a:r>
              <a:rPr lang="zh-TW" altLang="en-US" dirty="0"/>
              <a:t>十八歲以上之一般民眾</a:t>
            </a:r>
            <a:endParaRPr lang="en-US" altLang="zh-TW" dirty="0"/>
          </a:p>
          <a:p>
            <a:r>
              <a:rPr lang="zh-TW" altLang="en-US" dirty="0"/>
              <a:t>優待票</a:t>
            </a:r>
            <a:r>
              <a:rPr lang="en-US" altLang="zh-TW" dirty="0" smtClean="0"/>
              <a:t>15</a:t>
            </a:r>
          </a:p>
          <a:p>
            <a:pPr lvl="1"/>
            <a:r>
              <a:rPr lang="zh-TW" altLang="en-US" dirty="0"/>
              <a:t>十八歲以上在校學生及國外</a:t>
            </a:r>
            <a:r>
              <a:rPr lang="zh-TW" altLang="en-US" dirty="0" smtClean="0"/>
              <a:t>學生</a:t>
            </a:r>
            <a:endParaRPr lang="zh-TW" altLang="en-US" dirty="0"/>
          </a:p>
          <a:p>
            <a:pPr lvl="1"/>
            <a:r>
              <a:rPr lang="zh-TW" altLang="en-US" dirty="0"/>
              <a:t>軍警</a:t>
            </a:r>
            <a:r>
              <a:rPr lang="zh-TW" altLang="en-US" dirty="0" smtClean="0"/>
              <a:t>人員</a:t>
            </a:r>
            <a:endParaRPr lang="zh-TW" altLang="en-US" dirty="0"/>
          </a:p>
          <a:p>
            <a:pPr lvl="1"/>
            <a:r>
              <a:rPr lang="zh-TW" altLang="en-US" dirty="0"/>
              <a:t>持教育或文化機構義（志）工證</a:t>
            </a:r>
            <a:r>
              <a:rPr lang="zh-TW" altLang="en-US" dirty="0" smtClean="0"/>
              <a:t>者</a:t>
            </a:r>
            <a:endParaRPr lang="zh-TW" altLang="en-US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17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樓層介紹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一樓、二樓、三樓及地下樓設有展覽空間。</a:t>
            </a:r>
            <a:endParaRPr lang="en-US" altLang="zh-TW" dirty="0" smtClean="0"/>
          </a:p>
          <a:p>
            <a:r>
              <a:rPr lang="zh-TW" altLang="en-US" dirty="0" smtClean="0"/>
              <a:t>一樓大廳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服務中心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導覽服務中心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售票處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美術禮品店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58309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館內設施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餐廳</a:t>
            </a:r>
          </a:p>
          <a:p>
            <a:r>
              <a:rPr lang="zh-TW" altLang="en-US" dirty="0" smtClean="0"/>
              <a:t>書店禮品</a:t>
            </a:r>
          </a:p>
          <a:p>
            <a:r>
              <a:rPr lang="zh-TW" altLang="en-US" dirty="0" smtClean="0"/>
              <a:t>圖書室</a:t>
            </a:r>
          </a:p>
          <a:p>
            <a:r>
              <a:rPr lang="zh-TW" altLang="en-US" dirty="0" smtClean="0"/>
              <a:t>視聽室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182886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108</Words>
  <Application>Microsoft Office PowerPoint</Application>
  <PresentationFormat>如螢幕大小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Office 佈景主題</vt:lpstr>
      <vt:lpstr>美術館參觀介紹</vt:lpstr>
      <vt:lpstr>參觀資訊</vt:lpstr>
      <vt:lpstr>票價</vt:lpstr>
      <vt:lpstr>樓層介紹</vt:lpstr>
      <vt:lpstr>館內設施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參觀市立美術館</dc:title>
  <dc:creator>E063</dc:creator>
  <cp:lastModifiedBy>user</cp:lastModifiedBy>
  <cp:revision>7</cp:revision>
  <dcterms:created xsi:type="dcterms:W3CDTF">2008-04-11T09:53:14Z</dcterms:created>
  <dcterms:modified xsi:type="dcterms:W3CDTF">2012-05-10T08:30:14Z</dcterms:modified>
</cp:coreProperties>
</file>