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420" autoAdjust="0"/>
  </p:normalViewPr>
  <p:slideViewPr>
    <p:cSldViewPr showGuides="1">
      <p:cViewPr varScale="1">
        <p:scale>
          <a:sx n="56" d="100"/>
          <a:sy n="56" d="100"/>
        </p:scale>
        <p:origin x="-1296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A41CE-EF99-48B1-B824-7A5C4F59CA79}" type="datetimeFigureOut">
              <a:rPr lang="en-US" smtClean="0"/>
              <a:t>4/11/2012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F2CEA-6EA2-4CFF-BC63-2BB57C9B86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949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zh-TW" altLang="en-US" noProof="0" dirty="0" smtClean="0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3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5000">
              <a:schemeClr val="bg1"/>
            </a:gs>
            <a:gs pos="96000">
              <a:schemeClr val="tx1">
                <a:lumMod val="50000"/>
                <a:lumOff val="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/>
          <p:nvPr/>
        </p:nvGrpSpPr>
        <p:grpSpPr>
          <a:xfrm>
            <a:off x="1779025" y="1676400"/>
            <a:ext cx="1766455" cy="3051463"/>
            <a:chOff x="1779025" y="1676400"/>
            <a:chExt cx="1766455" cy="3051463"/>
          </a:xfrm>
        </p:grpSpPr>
        <p:cxnSp>
          <p:nvCxnSpPr>
            <p:cNvPr id="43" name="Straight Connector 42"/>
            <p:cNvCxnSpPr/>
            <p:nvPr/>
          </p:nvCxnSpPr>
          <p:spPr>
            <a:xfrm rot="16200000" flipH="1">
              <a:off x="18943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1779025" y="2961408"/>
              <a:ext cx="1766455" cy="17664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1Top">
                <a:rot lat="17827249" lon="17266542" rev="4444445"/>
              </a:camera>
              <a:lightRig rig="threePt" dir="t"/>
            </a:scene3d>
            <a:sp3d extrusionH="44450">
              <a:bevelT w="69850" h="63500" prst="slope"/>
              <a:bevelB w="139700" h="635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rot="5400000">
              <a:off x="12085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5"/>
          <p:cNvGrpSpPr/>
          <p:nvPr/>
        </p:nvGrpSpPr>
        <p:grpSpPr>
          <a:xfrm>
            <a:off x="5562600" y="1676400"/>
            <a:ext cx="1766455" cy="3051463"/>
            <a:chOff x="1779025" y="1676400"/>
            <a:chExt cx="1766455" cy="3051463"/>
          </a:xfrm>
        </p:grpSpPr>
        <p:cxnSp>
          <p:nvCxnSpPr>
            <p:cNvPr id="47" name="Straight Connector 46"/>
            <p:cNvCxnSpPr/>
            <p:nvPr/>
          </p:nvCxnSpPr>
          <p:spPr>
            <a:xfrm rot="16200000" flipH="1">
              <a:off x="18943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779025" y="2961408"/>
              <a:ext cx="1766455" cy="17664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1Top">
                <a:rot lat="17827249" lon="17266542" rev="4444445"/>
              </a:camera>
              <a:lightRig rig="threePt" dir="t"/>
            </a:scene3d>
            <a:sp3d extrusionH="44450">
              <a:bevelT w="69850" h="63500" prst="slope"/>
              <a:bevelB w="139700" h="635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>
            <a:xfrm rot="5400000">
              <a:off x="12085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Oval 31"/>
          <p:cNvSpPr/>
          <p:nvPr/>
        </p:nvSpPr>
        <p:spPr>
          <a:xfrm>
            <a:off x="3576902" y="4232414"/>
            <a:ext cx="1973294" cy="19732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114300" dir="7200000" sx="105000" sy="105000" algn="t" rotWithShape="0">
              <a:prstClr val="black">
                <a:alpha val="40000"/>
              </a:prstClr>
            </a:outerShdw>
          </a:effectLst>
          <a:scene3d>
            <a:camera prst="isometricOffAxis1Top">
              <a:rot lat="17931907" lon="17866408" rev="3914402"/>
            </a:camera>
            <a:lightRig rig="threePt" dir="t"/>
          </a:scene3d>
          <a:sp3d extrusionH="44450">
            <a:bevelT w="69850" h="120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496764" y="1400533"/>
            <a:ext cx="162046" cy="384279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33"/>
          <p:cNvGrpSpPr/>
          <p:nvPr/>
        </p:nvGrpSpPr>
        <p:grpSpPr>
          <a:xfrm>
            <a:off x="2583180" y="1554480"/>
            <a:ext cx="3977640" cy="292608"/>
            <a:chOff x="2583180" y="1554480"/>
            <a:chExt cx="3977640" cy="292608"/>
          </a:xfrm>
        </p:grpSpPr>
        <p:sp>
          <p:nvSpPr>
            <p:cNvPr id="30" name="Rounded Rectangle 29"/>
            <p:cNvSpPr/>
            <p:nvPr/>
          </p:nvSpPr>
          <p:spPr>
            <a:xfrm rot="16200000">
              <a:off x="4512564" y="-298704"/>
              <a:ext cx="118872" cy="3977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4425696" y="1554480"/>
              <a:ext cx="292608" cy="2926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7832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4.16667E-6 -0.044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1.11111E-6 0.0442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4468 L 4.16667E-6 0.0439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4421 L -1.11111E-6 -0.0446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imated_tipping_scal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112D3C2-9D31-4563-83CD-1D2E8C079E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Animated_tipping_scales</Template>
  <TotalTime>0</TotalTime>
  <Words>0</Words>
  <Application>Microsoft Office PowerPoint</Application>
  <PresentationFormat>如螢幕大小 (4:3)</PresentationFormat>
  <Paragraphs>0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Animated_tipping_scales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2012-04-11T07:51:39Z</dcterms:created>
  <dcterms:modified xsi:type="dcterms:W3CDTF">2012-04-11T07:52:21Z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TC019192419991</vt:lpwstr>
  </property>
</Properties>
</file>