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70" r:id="rId3"/>
    <p:sldId id="271" r:id="rId4"/>
    <p:sldId id="274" r:id="rId5"/>
    <p:sldId id="275" r:id="rId6"/>
    <p:sldId id="268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FF33"/>
    <a:srgbClr val="FFCC00"/>
    <a:srgbClr val="FFFFCC"/>
    <a:srgbClr val="CC0000"/>
    <a:srgbClr val="FF6600"/>
    <a:srgbClr val="CCFF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3" autoAdjust="0"/>
    <p:restoredTop sz="94488" autoAdjust="0"/>
  </p:normalViewPr>
  <p:slideViewPr>
    <p:cSldViewPr>
      <p:cViewPr varScale="1">
        <p:scale>
          <a:sx n="70" d="100"/>
          <a:sy n="70" d="100"/>
        </p:scale>
        <p:origin x="-89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78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近視</c:v>
                </c:pt>
              </c:strCache>
            </c:strRef>
          </c:tx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工作表1!$A$2:$A$7</c:f>
              <c:numCache>
                <c:formatCode>General</c:formatCode>
                <c:ptCount val="6"/>
                <c:pt idx="0">
                  <c:v>75</c:v>
                </c:pt>
                <c:pt idx="1">
                  <c:v>79</c:v>
                </c:pt>
                <c:pt idx="2">
                  <c:v>87</c:v>
                </c:pt>
                <c:pt idx="3">
                  <c:v>89</c:v>
                </c:pt>
                <c:pt idx="4">
                  <c:v>95</c:v>
                </c:pt>
                <c:pt idx="5">
                  <c:v>99</c:v>
                </c:pt>
              </c:numCache>
            </c:numRef>
          </c:cat>
          <c:val>
            <c:numRef>
              <c:f>工作表1!$B$2:$B$7</c:f>
              <c:numCache>
                <c:formatCode>0.00%</c:formatCode>
                <c:ptCount val="6"/>
                <c:pt idx="0">
                  <c:v>0.03</c:v>
                </c:pt>
                <c:pt idx="1">
                  <c:v>6.5000000000000002E-2</c:v>
                </c:pt>
                <c:pt idx="2">
                  <c:v>0.128</c:v>
                </c:pt>
                <c:pt idx="3">
                  <c:v>0.20399999999999999</c:v>
                </c:pt>
                <c:pt idx="4">
                  <c:v>0.19600000000000001</c:v>
                </c:pt>
                <c:pt idx="5">
                  <c:v>0.215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9828352"/>
        <c:axId val="149836160"/>
        <c:axId val="0"/>
      </c:bar3DChart>
      <c:catAx>
        <c:axId val="14982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9836160"/>
        <c:crosses val="autoZero"/>
        <c:auto val="1"/>
        <c:lblAlgn val="ctr"/>
        <c:lblOffset val="100"/>
        <c:noMultiLvlLbl val="0"/>
      </c:catAx>
      <c:valAx>
        <c:axId val="14983616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49828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1958D-5087-4FD4-A221-74741C558082}" type="doc">
      <dgm:prSet loTypeId="urn:microsoft.com/office/officeart/2005/8/layout/process5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E4766045-633B-44FF-9DA3-8D215B8DB986}">
      <dgm:prSet/>
      <dgm:spPr/>
      <dgm:t>
        <a:bodyPr/>
        <a:lstStyle/>
        <a:p>
          <a:pPr rtl="0"/>
          <a:r>
            <a:rPr kumimoji="1" lang="zh-TW" smtClean="0"/>
            <a:t>眼睛休息</a:t>
          </a:r>
          <a:endParaRPr lang="zh-TW"/>
        </a:p>
      </dgm:t>
    </dgm:pt>
    <dgm:pt modelId="{A9FD940B-A45F-43E7-8559-2D6962326630}" type="par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8ACE2BD4-58C2-403C-B6EF-A7526C6B1857}" type="sib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027D4263-43BB-4C0D-8289-AB3B3A82468D}">
      <dgm:prSet/>
      <dgm:spPr/>
      <dgm:t>
        <a:bodyPr/>
        <a:lstStyle/>
        <a:p>
          <a:pPr rtl="0"/>
          <a:r>
            <a:rPr kumimoji="1" lang="zh-TW" smtClean="0"/>
            <a:t>均衡飲食</a:t>
          </a:r>
          <a:endParaRPr lang="zh-TW"/>
        </a:p>
      </dgm:t>
    </dgm:pt>
    <dgm:pt modelId="{73D6653C-DEA6-49BB-8E08-204C655D77E1}" type="par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8584881B-C78B-47FB-BE45-8CF426E1AD6D}" type="sib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0EDFEF22-8E92-4E6E-BE07-AF09EACD8A78}">
      <dgm:prSet/>
      <dgm:spPr/>
      <dgm:t>
        <a:bodyPr/>
        <a:lstStyle/>
        <a:p>
          <a:pPr rtl="0"/>
          <a:r>
            <a:rPr kumimoji="1" lang="zh-TW" dirty="0" smtClean="0"/>
            <a:t>閱讀習慣</a:t>
          </a:r>
          <a:endParaRPr lang="zh-TW" dirty="0"/>
        </a:p>
      </dgm:t>
    </dgm:pt>
    <dgm:pt modelId="{6FB926B6-0C4C-4ADD-AFEB-D2494C408C40}" type="par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93DEBCD8-88F9-434E-A5AA-8F934ECB49B5}" type="sib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3305FC02-70DD-4CAB-94AE-53C65BD61DD5}">
      <dgm:prSet/>
      <dgm:spPr/>
      <dgm:t>
        <a:bodyPr/>
        <a:lstStyle/>
        <a:p>
          <a:pPr rtl="0"/>
          <a:r>
            <a:rPr lang="zh-TW" altLang="en-US" dirty="0" smtClean="0"/>
            <a:t>定期檢查</a:t>
          </a:r>
          <a:endParaRPr lang="zh-TW" dirty="0"/>
        </a:p>
      </dgm:t>
    </dgm:pt>
    <dgm:pt modelId="{E546EC7E-072E-485E-97E5-27C5DF0E1B78}" type="par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CFB39B47-1507-4169-8D75-0C95C611F91A}" type="sib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89FA4B15-4945-4E66-8D49-5F8EDB1799DA}">
      <dgm:prSet/>
      <dgm:spPr/>
      <dgm:t>
        <a:bodyPr/>
        <a:lstStyle/>
        <a:p>
          <a:pPr rtl="0"/>
          <a:r>
            <a:rPr lang="zh-TW" altLang="en-US" dirty="0" smtClean="0"/>
            <a:t>注意環境</a:t>
          </a:r>
          <a:endParaRPr lang="zh-TW" dirty="0"/>
        </a:p>
      </dgm:t>
    </dgm:pt>
    <dgm:pt modelId="{F29C43B6-E5BB-4234-A317-68CD4725AB9C}" type="par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7C5EE073-F2A9-44B3-9B74-160D8C1B3141}" type="sib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B20F692D-7720-41FE-80DF-A1F9BA6B376F}">
      <dgm:prSet/>
      <dgm:spPr/>
      <dgm:t>
        <a:bodyPr/>
        <a:lstStyle/>
        <a:p>
          <a:pPr rtl="0"/>
          <a:r>
            <a:rPr lang="zh-TW" altLang="en-US" smtClean="0"/>
            <a:t>坐姿正確</a:t>
          </a:r>
          <a:endParaRPr lang="zh-TW" dirty="0"/>
        </a:p>
      </dgm:t>
    </dgm:pt>
    <dgm:pt modelId="{8B13BAA4-D663-4750-8E0E-396D39A85E19}" type="par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BC718685-FFB4-4401-9068-D9633387EABF}" type="sib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801FEC9D-238D-461B-9EB6-B5360145D9E5}" type="pres">
      <dgm:prSet presAssocID="{B491958D-5087-4FD4-A221-74741C5580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5C83F770-30CD-4D1D-86B7-31D1AB34C2ED}" type="pres">
      <dgm:prSet presAssocID="{E4766045-633B-44FF-9DA3-8D215B8DB98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E8F43D5-2A8C-4862-A8AB-7D9844564EC0}" type="pres">
      <dgm:prSet presAssocID="{8ACE2BD4-58C2-403C-B6EF-A7526C6B1857}" presName="sibTrans" presStyleLbl="sibTrans2D1" presStyleIdx="0" presStyleCnt="5"/>
      <dgm:spPr/>
      <dgm:t>
        <a:bodyPr/>
        <a:lstStyle/>
        <a:p>
          <a:endParaRPr lang="zh-TW" altLang="en-US"/>
        </a:p>
      </dgm:t>
    </dgm:pt>
    <dgm:pt modelId="{681A0718-49D5-4A50-B49C-6AF2A6030837}" type="pres">
      <dgm:prSet presAssocID="{8ACE2BD4-58C2-403C-B6EF-A7526C6B1857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9370AA49-5DDC-4917-8201-138172C87F86}" type="pres">
      <dgm:prSet presAssocID="{027D4263-43BB-4C0D-8289-AB3B3A82468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A5C9B89-6383-4635-ACA6-8E201236AA02}" type="pres">
      <dgm:prSet presAssocID="{8584881B-C78B-47FB-BE45-8CF426E1AD6D}" presName="sibTrans" presStyleLbl="sibTrans2D1" presStyleIdx="1" presStyleCnt="5"/>
      <dgm:spPr/>
      <dgm:t>
        <a:bodyPr/>
        <a:lstStyle/>
        <a:p>
          <a:endParaRPr lang="zh-TW" altLang="en-US"/>
        </a:p>
      </dgm:t>
    </dgm:pt>
    <dgm:pt modelId="{416CDBCF-2692-4048-8640-502E5A8364FC}" type="pres">
      <dgm:prSet presAssocID="{8584881B-C78B-47FB-BE45-8CF426E1AD6D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062D5E60-EBB7-4E63-BFD0-E04B3B3FF27D}" type="pres">
      <dgm:prSet presAssocID="{0EDFEF22-8E92-4E6E-BE07-AF09EACD8A7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06CD2CF-DF3F-492B-979F-CCB4740A5417}" type="pres">
      <dgm:prSet presAssocID="{93DEBCD8-88F9-434E-A5AA-8F934ECB49B5}" presName="sibTrans" presStyleLbl="sibTrans2D1" presStyleIdx="2" presStyleCnt="5"/>
      <dgm:spPr/>
      <dgm:t>
        <a:bodyPr/>
        <a:lstStyle/>
        <a:p>
          <a:endParaRPr lang="zh-TW" altLang="en-US"/>
        </a:p>
      </dgm:t>
    </dgm:pt>
    <dgm:pt modelId="{93086060-8ADF-4882-8D36-2495E71402CB}" type="pres">
      <dgm:prSet presAssocID="{93DEBCD8-88F9-434E-A5AA-8F934ECB49B5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9853E60A-7EF2-4582-91DE-DBB80B02DDE4}" type="pres">
      <dgm:prSet presAssocID="{89FA4B15-4945-4E66-8D49-5F8EDB1799D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D8D1E1-6A59-4BFC-806D-375C9BBBEAE7}" type="pres">
      <dgm:prSet presAssocID="{7C5EE073-F2A9-44B3-9B74-160D8C1B3141}" presName="sibTrans" presStyleLbl="sibTrans2D1" presStyleIdx="3" presStyleCnt="5"/>
      <dgm:spPr/>
      <dgm:t>
        <a:bodyPr/>
        <a:lstStyle/>
        <a:p>
          <a:endParaRPr lang="zh-TW" altLang="en-US"/>
        </a:p>
      </dgm:t>
    </dgm:pt>
    <dgm:pt modelId="{66139451-A4DB-4D73-A393-57EE25813762}" type="pres">
      <dgm:prSet presAssocID="{7C5EE073-F2A9-44B3-9B74-160D8C1B3141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1EDA6E82-47D8-4BCD-B0DC-520F7D8FE664}" type="pres">
      <dgm:prSet presAssocID="{B20F692D-7720-41FE-80DF-A1F9BA6B3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98E76F5-1B95-4963-9F07-1BE9BABDB849}" type="pres">
      <dgm:prSet presAssocID="{BC718685-FFB4-4401-9068-D9633387EABF}" presName="sib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C345424-1CF3-495B-9FE5-F5D648723A65}" type="pres">
      <dgm:prSet presAssocID="{BC718685-FFB4-4401-9068-D9633387EABF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8645F294-C5D2-400B-8DF2-C756DAF4C183}" type="pres">
      <dgm:prSet presAssocID="{3305FC02-70DD-4CAB-94AE-53C65BD61DD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6AF21DF-AC00-403D-9E53-9BFA7CDBCC88}" type="presOf" srcId="{93DEBCD8-88F9-434E-A5AA-8F934ECB49B5}" destId="{C06CD2CF-DF3F-492B-979F-CCB4740A5417}" srcOrd="0" destOrd="0" presId="urn:microsoft.com/office/officeart/2005/8/layout/process5"/>
    <dgm:cxn modelId="{ACBBB846-F6EC-441C-A683-8682B76976DC}" type="presOf" srcId="{0EDFEF22-8E92-4E6E-BE07-AF09EACD8A78}" destId="{062D5E60-EBB7-4E63-BFD0-E04B3B3FF27D}" srcOrd="0" destOrd="0" presId="urn:microsoft.com/office/officeart/2005/8/layout/process5"/>
    <dgm:cxn modelId="{A44FFBC6-0D50-42CB-87CE-C95E870336D1}" type="presOf" srcId="{8584881B-C78B-47FB-BE45-8CF426E1AD6D}" destId="{416CDBCF-2692-4048-8640-502E5A8364FC}" srcOrd="1" destOrd="0" presId="urn:microsoft.com/office/officeart/2005/8/layout/process5"/>
    <dgm:cxn modelId="{DB2F9985-E935-4457-96E0-697AC1451CD3}" srcId="{B491958D-5087-4FD4-A221-74741C558082}" destId="{B20F692D-7720-41FE-80DF-A1F9BA6B376F}" srcOrd="4" destOrd="0" parTransId="{8B13BAA4-D663-4750-8E0E-396D39A85E19}" sibTransId="{BC718685-FFB4-4401-9068-D9633387EABF}"/>
    <dgm:cxn modelId="{6A903A66-AA65-4CB2-B09C-767686E043DD}" type="presOf" srcId="{E4766045-633B-44FF-9DA3-8D215B8DB986}" destId="{5C83F770-30CD-4D1D-86B7-31D1AB34C2ED}" srcOrd="0" destOrd="0" presId="urn:microsoft.com/office/officeart/2005/8/layout/process5"/>
    <dgm:cxn modelId="{9AB46029-B1D4-47B3-ACF2-58B9ADCD6DE3}" type="presOf" srcId="{B20F692D-7720-41FE-80DF-A1F9BA6B376F}" destId="{1EDA6E82-47D8-4BCD-B0DC-520F7D8FE664}" srcOrd="0" destOrd="0" presId="urn:microsoft.com/office/officeart/2005/8/layout/process5"/>
    <dgm:cxn modelId="{8300CFE7-CDBF-427A-BCBB-D13607B8B3A4}" srcId="{B491958D-5087-4FD4-A221-74741C558082}" destId="{027D4263-43BB-4C0D-8289-AB3B3A82468D}" srcOrd="1" destOrd="0" parTransId="{73D6653C-DEA6-49BB-8E08-204C655D77E1}" sibTransId="{8584881B-C78B-47FB-BE45-8CF426E1AD6D}"/>
    <dgm:cxn modelId="{57B7A8CD-78E5-4ACE-B474-B0C7DDDB4216}" type="presOf" srcId="{7C5EE073-F2A9-44B3-9B74-160D8C1B3141}" destId="{66139451-A4DB-4D73-A393-57EE25813762}" srcOrd="1" destOrd="0" presId="urn:microsoft.com/office/officeart/2005/8/layout/process5"/>
    <dgm:cxn modelId="{35078E95-E25E-4ABC-AE33-7E6ECDB64E40}" type="presOf" srcId="{027D4263-43BB-4C0D-8289-AB3B3A82468D}" destId="{9370AA49-5DDC-4917-8201-138172C87F86}" srcOrd="0" destOrd="0" presId="urn:microsoft.com/office/officeart/2005/8/layout/process5"/>
    <dgm:cxn modelId="{B00A5E9C-C26B-4FF6-8130-4B598561206E}" srcId="{B491958D-5087-4FD4-A221-74741C558082}" destId="{3305FC02-70DD-4CAB-94AE-53C65BD61DD5}" srcOrd="5" destOrd="0" parTransId="{E546EC7E-072E-485E-97E5-27C5DF0E1B78}" sibTransId="{CFB39B47-1507-4169-8D75-0C95C611F91A}"/>
    <dgm:cxn modelId="{4C08B5E4-139E-4F7C-8F40-E664AB38C8F5}" type="presOf" srcId="{7C5EE073-F2A9-44B3-9B74-160D8C1B3141}" destId="{32D8D1E1-6A59-4BFC-806D-375C9BBBEAE7}" srcOrd="0" destOrd="0" presId="urn:microsoft.com/office/officeart/2005/8/layout/process5"/>
    <dgm:cxn modelId="{8251592F-46B2-4B03-A240-F0FEE6217170}" type="presOf" srcId="{B491958D-5087-4FD4-A221-74741C558082}" destId="{801FEC9D-238D-461B-9EB6-B5360145D9E5}" srcOrd="0" destOrd="0" presId="urn:microsoft.com/office/officeart/2005/8/layout/process5"/>
    <dgm:cxn modelId="{796A91EE-E63B-4904-BF29-401B7E6DE632}" type="presOf" srcId="{89FA4B15-4945-4E66-8D49-5F8EDB1799DA}" destId="{9853E60A-7EF2-4582-91DE-DBB80B02DDE4}" srcOrd="0" destOrd="0" presId="urn:microsoft.com/office/officeart/2005/8/layout/process5"/>
    <dgm:cxn modelId="{D1153DBF-3311-4695-BF74-A8DDCD12FBD4}" type="presOf" srcId="{8ACE2BD4-58C2-403C-B6EF-A7526C6B1857}" destId="{9E8F43D5-2A8C-4862-A8AB-7D9844564EC0}" srcOrd="0" destOrd="0" presId="urn:microsoft.com/office/officeart/2005/8/layout/process5"/>
    <dgm:cxn modelId="{236B0477-6FCF-4798-B311-82DCA7049628}" type="presOf" srcId="{BC718685-FFB4-4401-9068-D9633387EABF}" destId="{698E76F5-1B95-4963-9F07-1BE9BABDB849}" srcOrd="0" destOrd="0" presId="urn:microsoft.com/office/officeart/2005/8/layout/process5"/>
    <dgm:cxn modelId="{C001710E-CC5B-48AE-AC75-722FA2A3C4FC}" type="presOf" srcId="{3305FC02-70DD-4CAB-94AE-53C65BD61DD5}" destId="{8645F294-C5D2-400B-8DF2-C756DAF4C183}" srcOrd="0" destOrd="0" presId="urn:microsoft.com/office/officeart/2005/8/layout/process5"/>
    <dgm:cxn modelId="{B938B657-67D7-4A2D-BAB3-B7EAAB9110F9}" srcId="{B491958D-5087-4FD4-A221-74741C558082}" destId="{89FA4B15-4945-4E66-8D49-5F8EDB1799DA}" srcOrd="3" destOrd="0" parTransId="{F29C43B6-E5BB-4234-A317-68CD4725AB9C}" sibTransId="{7C5EE073-F2A9-44B3-9B74-160D8C1B3141}"/>
    <dgm:cxn modelId="{0D8674ED-E707-4514-84AE-451DA66532C8}" type="presOf" srcId="{8ACE2BD4-58C2-403C-B6EF-A7526C6B1857}" destId="{681A0718-49D5-4A50-B49C-6AF2A6030837}" srcOrd="1" destOrd="0" presId="urn:microsoft.com/office/officeart/2005/8/layout/process5"/>
    <dgm:cxn modelId="{8272A4BB-D3CD-40BA-B6FB-7C01FBB78FA7}" srcId="{B491958D-5087-4FD4-A221-74741C558082}" destId="{0EDFEF22-8E92-4E6E-BE07-AF09EACD8A78}" srcOrd="2" destOrd="0" parTransId="{6FB926B6-0C4C-4ADD-AFEB-D2494C408C40}" sibTransId="{93DEBCD8-88F9-434E-A5AA-8F934ECB49B5}"/>
    <dgm:cxn modelId="{3E0A7368-3577-443C-9984-CE3DF9A2E3AA}" type="presOf" srcId="{8584881B-C78B-47FB-BE45-8CF426E1AD6D}" destId="{7A5C9B89-6383-4635-ACA6-8E201236AA02}" srcOrd="0" destOrd="0" presId="urn:microsoft.com/office/officeart/2005/8/layout/process5"/>
    <dgm:cxn modelId="{60A5000C-194F-43CB-9CA6-81EF6993798D}" srcId="{B491958D-5087-4FD4-A221-74741C558082}" destId="{E4766045-633B-44FF-9DA3-8D215B8DB986}" srcOrd="0" destOrd="0" parTransId="{A9FD940B-A45F-43E7-8559-2D6962326630}" sibTransId="{8ACE2BD4-58C2-403C-B6EF-A7526C6B1857}"/>
    <dgm:cxn modelId="{143D525E-8739-4FD5-8949-4C01BF8F23E6}" type="presOf" srcId="{93DEBCD8-88F9-434E-A5AA-8F934ECB49B5}" destId="{93086060-8ADF-4882-8D36-2495E71402CB}" srcOrd="1" destOrd="0" presId="urn:microsoft.com/office/officeart/2005/8/layout/process5"/>
    <dgm:cxn modelId="{B9FE56A0-262A-40E1-8A09-ADD6CD275968}" type="presOf" srcId="{BC718685-FFB4-4401-9068-D9633387EABF}" destId="{0C345424-1CF3-495B-9FE5-F5D648723A65}" srcOrd="1" destOrd="0" presId="urn:microsoft.com/office/officeart/2005/8/layout/process5"/>
    <dgm:cxn modelId="{BAB3B19D-001B-4F8B-A809-B412324DAA58}" type="presParOf" srcId="{801FEC9D-238D-461B-9EB6-B5360145D9E5}" destId="{5C83F770-30CD-4D1D-86B7-31D1AB34C2ED}" srcOrd="0" destOrd="0" presId="urn:microsoft.com/office/officeart/2005/8/layout/process5"/>
    <dgm:cxn modelId="{BC55C865-9446-4A6A-9859-12C74995A039}" type="presParOf" srcId="{801FEC9D-238D-461B-9EB6-B5360145D9E5}" destId="{9E8F43D5-2A8C-4862-A8AB-7D9844564EC0}" srcOrd="1" destOrd="0" presId="urn:microsoft.com/office/officeart/2005/8/layout/process5"/>
    <dgm:cxn modelId="{8BFB1D82-1E69-4978-A592-91446533EFF2}" type="presParOf" srcId="{9E8F43D5-2A8C-4862-A8AB-7D9844564EC0}" destId="{681A0718-49D5-4A50-B49C-6AF2A6030837}" srcOrd="0" destOrd="0" presId="urn:microsoft.com/office/officeart/2005/8/layout/process5"/>
    <dgm:cxn modelId="{3084C562-5614-4724-8B72-B6DD92264E6A}" type="presParOf" srcId="{801FEC9D-238D-461B-9EB6-B5360145D9E5}" destId="{9370AA49-5DDC-4917-8201-138172C87F86}" srcOrd="2" destOrd="0" presId="urn:microsoft.com/office/officeart/2005/8/layout/process5"/>
    <dgm:cxn modelId="{B43E4ECE-AA53-4C67-960A-A809DD3BD423}" type="presParOf" srcId="{801FEC9D-238D-461B-9EB6-B5360145D9E5}" destId="{7A5C9B89-6383-4635-ACA6-8E201236AA02}" srcOrd="3" destOrd="0" presId="urn:microsoft.com/office/officeart/2005/8/layout/process5"/>
    <dgm:cxn modelId="{C309A211-EEE6-493D-BC81-B803BAEC03B1}" type="presParOf" srcId="{7A5C9B89-6383-4635-ACA6-8E201236AA02}" destId="{416CDBCF-2692-4048-8640-502E5A8364FC}" srcOrd="0" destOrd="0" presId="urn:microsoft.com/office/officeart/2005/8/layout/process5"/>
    <dgm:cxn modelId="{5B820961-FABF-4A37-9BC2-A3EF8FD93E51}" type="presParOf" srcId="{801FEC9D-238D-461B-9EB6-B5360145D9E5}" destId="{062D5E60-EBB7-4E63-BFD0-E04B3B3FF27D}" srcOrd="4" destOrd="0" presId="urn:microsoft.com/office/officeart/2005/8/layout/process5"/>
    <dgm:cxn modelId="{C15C910F-C0BC-4081-B48C-145C763071C2}" type="presParOf" srcId="{801FEC9D-238D-461B-9EB6-B5360145D9E5}" destId="{C06CD2CF-DF3F-492B-979F-CCB4740A5417}" srcOrd="5" destOrd="0" presId="urn:microsoft.com/office/officeart/2005/8/layout/process5"/>
    <dgm:cxn modelId="{03F8AC20-6DE1-4E4A-9767-192CB19D1906}" type="presParOf" srcId="{C06CD2CF-DF3F-492B-979F-CCB4740A5417}" destId="{93086060-8ADF-4882-8D36-2495E71402CB}" srcOrd="0" destOrd="0" presId="urn:microsoft.com/office/officeart/2005/8/layout/process5"/>
    <dgm:cxn modelId="{7CFCE787-E4A1-4EE2-BBCF-3714CAB6D137}" type="presParOf" srcId="{801FEC9D-238D-461B-9EB6-B5360145D9E5}" destId="{9853E60A-7EF2-4582-91DE-DBB80B02DDE4}" srcOrd="6" destOrd="0" presId="urn:microsoft.com/office/officeart/2005/8/layout/process5"/>
    <dgm:cxn modelId="{442FC645-8266-4249-8CB2-2D4047B31C42}" type="presParOf" srcId="{801FEC9D-238D-461B-9EB6-B5360145D9E5}" destId="{32D8D1E1-6A59-4BFC-806D-375C9BBBEAE7}" srcOrd="7" destOrd="0" presId="urn:microsoft.com/office/officeart/2005/8/layout/process5"/>
    <dgm:cxn modelId="{AE194573-B765-4E1A-9DC3-7FE1BCB934B1}" type="presParOf" srcId="{32D8D1E1-6A59-4BFC-806D-375C9BBBEAE7}" destId="{66139451-A4DB-4D73-A393-57EE25813762}" srcOrd="0" destOrd="0" presId="urn:microsoft.com/office/officeart/2005/8/layout/process5"/>
    <dgm:cxn modelId="{0E1B6BB2-197D-492D-B46B-6A1F46EEBCA5}" type="presParOf" srcId="{801FEC9D-238D-461B-9EB6-B5360145D9E5}" destId="{1EDA6E82-47D8-4BCD-B0DC-520F7D8FE664}" srcOrd="8" destOrd="0" presId="urn:microsoft.com/office/officeart/2005/8/layout/process5"/>
    <dgm:cxn modelId="{4482A67F-5CE1-469D-85E2-7023900A18C5}" type="presParOf" srcId="{801FEC9D-238D-461B-9EB6-B5360145D9E5}" destId="{698E76F5-1B95-4963-9F07-1BE9BABDB849}" srcOrd="9" destOrd="0" presId="urn:microsoft.com/office/officeart/2005/8/layout/process5"/>
    <dgm:cxn modelId="{15EAC1D5-FB9B-4E4D-8551-3A93D2A7BD82}" type="presParOf" srcId="{698E76F5-1B95-4963-9F07-1BE9BABDB849}" destId="{0C345424-1CF3-495B-9FE5-F5D648723A65}" srcOrd="0" destOrd="0" presId="urn:microsoft.com/office/officeart/2005/8/layout/process5"/>
    <dgm:cxn modelId="{D76D5D33-70B7-4071-8608-4CC600DE2B6A}" type="presParOf" srcId="{801FEC9D-238D-461B-9EB6-B5360145D9E5}" destId="{8645F294-C5D2-400B-8DF2-C756DAF4C18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3F770-30CD-4D1D-86B7-31D1AB34C2ED}">
      <dsp:nvSpPr>
        <dsp:cNvPr id="0" name=""/>
        <dsp:cNvSpPr/>
      </dsp:nvSpPr>
      <dsp:spPr>
        <a:xfrm>
          <a:off x="7233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眼睛休息</a:t>
          </a:r>
          <a:endParaRPr lang="zh-TW" sz="3500" kern="1200"/>
        </a:p>
      </dsp:txBody>
      <dsp:txXfrm>
        <a:off x="45225" y="720460"/>
        <a:ext cx="2085893" cy="1221142"/>
      </dsp:txXfrm>
    </dsp:sp>
    <dsp:sp modelId="{9E8F43D5-2A8C-4862-A8AB-7D9844564EC0}">
      <dsp:nvSpPr>
        <dsp:cNvPr id="0" name=""/>
        <dsp:cNvSpPr/>
      </dsp:nvSpPr>
      <dsp:spPr>
        <a:xfrm>
          <a:off x="2359355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2359355" y="1170188"/>
        <a:ext cx="320822" cy="321687"/>
      </dsp:txXfrm>
    </dsp:sp>
    <dsp:sp modelId="{9370AA49-5DDC-4917-8201-138172C87F86}">
      <dsp:nvSpPr>
        <dsp:cNvPr id="0" name=""/>
        <dsp:cNvSpPr/>
      </dsp:nvSpPr>
      <dsp:spPr>
        <a:xfrm>
          <a:off x="3033861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均衡飲食</a:t>
          </a:r>
          <a:endParaRPr lang="zh-TW" sz="3500" kern="1200"/>
        </a:p>
      </dsp:txBody>
      <dsp:txXfrm>
        <a:off x="3071853" y="720460"/>
        <a:ext cx="2085893" cy="1221142"/>
      </dsp:txXfrm>
    </dsp:sp>
    <dsp:sp modelId="{7A5C9B89-6383-4635-ACA6-8E201236AA02}">
      <dsp:nvSpPr>
        <dsp:cNvPr id="0" name=""/>
        <dsp:cNvSpPr/>
      </dsp:nvSpPr>
      <dsp:spPr>
        <a:xfrm>
          <a:off x="5385983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5385983" y="1170188"/>
        <a:ext cx="320822" cy="321687"/>
      </dsp:txXfrm>
    </dsp:sp>
    <dsp:sp modelId="{062D5E60-EBB7-4E63-BFD0-E04B3B3FF27D}">
      <dsp:nvSpPr>
        <dsp:cNvPr id="0" name=""/>
        <dsp:cNvSpPr/>
      </dsp:nvSpPr>
      <dsp:spPr>
        <a:xfrm>
          <a:off x="6060489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dirty="0" smtClean="0"/>
            <a:t>閱讀習慣</a:t>
          </a:r>
          <a:endParaRPr lang="zh-TW" sz="3500" kern="1200" dirty="0"/>
        </a:p>
      </dsp:txBody>
      <dsp:txXfrm>
        <a:off x="6098481" y="720460"/>
        <a:ext cx="2085893" cy="1221142"/>
      </dsp:txXfrm>
    </dsp:sp>
    <dsp:sp modelId="{C06CD2CF-DF3F-492B-979F-CCB4740A5417}">
      <dsp:nvSpPr>
        <dsp:cNvPr id="0" name=""/>
        <dsp:cNvSpPr/>
      </dsp:nvSpPr>
      <dsp:spPr>
        <a:xfrm rot="5400000">
          <a:off x="6912269" y="213092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-5400000">
        <a:off x="6980585" y="2169840"/>
        <a:ext cx="321687" cy="320822"/>
      </dsp:txXfrm>
    </dsp:sp>
    <dsp:sp modelId="{9853E60A-7EF2-4582-91DE-DBB80B02DDE4}">
      <dsp:nvSpPr>
        <dsp:cNvPr id="0" name=""/>
        <dsp:cNvSpPr/>
      </dsp:nvSpPr>
      <dsp:spPr>
        <a:xfrm>
          <a:off x="6060489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注意環境</a:t>
          </a:r>
          <a:endParaRPr lang="zh-TW" sz="3500" kern="1200" dirty="0"/>
        </a:p>
      </dsp:txBody>
      <dsp:txXfrm>
        <a:off x="6098481" y="2882337"/>
        <a:ext cx="2085893" cy="1221142"/>
      </dsp:txXfrm>
    </dsp:sp>
    <dsp:sp modelId="{32D8D1E1-6A59-4BFC-806D-375C9BBBEAE7}">
      <dsp:nvSpPr>
        <dsp:cNvPr id="0" name=""/>
        <dsp:cNvSpPr/>
      </dsp:nvSpPr>
      <dsp:spPr>
        <a:xfrm rot="10800000">
          <a:off x="5411926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5549421" y="3332065"/>
        <a:ext cx="320822" cy="321687"/>
      </dsp:txXfrm>
    </dsp:sp>
    <dsp:sp modelId="{1EDA6E82-47D8-4BCD-B0DC-520F7D8FE664}">
      <dsp:nvSpPr>
        <dsp:cNvPr id="0" name=""/>
        <dsp:cNvSpPr/>
      </dsp:nvSpPr>
      <dsp:spPr>
        <a:xfrm>
          <a:off x="3033861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smtClean="0"/>
            <a:t>坐姿正確</a:t>
          </a:r>
          <a:endParaRPr lang="zh-TW" sz="3500" kern="1200" dirty="0"/>
        </a:p>
      </dsp:txBody>
      <dsp:txXfrm>
        <a:off x="3071853" y="2882337"/>
        <a:ext cx="2085893" cy="1221142"/>
      </dsp:txXfrm>
    </dsp:sp>
    <dsp:sp modelId="{698E76F5-1B95-4963-9F07-1BE9BABDB849}">
      <dsp:nvSpPr>
        <dsp:cNvPr id="0" name=""/>
        <dsp:cNvSpPr/>
      </dsp:nvSpPr>
      <dsp:spPr>
        <a:xfrm rot="10800000">
          <a:off x="2385298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2522793" y="3332065"/>
        <a:ext cx="320822" cy="321687"/>
      </dsp:txXfrm>
    </dsp:sp>
    <dsp:sp modelId="{8645F294-C5D2-400B-8DF2-C756DAF4C183}">
      <dsp:nvSpPr>
        <dsp:cNvPr id="0" name=""/>
        <dsp:cNvSpPr/>
      </dsp:nvSpPr>
      <dsp:spPr>
        <a:xfrm>
          <a:off x="7233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定期檢查</a:t>
          </a:r>
          <a:endParaRPr lang="zh-TW" sz="3500" kern="1200" dirty="0"/>
        </a:p>
      </dsp:txBody>
      <dsp:txXfrm>
        <a:off x="45225" y="2882337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FA61BF-1059-4902-901E-0921EB4F1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4784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3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8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24625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fld id="{A6B61647-A039-417A-BF62-AB468A62C2D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ctrTitle"/>
          </p:nvPr>
        </p:nvSpPr>
        <p:spPr>
          <a:xfrm>
            <a:off x="685800" y="2852936"/>
            <a:ext cx="7772400" cy="2160241"/>
          </a:xfrm>
        </p:spPr>
        <p:txBody>
          <a:bodyPr/>
          <a:lstStyle>
            <a:lvl1pPr>
              <a:defRPr sz="8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76200" dir="5400000" sy="-100000" algn="bl" rotWithShape="0"/>
                </a:effectLst>
              </a:defRPr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1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57192"/>
            <a:ext cx="6400800" cy="864096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grpSp>
        <p:nvGrpSpPr>
          <p:cNvPr id="3" name="群組 2"/>
          <p:cNvGrpSpPr/>
          <p:nvPr userDrawn="1"/>
        </p:nvGrpSpPr>
        <p:grpSpPr>
          <a:xfrm>
            <a:off x="0" y="0"/>
            <a:ext cx="9144000" cy="2205038"/>
            <a:chOff x="0" y="0"/>
            <a:chExt cx="9144000" cy="220503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30" name="Picture 14" descr="MP900431012[1]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0"/>
              <a:ext cx="4032250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20" name="Rectangle 24"/>
            <p:cNvSpPr>
              <a:spLocks noChangeArrowheads="1"/>
            </p:cNvSpPr>
            <p:nvPr userDrawn="1"/>
          </p:nvSpPr>
          <p:spPr bwMode="auto">
            <a:xfrm>
              <a:off x="6227763" y="0"/>
              <a:ext cx="2916237" cy="220503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21" name="Line 25"/>
            <p:cNvSpPr>
              <a:spLocks noChangeShapeType="1"/>
            </p:cNvSpPr>
            <p:nvPr userDrawn="1"/>
          </p:nvSpPr>
          <p:spPr bwMode="auto">
            <a:xfrm flipV="1">
              <a:off x="6227763" y="576263"/>
              <a:ext cx="0" cy="162877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pic>
          <p:nvPicPr>
            <p:cNvPr id="4129" name="Picture 33" descr="C:\Documents and Settings\user\Local Settings\Temporary Internet Files\Content.IE5\5T7L489M\MP900337293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278147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2" name="Picture 36" descr="C:\Documents and Settings\user\Local Settings\Temporary Internet Files\Content.IE5\2TSIWBUK\MP900438753[1].jpg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92080" y="0"/>
              <a:ext cx="2725653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6"/>
            <p:cNvSpPr>
              <a:spLocks noChangeArrowheads="1"/>
            </p:cNvSpPr>
            <p:nvPr userDrawn="1"/>
          </p:nvSpPr>
          <p:spPr bwMode="auto">
            <a:xfrm>
              <a:off x="0" y="1989138"/>
              <a:ext cx="9144000" cy="215900"/>
            </a:xfrm>
            <a:prstGeom prst="rect">
              <a:avLst/>
            </a:prstGeom>
            <a:gradFill rotWithShape="1">
              <a:gsLst>
                <a:gs pos="49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15" name="Line 19"/>
            <p:cNvSpPr>
              <a:spLocks noChangeShapeType="1"/>
            </p:cNvSpPr>
            <p:nvPr userDrawn="1"/>
          </p:nvSpPr>
          <p:spPr bwMode="auto">
            <a:xfrm flipV="1">
              <a:off x="2268538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16" name="Line 20"/>
            <p:cNvSpPr>
              <a:spLocks noChangeShapeType="1"/>
            </p:cNvSpPr>
            <p:nvPr userDrawn="1"/>
          </p:nvSpPr>
          <p:spPr bwMode="auto">
            <a:xfrm flipV="1">
              <a:off x="5292080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C8B57-0222-4CDB-B177-E30083C3868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8661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340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340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82715-10AD-4D2E-BDF9-2D4274D430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2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60000"/>
              <a:buFontTx/>
              <a:buBlip>
                <a:blip r:embed="rId2"/>
              </a:buBlip>
              <a:defRPr/>
            </a:lvl1pPr>
            <a:lvl2pPr marL="742950" indent="-285750">
              <a:buSzPct val="50000"/>
              <a:buFontTx/>
              <a:buBlip>
                <a:blip r:embed="rId3"/>
              </a:buBlip>
              <a:defRPr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B7A67-F3BA-4929-994E-0110F34937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9308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785AD-401B-400B-ABBF-0B0DFA3F30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643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F094B-6E41-43E1-84C6-BB2E860EF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42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A45DF-BAF7-418C-BFF9-3BAE6C6222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597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60F10-EDEB-4198-8350-82705B1815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687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71CD2-7B1E-43CF-A727-2309AFCBA3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437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1444C-6B4D-4F31-9776-E329FDBB12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171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A19DC-1A8D-44AF-ACFB-82909D44BE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41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Documents and Settings\user\Local Settings\Temporary Internet Files\Content.IE5\C4260T7K\MP900337319[1].jpg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6074" cy="125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群組 11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1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4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5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624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784"/>
            <a:ext cx="8229600" cy="4823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buSzPct val="60000"/>
              <a:buFontTx/>
              <a:buBlip>
                <a:blip r:embed="rId14"/>
              </a:buBlip>
            </a:pPr>
            <a:r>
              <a:rPr lang="zh-TW" altLang="en-US" dirty="0" smtClean="0"/>
              <a:t>按一下以編輯母片</a:t>
            </a:r>
          </a:p>
          <a:p>
            <a:pPr lvl="1">
              <a:buSzPct val="50000"/>
              <a:buFontTx/>
              <a:buBlip>
                <a:blip r:embed="rId15"/>
              </a:buBlip>
            </a:pPr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997743-ECDD-4336-938E-9DFC8091CCE8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1034" name="Picture 10" descr="C:\Documents and Settings\user\Local Settings\Temporary Internet Files\Content.IE5\C4260T7K\MP900422196[1]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7704" cy="127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群組 4"/>
          <p:cNvGrpSpPr/>
          <p:nvPr userDrawn="1"/>
        </p:nvGrpSpPr>
        <p:grpSpPr>
          <a:xfrm>
            <a:off x="-20717" y="1228570"/>
            <a:ext cx="9185647" cy="95720"/>
            <a:chOff x="-20717" y="1259744"/>
            <a:chExt cx="9185647" cy="95720"/>
          </a:xfrm>
        </p:grpSpPr>
        <p:pic>
          <p:nvPicPr>
            <p:cNvPr id="1038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717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730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9pPr>
    </p:titleStyle>
    <p:bodyStyle>
      <a:lvl1pPr marL="342900" indent="-342900" algn="l" rtl="0" fontAlgn="base">
        <a:lnSpc>
          <a:spcPct val="120000"/>
        </a:lnSpc>
        <a:spcBef>
          <a:spcPct val="40000"/>
        </a:spcBef>
        <a:spcAft>
          <a:spcPct val="0"/>
        </a:spcAft>
        <a:buChar char="•"/>
        <a:defRPr kumimoji="1" lang="zh-TW" altLang="en-US" sz="40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lang="zh-TW" altLang="en-US" sz="3600" smtClean="0">
          <a:solidFill>
            <a:srgbClr val="669900"/>
          </a:solidFill>
          <a:latin typeface="+mn-ea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lang="zh-TW" altLang="en-US" sz="3200" smtClean="0">
          <a:solidFill>
            <a:schemeClr val="tx1"/>
          </a:solidFill>
          <a:latin typeface="+mn-ea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認識視力保健</a:t>
            </a:r>
            <a:endParaRPr lang="zh-TW" altLang="en-US" dirty="0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了解近視與預防</a:t>
            </a:r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眼睛的構造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眼</a:t>
            </a:r>
            <a:r>
              <a:rPr lang="zh-TW" altLang="en-US" dirty="0" smtClean="0"/>
              <a:t>角膜</a:t>
            </a:r>
            <a:endParaRPr lang="en-US" altLang="zh-TW" dirty="0" smtClean="0"/>
          </a:p>
          <a:p>
            <a:r>
              <a:rPr lang="zh-TW" altLang="en-US" dirty="0" smtClean="0"/>
              <a:t>鞏膜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視網膜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水晶體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虹彩和瞳孔</a:t>
            </a:r>
            <a:endParaRPr lang="zh-TW" altLang="en-US" dirty="0">
              <a:effectLst/>
            </a:endParaRPr>
          </a:p>
        </p:txBody>
      </p:sp>
      <p:grpSp>
        <p:nvGrpSpPr>
          <p:cNvPr id="128" name="群組 127"/>
          <p:cNvGrpSpPr/>
          <p:nvPr/>
        </p:nvGrpSpPr>
        <p:grpSpPr>
          <a:xfrm>
            <a:off x="4115704" y="1922311"/>
            <a:ext cx="5051861" cy="4441364"/>
            <a:chOff x="4144119" y="2963861"/>
            <a:chExt cx="3152775" cy="2771775"/>
          </a:xfrm>
        </p:grpSpPr>
        <p:sp>
          <p:nvSpPr>
            <p:cNvPr id="159" name="Freeform 7"/>
            <p:cNvSpPr>
              <a:spLocks/>
            </p:cNvSpPr>
            <p:nvPr/>
          </p:nvSpPr>
          <p:spPr bwMode="auto">
            <a:xfrm>
              <a:off x="4401294" y="3783011"/>
              <a:ext cx="344487" cy="1239837"/>
            </a:xfrm>
            <a:custGeom>
              <a:avLst/>
              <a:gdLst>
                <a:gd name="T0" fmla="*/ 137 w 217"/>
                <a:gd name="T1" fmla="*/ 0 h 781"/>
                <a:gd name="T2" fmla="*/ 80 w 217"/>
                <a:gd name="T3" fmla="*/ 142 h 781"/>
                <a:gd name="T4" fmla="*/ 105 w 217"/>
                <a:gd name="T5" fmla="*/ 172 h 781"/>
                <a:gd name="T6" fmla="*/ 137 w 217"/>
                <a:gd name="T7" fmla="*/ 177 h 781"/>
                <a:gd name="T8" fmla="*/ 197 w 217"/>
                <a:gd name="T9" fmla="*/ 160 h 781"/>
                <a:gd name="T10" fmla="*/ 195 w 217"/>
                <a:gd name="T11" fmla="*/ 210 h 781"/>
                <a:gd name="T12" fmla="*/ 135 w 217"/>
                <a:gd name="T13" fmla="*/ 260 h 781"/>
                <a:gd name="T14" fmla="*/ 110 w 217"/>
                <a:gd name="T15" fmla="*/ 342 h 781"/>
                <a:gd name="T16" fmla="*/ 117 w 217"/>
                <a:gd name="T17" fmla="*/ 477 h 781"/>
                <a:gd name="T18" fmla="*/ 180 w 217"/>
                <a:gd name="T19" fmla="*/ 517 h 781"/>
                <a:gd name="T20" fmla="*/ 217 w 217"/>
                <a:gd name="T21" fmla="*/ 584 h 781"/>
                <a:gd name="T22" fmla="*/ 140 w 217"/>
                <a:gd name="T23" fmla="*/ 604 h 781"/>
                <a:gd name="T24" fmla="*/ 162 w 217"/>
                <a:gd name="T25" fmla="*/ 781 h 781"/>
                <a:gd name="T26" fmla="*/ 60 w 217"/>
                <a:gd name="T27" fmla="*/ 671 h 781"/>
                <a:gd name="T28" fmla="*/ 0 w 217"/>
                <a:gd name="T29" fmla="*/ 539 h 781"/>
                <a:gd name="T30" fmla="*/ 0 w 217"/>
                <a:gd name="T31" fmla="*/ 349 h 781"/>
                <a:gd name="T32" fmla="*/ 45 w 217"/>
                <a:gd name="T33" fmla="*/ 102 h 781"/>
                <a:gd name="T34" fmla="*/ 137 w 217"/>
                <a:gd name="T35" fmla="*/ 0 h 781"/>
                <a:gd name="T36" fmla="*/ 137 w 217"/>
                <a:gd name="T37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781">
                  <a:moveTo>
                    <a:pt x="137" y="0"/>
                  </a:moveTo>
                  <a:lnTo>
                    <a:pt x="80" y="142"/>
                  </a:lnTo>
                  <a:lnTo>
                    <a:pt x="105" y="172"/>
                  </a:lnTo>
                  <a:lnTo>
                    <a:pt x="137" y="177"/>
                  </a:lnTo>
                  <a:lnTo>
                    <a:pt x="197" y="160"/>
                  </a:lnTo>
                  <a:lnTo>
                    <a:pt x="195" y="210"/>
                  </a:lnTo>
                  <a:lnTo>
                    <a:pt x="135" y="260"/>
                  </a:lnTo>
                  <a:lnTo>
                    <a:pt x="110" y="342"/>
                  </a:lnTo>
                  <a:lnTo>
                    <a:pt x="117" y="477"/>
                  </a:lnTo>
                  <a:lnTo>
                    <a:pt x="180" y="517"/>
                  </a:lnTo>
                  <a:lnTo>
                    <a:pt x="217" y="584"/>
                  </a:lnTo>
                  <a:lnTo>
                    <a:pt x="140" y="604"/>
                  </a:lnTo>
                  <a:lnTo>
                    <a:pt x="162" y="781"/>
                  </a:lnTo>
                  <a:lnTo>
                    <a:pt x="60" y="671"/>
                  </a:lnTo>
                  <a:lnTo>
                    <a:pt x="0" y="539"/>
                  </a:lnTo>
                  <a:lnTo>
                    <a:pt x="0" y="349"/>
                  </a:lnTo>
                  <a:lnTo>
                    <a:pt x="45" y="10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4472731" y="4021136"/>
              <a:ext cx="249237" cy="874712"/>
            </a:xfrm>
            <a:custGeom>
              <a:avLst/>
              <a:gdLst>
                <a:gd name="T0" fmla="*/ 30 w 157"/>
                <a:gd name="T1" fmla="*/ 0 h 551"/>
                <a:gd name="T2" fmla="*/ 15 w 157"/>
                <a:gd name="T3" fmla="*/ 65 h 551"/>
                <a:gd name="T4" fmla="*/ 8 w 157"/>
                <a:gd name="T5" fmla="*/ 145 h 551"/>
                <a:gd name="T6" fmla="*/ 0 w 157"/>
                <a:gd name="T7" fmla="*/ 249 h 551"/>
                <a:gd name="T8" fmla="*/ 8 w 157"/>
                <a:gd name="T9" fmla="*/ 339 h 551"/>
                <a:gd name="T10" fmla="*/ 23 w 157"/>
                <a:gd name="T11" fmla="*/ 416 h 551"/>
                <a:gd name="T12" fmla="*/ 43 w 157"/>
                <a:gd name="T13" fmla="*/ 469 h 551"/>
                <a:gd name="T14" fmla="*/ 60 w 157"/>
                <a:gd name="T15" fmla="*/ 509 h 551"/>
                <a:gd name="T16" fmla="*/ 82 w 157"/>
                <a:gd name="T17" fmla="*/ 536 h 551"/>
                <a:gd name="T18" fmla="*/ 102 w 157"/>
                <a:gd name="T19" fmla="*/ 551 h 551"/>
                <a:gd name="T20" fmla="*/ 102 w 157"/>
                <a:gd name="T21" fmla="*/ 459 h 551"/>
                <a:gd name="T22" fmla="*/ 110 w 157"/>
                <a:gd name="T23" fmla="*/ 409 h 551"/>
                <a:gd name="T24" fmla="*/ 157 w 157"/>
                <a:gd name="T25" fmla="*/ 406 h 551"/>
                <a:gd name="T26" fmla="*/ 130 w 157"/>
                <a:gd name="T27" fmla="*/ 364 h 551"/>
                <a:gd name="T28" fmla="*/ 52 w 157"/>
                <a:gd name="T29" fmla="*/ 287 h 551"/>
                <a:gd name="T30" fmla="*/ 65 w 157"/>
                <a:gd name="T31" fmla="*/ 167 h 551"/>
                <a:gd name="T32" fmla="*/ 102 w 157"/>
                <a:gd name="T33" fmla="*/ 92 h 551"/>
                <a:gd name="T34" fmla="*/ 155 w 157"/>
                <a:gd name="T35" fmla="*/ 42 h 551"/>
                <a:gd name="T36" fmla="*/ 140 w 157"/>
                <a:gd name="T37" fmla="*/ 7 h 551"/>
                <a:gd name="T38" fmla="*/ 82 w 157"/>
                <a:gd name="T39" fmla="*/ 35 h 551"/>
                <a:gd name="T40" fmla="*/ 38 w 157"/>
                <a:gd name="T41" fmla="*/ 10 h 551"/>
                <a:gd name="T42" fmla="*/ 30 w 157"/>
                <a:gd name="T43" fmla="*/ 0 h 551"/>
                <a:gd name="T44" fmla="*/ 30 w 15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551">
                  <a:moveTo>
                    <a:pt x="30" y="0"/>
                  </a:moveTo>
                  <a:lnTo>
                    <a:pt x="15" y="65"/>
                  </a:lnTo>
                  <a:lnTo>
                    <a:pt x="8" y="145"/>
                  </a:lnTo>
                  <a:lnTo>
                    <a:pt x="0" y="249"/>
                  </a:lnTo>
                  <a:lnTo>
                    <a:pt x="8" y="339"/>
                  </a:lnTo>
                  <a:lnTo>
                    <a:pt x="23" y="416"/>
                  </a:lnTo>
                  <a:lnTo>
                    <a:pt x="43" y="469"/>
                  </a:lnTo>
                  <a:lnTo>
                    <a:pt x="60" y="509"/>
                  </a:lnTo>
                  <a:lnTo>
                    <a:pt x="82" y="536"/>
                  </a:lnTo>
                  <a:lnTo>
                    <a:pt x="102" y="551"/>
                  </a:lnTo>
                  <a:lnTo>
                    <a:pt x="102" y="459"/>
                  </a:lnTo>
                  <a:lnTo>
                    <a:pt x="110" y="409"/>
                  </a:lnTo>
                  <a:lnTo>
                    <a:pt x="157" y="406"/>
                  </a:lnTo>
                  <a:lnTo>
                    <a:pt x="130" y="364"/>
                  </a:lnTo>
                  <a:lnTo>
                    <a:pt x="52" y="287"/>
                  </a:lnTo>
                  <a:lnTo>
                    <a:pt x="65" y="167"/>
                  </a:lnTo>
                  <a:lnTo>
                    <a:pt x="102" y="92"/>
                  </a:lnTo>
                  <a:lnTo>
                    <a:pt x="155" y="42"/>
                  </a:lnTo>
                  <a:lnTo>
                    <a:pt x="140" y="7"/>
                  </a:lnTo>
                  <a:lnTo>
                    <a:pt x="82" y="35"/>
                  </a:lnTo>
                  <a:lnTo>
                    <a:pt x="38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4512419" y="4068761"/>
              <a:ext cx="214312" cy="736600"/>
            </a:xfrm>
            <a:custGeom>
              <a:avLst/>
              <a:gdLst>
                <a:gd name="T0" fmla="*/ 37 w 135"/>
                <a:gd name="T1" fmla="*/ 0 h 464"/>
                <a:gd name="T2" fmla="*/ 10 w 135"/>
                <a:gd name="T3" fmla="*/ 80 h 464"/>
                <a:gd name="T4" fmla="*/ 0 w 135"/>
                <a:gd name="T5" fmla="*/ 174 h 464"/>
                <a:gd name="T6" fmla="*/ 0 w 135"/>
                <a:gd name="T7" fmla="*/ 279 h 464"/>
                <a:gd name="T8" fmla="*/ 10 w 135"/>
                <a:gd name="T9" fmla="*/ 349 h 464"/>
                <a:gd name="T10" fmla="*/ 30 w 135"/>
                <a:gd name="T11" fmla="*/ 416 h 464"/>
                <a:gd name="T12" fmla="*/ 50 w 135"/>
                <a:gd name="T13" fmla="*/ 451 h 464"/>
                <a:gd name="T14" fmla="*/ 70 w 135"/>
                <a:gd name="T15" fmla="*/ 464 h 464"/>
                <a:gd name="T16" fmla="*/ 87 w 135"/>
                <a:gd name="T17" fmla="*/ 394 h 464"/>
                <a:gd name="T18" fmla="*/ 135 w 135"/>
                <a:gd name="T19" fmla="*/ 386 h 464"/>
                <a:gd name="T20" fmla="*/ 115 w 135"/>
                <a:gd name="T21" fmla="*/ 337 h 464"/>
                <a:gd name="T22" fmla="*/ 47 w 135"/>
                <a:gd name="T23" fmla="*/ 272 h 464"/>
                <a:gd name="T24" fmla="*/ 40 w 135"/>
                <a:gd name="T25" fmla="*/ 159 h 464"/>
                <a:gd name="T26" fmla="*/ 50 w 135"/>
                <a:gd name="T27" fmla="*/ 85 h 464"/>
                <a:gd name="T28" fmla="*/ 105 w 135"/>
                <a:gd name="T29" fmla="*/ 45 h 464"/>
                <a:gd name="T30" fmla="*/ 127 w 135"/>
                <a:gd name="T31" fmla="*/ 0 h 464"/>
                <a:gd name="T32" fmla="*/ 72 w 135"/>
                <a:gd name="T33" fmla="*/ 5 h 464"/>
                <a:gd name="T34" fmla="*/ 37 w 135"/>
                <a:gd name="T35" fmla="*/ 0 h 464"/>
                <a:gd name="T36" fmla="*/ 37 w 135"/>
                <a:gd name="T37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464">
                  <a:moveTo>
                    <a:pt x="37" y="0"/>
                  </a:moveTo>
                  <a:lnTo>
                    <a:pt x="10" y="80"/>
                  </a:lnTo>
                  <a:lnTo>
                    <a:pt x="0" y="174"/>
                  </a:lnTo>
                  <a:lnTo>
                    <a:pt x="0" y="279"/>
                  </a:lnTo>
                  <a:lnTo>
                    <a:pt x="10" y="349"/>
                  </a:lnTo>
                  <a:lnTo>
                    <a:pt x="30" y="416"/>
                  </a:lnTo>
                  <a:lnTo>
                    <a:pt x="50" y="451"/>
                  </a:lnTo>
                  <a:lnTo>
                    <a:pt x="70" y="464"/>
                  </a:lnTo>
                  <a:lnTo>
                    <a:pt x="87" y="394"/>
                  </a:lnTo>
                  <a:lnTo>
                    <a:pt x="135" y="386"/>
                  </a:lnTo>
                  <a:lnTo>
                    <a:pt x="115" y="337"/>
                  </a:lnTo>
                  <a:lnTo>
                    <a:pt x="47" y="272"/>
                  </a:lnTo>
                  <a:lnTo>
                    <a:pt x="40" y="159"/>
                  </a:lnTo>
                  <a:lnTo>
                    <a:pt x="50" y="85"/>
                  </a:lnTo>
                  <a:lnTo>
                    <a:pt x="105" y="45"/>
                  </a:lnTo>
                  <a:lnTo>
                    <a:pt x="127" y="0"/>
                  </a:lnTo>
                  <a:lnTo>
                    <a:pt x="72" y="5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auto">
            <a:xfrm>
              <a:off x="4872781" y="3311524"/>
              <a:ext cx="1936750" cy="2071687"/>
            </a:xfrm>
            <a:custGeom>
              <a:avLst/>
              <a:gdLst>
                <a:gd name="T0" fmla="*/ 0 w 1220"/>
                <a:gd name="T1" fmla="*/ 255 h 1305"/>
                <a:gd name="T2" fmla="*/ 110 w 1220"/>
                <a:gd name="T3" fmla="*/ 140 h 1305"/>
                <a:gd name="T4" fmla="*/ 282 w 1220"/>
                <a:gd name="T5" fmla="*/ 43 h 1305"/>
                <a:gd name="T6" fmla="*/ 504 w 1220"/>
                <a:gd name="T7" fmla="*/ 0 h 1305"/>
                <a:gd name="T8" fmla="*/ 754 w 1220"/>
                <a:gd name="T9" fmla="*/ 20 h 1305"/>
                <a:gd name="T10" fmla="*/ 931 w 1220"/>
                <a:gd name="T11" fmla="*/ 120 h 1305"/>
                <a:gd name="T12" fmla="*/ 1056 w 1220"/>
                <a:gd name="T13" fmla="*/ 255 h 1305"/>
                <a:gd name="T14" fmla="*/ 1133 w 1220"/>
                <a:gd name="T15" fmla="*/ 422 h 1305"/>
                <a:gd name="T16" fmla="*/ 1168 w 1220"/>
                <a:gd name="T17" fmla="*/ 594 h 1305"/>
                <a:gd name="T18" fmla="*/ 1200 w 1220"/>
                <a:gd name="T19" fmla="*/ 724 h 1305"/>
                <a:gd name="T20" fmla="*/ 1220 w 1220"/>
                <a:gd name="T21" fmla="*/ 769 h 1305"/>
                <a:gd name="T22" fmla="*/ 1123 w 1220"/>
                <a:gd name="T23" fmla="*/ 881 h 1305"/>
                <a:gd name="T24" fmla="*/ 1061 w 1220"/>
                <a:gd name="T25" fmla="*/ 1011 h 1305"/>
                <a:gd name="T26" fmla="*/ 991 w 1220"/>
                <a:gd name="T27" fmla="*/ 1110 h 1305"/>
                <a:gd name="T28" fmla="*/ 853 w 1220"/>
                <a:gd name="T29" fmla="*/ 1208 h 1305"/>
                <a:gd name="T30" fmla="*/ 696 w 1220"/>
                <a:gd name="T31" fmla="*/ 1278 h 1305"/>
                <a:gd name="T32" fmla="*/ 502 w 1220"/>
                <a:gd name="T33" fmla="*/ 1305 h 1305"/>
                <a:gd name="T34" fmla="*/ 334 w 1220"/>
                <a:gd name="T35" fmla="*/ 1285 h 1305"/>
                <a:gd name="T36" fmla="*/ 170 w 1220"/>
                <a:gd name="T37" fmla="*/ 1220 h 1305"/>
                <a:gd name="T38" fmla="*/ 55 w 1220"/>
                <a:gd name="T39" fmla="*/ 1115 h 1305"/>
                <a:gd name="T40" fmla="*/ 28 w 1220"/>
                <a:gd name="T41" fmla="*/ 1076 h 1305"/>
                <a:gd name="T42" fmla="*/ 87 w 1220"/>
                <a:gd name="T43" fmla="*/ 1011 h 1305"/>
                <a:gd name="T44" fmla="*/ 162 w 1220"/>
                <a:gd name="T45" fmla="*/ 851 h 1305"/>
                <a:gd name="T46" fmla="*/ 190 w 1220"/>
                <a:gd name="T47" fmla="*/ 631 h 1305"/>
                <a:gd name="T48" fmla="*/ 145 w 1220"/>
                <a:gd name="T49" fmla="*/ 432 h 1305"/>
                <a:gd name="T50" fmla="*/ 53 w 1220"/>
                <a:gd name="T51" fmla="*/ 310 h 1305"/>
                <a:gd name="T52" fmla="*/ 0 w 1220"/>
                <a:gd name="T53" fmla="*/ 255 h 1305"/>
                <a:gd name="T54" fmla="*/ 0 w 1220"/>
                <a:gd name="T55" fmla="*/ 25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20" h="1305">
                  <a:moveTo>
                    <a:pt x="0" y="255"/>
                  </a:moveTo>
                  <a:lnTo>
                    <a:pt x="110" y="140"/>
                  </a:lnTo>
                  <a:lnTo>
                    <a:pt x="282" y="43"/>
                  </a:lnTo>
                  <a:lnTo>
                    <a:pt x="504" y="0"/>
                  </a:lnTo>
                  <a:lnTo>
                    <a:pt x="754" y="20"/>
                  </a:lnTo>
                  <a:lnTo>
                    <a:pt x="931" y="120"/>
                  </a:lnTo>
                  <a:lnTo>
                    <a:pt x="1056" y="255"/>
                  </a:lnTo>
                  <a:lnTo>
                    <a:pt x="1133" y="422"/>
                  </a:lnTo>
                  <a:lnTo>
                    <a:pt x="1168" y="594"/>
                  </a:lnTo>
                  <a:lnTo>
                    <a:pt x="1200" y="724"/>
                  </a:lnTo>
                  <a:lnTo>
                    <a:pt x="1220" y="769"/>
                  </a:lnTo>
                  <a:lnTo>
                    <a:pt x="1123" y="881"/>
                  </a:lnTo>
                  <a:lnTo>
                    <a:pt x="1061" y="1011"/>
                  </a:lnTo>
                  <a:lnTo>
                    <a:pt x="991" y="1110"/>
                  </a:lnTo>
                  <a:lnTo>
                    <a:pt x="853" y="1208"/>
                  </a:lnTo>
                  <a:lnTo>
                    <a:pt x="696" y="1278"/>
                  </a:lnTo>
                  <a:lnTo>
                    <a:pt x="502" y="1305"/>
                  </a:lnTo>
                  <a:lnTo>
                    <a:pt x="334" y="1285"/>
                  </a:lnTo>
                  <a:lnTo>
                    <a:pt x="170" y="1220"/>
                  </a:lnTo>
                  <a:lnTo>
                    <a:pt x="55" y="1115"/>
                  </a:lnTo>
                  <a:lnTo>
                    <a:pt x="28" y="1076"/>
                  </a:lnTo>
                  <a:lnTo>
                    <a:pt x="87" y="1011"/>
                  </a:lnTo>
                  <a:lnTo>
                    <a:pt x="162" y="851"/>
                  </a:lnTo>
                  <a:lnTo>
                    <a:pt x="190" y="631"/>
                  </a:lnTo>
                  <a:lnTo>
                    <a:pt x="145" y="432"/>
                  </a:lnTo>
                  <a:lnTo>
                    <a:pt x="53" y="310"/>
                  </a:lnTo>
                  <a:lnTo>
                    <a:pt x="0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733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auto">
            <a:xfrm>
              <a:off x="4279056" y="3011486"/>
              <a:ext cx="3014662" cy="2684462"/>
            </a:xfrm>
            <a:custGeom>
              <a:avLst/>
              <a:gdLst>
                <a:gd name="T0" fmla="*/ 209 w 1899"/>
                <a:gd name="T1" fmla="*/ 499 h 1691"/>
                <a:gd name="T2" fmla="*/ 439 w 1899"/>
                <a:gd name="T3" fmla="*/ 277 h 1691"/>
                <a:gd name="T4" fmla="*/ 743 w 1899"/>
                <a:gd name="T5" fmla="*/ 104 h 1691"/>
                <a:gd name="T6" fmla="*/ 1135 w 1899"/>
                <a:gd name="T7" fmla="*/ 122 h 1691"/>
                <a:gd name="T8" fmla="*/ 1425 w 1899"/>
                <a:gd name="T9" fmla="*/ 302 h 1691"/>
                <a:gd name="T10" fmla="*/ 1594 w 1899"/>
                <a:gd name="T11" fmla="*/ 588 h 1691"/>
                <a:gd name="T12" fmla="*/ 1667 w 1899"/>
                <a:gd name="T13" fmla="*/ 873 h 1691"/>
                <a:gd name="T14" fmla="*/ 1899 w 1899"/>
                <a:gd name="T15" fmla="*/ 1015 h 1691"/>
                <a:gd name="T16" fmla="*/ 1774 w 1899"/>
                <a:gd name="T17" fmla="*/ 868 h 1691"/>
                <a:gd name="T18" fmla="*/ 1697 w 1899"/>
                <a:gd name="T19" fmla="*/ 606 h 1691"/>
                <a:gd name="T20" fmla="*/ 1427 w 1899"/>
                <a:gd name="T21" fmla="*/ 184 h 1691"/>
                <a:gd name="T22" fmla="*/ 983 w 1899"/>
                <a:gd name="T23" fmla="*/ 0 h 1691"/>
                <a:gd name="T24" fmla="*/ 584 w 1899"/>
                <a:gd name="T25" fmla="*/ 82 h 1691"/>
                <a:gd name="T26" fmla="*/ 284 w 1899"/>
                <a:gd name="T27" fmla="*/ 294 h 1691"/>
                <a:gd name="T28" fmla="*/ 92 w 1899"/>
                <a:gd name="T29" fmla="*/ 501 h 1691"/>
                <a:gd name="T30" fmla="*/ 5 w 1899"/>
                <a:gd name="T31" fmla="*/ 786 h 1691"/>
                <a:gd name="T32" fmla="*/ 17 w 1899"/>
                <a:gd name="T33" fmla="*/ 1130 h 1691"/>
                <a:gd name="T34" fmla="*/ 150 w 1899"/>
                <a:gd name="T35" fmla="*/ 1314 h 1691"/>
                <a:gd name="T36" fmla="*/ 314 w 1899"/>
                <a:gd name="T37" fmla="*/ 1482 h 1691"/>
                <a:gd name="T38" fmla="*/ 743 w 1899"/>
                <a:gd name="T39" fmla="*/ 1674 h 1691"/>
                <a:gd name="T40" fmla="*/ 1113 w 1899"/>
                <a:gd name="T41" fmla="*/ 1654 h 1691"/>
                <a:gd name="T42" fmla="*/ 1427 w 1899"/>
                <a:gd name="T43" fmla="*/ 1474 h 1691"/>
                <a:gd name="T44" fmla="*/ 1652 w 1899"/>
                <a:gd name="T45" fmla="*/ 1195 h 1691"/>
                <a:gd name="T46" fmla="*/ 1784 w 1899"/>
                <a:gd name="T47" fmla="*/ 1227 h 1691"/>
                <a:gd name="T48" fmla="*/ 1881 w 1899"/>
                <a:gd name="T49" fmla="*/ 1222 h 1691"/>
                <a:gd name="T50" fmla="*/ 1682 w 1899"/>
                <a:gd name="T51" fmla="*/ 1085 h 1691"/>
                <a:gd name="T52" fmla="*/ 1537 w 1899"/>
                <a:gd name="T53" fmla="*/ 1197 h 1691"/>
                <a:gd name="T54" fmla="*/ 1195 w 1899"/>
                <a:gd name="T55" fmla="*/ 1531 h 1691"/>
                <a:gd name="T56" fmla="*/ 818 w 1899"/>
                <a:gd name="T57" fmla="*/ 1606 h 1691"/>
                <a:gd name="T58" fmla="*/ 424 w 1899"/>
                <a:gd name="T59" fmla="*/ 1477 h 1691"/>
                <a:gd name="T60" fmla="*/ 212 w 1899"/>
                <a:gd name="T61" fmla="*/ 1215 h 1691"/>
                <a:gd name="T62" fmla="*/ 82 w 1899"/>
                <a:gd name="T63" fmla="*/ 1000 h 1691"/>
                <a:gd name="T64" fmla="*/ 105 w 1899"/>
                <a:gd name="T65" fmla="*/ 633 h 1691"/>
                <a:gd name="T66" fmla="*/ 127 w 1899"/>
                <a:gd name="T67" fmla="*/ 59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9" h="1691">
                  <a:moveTo>
                    <a:pt x="127" y="593"/>
                  </a:moveTo>
                  <a:lnTo>
                    <a:pt x="209" y="499"/>
                  </a:lnTo>
                  <a:lnTo>
                    <a:pt x="314" y="396"/>
                  </a:lnTo>
                  <a:lnTo>
                    <a:pt x="439" y="277"/>
                  </a:lnTo>
                  <a:lnTo>
                    <a:pt x="581" y="174"/>
                  </a:lnTo>
                  <a:lnTo>
                    <a:pt x="743" y="104"/>
                  </a:lnTo>
                  <a:lnTo>
                    <a:pt x="940" y="84"/>
                  </a:lnTo>
                  <a:lnTo>
                    <a:pt x="1135" y="122"/>
                  </a:lnTo>
                  <a:lnTo>
                    <a:pt x="1297" y="197"/>
                  </a:lnTo>
                  <a:lnTo>
                    <a:pt x="1425" y="302"/>
                  </a:lnTo>
                  <a:lnTo>
                    <a:pt x="1524" y="424"/>
                  </a:lnTo>
                  <a:lnTo>
                    <a:pt x="1594" y="588"/>
                  </a:lnTo>
                  <a:lnTo>
                    <a:pt x="1639" y="763"/>
                  </a:lnTo>
                  <a:lnTo>
                    <a:pt x="1667" y="873"/>
                  </a:lnTo>
                  <a:lnTo>
                    <a:pt x="1734" y="928"/>
                  </a:lnTo>
                  <a:lnTo>
                    <a:pt x="1899" y="1015"/>
                  </a:lnTo>
                  <a:lnTo>
                    <a:pt x="1899" y="923"/>
                  </a:lnTo>
                  <a:lnTo>
                    <a:pt x="1774" y="868"/>
                  </a:lnTo>
                  <a:lnTo>
                    <a:pt x="1716" y="763"/>
                  </a:lnTo>
                  <a:lnTo>
                    <a:pt x="1697" y="606"/>
                  </a:lnTo>
                  <a:lnTo>
                    <a:pt x="1589" y="386"/>
                  </a:lnTo>
                  <a:lnTo>
                    <a:pt x="1427" y="184"/>
                  </a:lnTo>
                  <a:lnTo>
                    <a:pt x="1217" y="55"/>
                  </a:lnTo>
                  <a:lnTo>
                    <a:pt x="983" y="0"/>
                  </a:lnTo>
                  <a:lnTo>
                    <a:pt x="743" y="22"/>
                  </a:lnTo>
                  <a:lnTo>
                    <a:pt x="584" y="82"/>
                  </a:lnTo>
                  <a:lnTo>
                    <a:pt x="399" y="187"/>
                  </a:lnTo>
                  <a:lnTo>
                    <a:pt x="284" y="294"/>
                  </a:lnTo>
                  <a:lnTo>
                    <a:pt x="177" y="454"/>
                  </a:lnTo>
                  <a:lnTo>
                    <a:pt x="92" y="501"/>
                  </a:lnTo>
                  <a:lnTo>
                    <a:pt x="32" y="606"/>
                  </a:lnTo>
                  <a:lnTo>
                    <a:pt x="5" y="786"/>
                  </a:lnTo>
                  <a:lnTo>
                    <a:pt x="0" y="985"/>
                  </a:lnTo>
                  <a:lnTo>
                    <a:pt x="17" y="1130"/>
                  </a:lnTo>
                  <a:lnTo>
                    <a:pt x="82" y="1222"/>
                  </a:lnTo>
                  <a:lnTo>
                    <a:pt x="150" y="1314"/>
                  </a:lnTo>
                  <a:lnTo>
                    <a:pt x="214" y="1329"/>
                  </a:lnTo>
                  <a:lnTo>
                    <a:pt x="314" y="1482"/>
                  </a:lnTo>
                  <a:lnTo>
                    <a:pt x="501" y="1609"/>
                  </a:lnTo>
                  <a:lnTo>
                    <a:pt x="743" y="1674"/>
                  </a:lnTo>
                  <a:lnTo>
                    <a:pt x="928" y="1691"/>
                  </a:lnTo>
                  <a:lnTo>
                    <a:pt x="1113" y="1654"/>
                  </a:lnTo>
                  <a:lnTo>
                    <a:pt x="1257" y="1579"/>
                  </a:lnTo>
                  <a:lnTo>
                    <a:pt x="1427" y="1474"/>
                  </a:lnTo>
                  <a:lnTo>
                    <a:pt x="1547" y="1317"/>
                  </a:lnTo>
                  <a:lnTo>
                    <a:pt x="1652" y="1195"/>
                  </a:lnTo>
                  <a:lnTo>
                    <a:pt x="1721" y="1192"/>
                  </a:lnTo>
                  <a:lnTo>
                    <a:pt x="1784" y="1227"/>
                  </a:lnTo>
                  <a:lnTo>
                    <a:pt x="1884" y="1384"/>
                  </a:lnTo>
                  <a:lnTo>
                    <a:pt x="1881" y="1222"/>
                  </a:lnTo>
                  <a:lnTo>
                    <a:pt x="1764" y="1120"/>
                  </a:lnTo>
                  <a:lnTo>
                    <a:pt x="1682" y="1085"/>
                  </a:lnTo>
                  <a:lnTo>
                    <a:pt x="1619" y="1107"/>
                  </a:lnTo>
                  <a:lnTo>
                    <a:pt x="1537" y="1197"/>
                  </a:lnTo>
                  <a:lnTo>
                    <a:pt x="1382" y="1392"/>
                  </a:lnTo>
                  <a:lnTo>
                    <a:pt x="1195" y="1531"/>
                  </a:lnTo>
                  <a:lnTo>
                    <a:pt x="1040" y="1596"/>
                  </a:lnTo>
                  <a:lnTo>
                    <a:pt x="818" y="1606"/>
                  </a:lnTo>
                  <a:lnTo>
                    <a:pt x="636" y="1579"/>
                  </a:lnTo>
                  <a:lnTo>
                    <a:pt x="424" y="1477"/>
                  </a:lnTo>
                  <a:lnTo>
                    <a:pt x="284" y="1332"/>
                  </a:lnTo>
                  <a:lnTo>
                    <a:pt x="212" y="1215"/>
                  </a:lnTo>
                  <a:lnTo>
                    <a:pt x="130" y="1145"/>
                  </a:lnTo>
                  <a:lnTo>
                    <a:pt x="82" y="1000"/>
                  </a:lnTo>
                  <a:lnTo>
                    <a:pt x="77" y="786"/>
                  </a:lnTo>
                  <a:lnTo>
                    <a:pt x="105" y="633"/>
                  </a:lnTo>
                  <a:lnTo>
                    <a:pt x="127" y="593"/>
                  </a:lnTo>
                  <a:lnTo>
                    <a:pt x="127" y="593"/>
                  </a:lnTo>
                  <a:close/>
                </a:path>
              </a:pathLst>
            </a:custGeom>
            <a:solidFill>
              <a:srgbClr val="304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548931" y="3149599"/>
              <a:ext cx="2740025" cy="2411412"/>
            </a:xfrm>
            <a:custGeom>
              <a:avLst/>
              <a:gdLst>
                <a:gd name="T0" fmla="*/ 0 w 1726"/>
                <a:gd name="T1" fmla="*/ 529 h 1519"/>
                <a:gd name="T2" fmla="*/ 59 w 1726"/>
                <a:gd name="T3" fmla="*/ 574 h 1519"/>
                <a:gd name="T4" fmla="*/ 102 w 1726"/>
                <a:gd name="T5" fmla="*/ 444 h 1519"/>
                <a:gd name="T6" fmla="*/ 189 w 1726"/>
                <a:gd name="T7" fmla="*/ 357 h 1519"/>
                <a:gd name="T8" fmla="*/ 274 w 1726"/>
                <a:gd name="T9" fmla="*/ 284 h 1519"/>
                <a:gd name="T10" fmla="*/ 563 w 1726"/>
                <a:gd name="T11" fmla="*/ 125 h 1519"/>
                <a:gd name="T12" fmla="*/ 900 w 1726"/>
                <a:gd name="T13" fmla="*/ 112 h 1519"/>
                <a:gd name="T14" fmla="*/ 1170 w 1726"/>
                <a:gd name="T15" fmla="*/ 259 h 1519"/>
                <a:gd name="T16" fmla="*/ 1337 w 1726"/>
                <a:gd name="T17" fmla="*/ 586 h 1519"/>
                <a:gd name="T18" fmla="*/ 1424 w 1726"/>
                <a:gd name="T19" fmla="*/ 881 h 1519"/>
                <a:gd name="T20" fmla="*/ 1250 w 1726"/>
                <a:gd name="T21" fmla="*/ 1125 h 1519"/>
                <a:gd name="T22" fmla="*/ 1030 w 1726"/>
                <a:gd name="T23" fmla="*/ 1332 h 1519"/>
                <a:gd name="T24" fmla="*/ 638 w 1726"/>
                <a:gd name="T25" fmla="*/ 1410 h 1519"/>
                <a:gd name="T26" fmla="*/ 359 w 1726"/>
                <a:gd name="T27" fmla="*/ 1300 h 1519"/>
                <a:gd name="T28" fmla="*/ 234 w 1726"/>
                <a:gd name="T29" fmla="*/ 1175 h 1519"/>
                <a:gd name="T30" fmla="*/ 132 w 1726"/>
                <a:gd name="T31" fmla="*/ 1070 h 1519"/>
                <a:gd name="T32" fmla="*/ 74 w 1726"/>
                <a:gd name="T33" fmla="*/ 973 h 1519"/>
                <a:gd name="T34" fmla="*/ 59 w 1726"/>
                <a:gd name="T35" fmla="*/ 1113 h 1519"/>
                <a:gd name="T36" fmla="*/ 169 w 1726"/>
                <a:gd name="T37" fmla="*/ 1310 h 1519"/>
                <a:gd name="T38" fmla="*/ 446 w 1726"/>
                <a:gd name="T39" fmla="*/ 1482 h 1519"/>
                <a:gd name="T40" fmla="*/ 761 w 1726"/>
                <a:gd name="T41" fmla="*/ 1519 h 1519"/>
                <a:gd name="T42" fmla="*/ 1075 w 1726"/>
                <a:gd name="T43" fmla="*/ 1417 h 1519"/>
                <a:gd name="T44" fmla="*/ 1359 w 1726"/>
                <a:gd name="T45" fmla="*/ 1140 h 1519"/>
                <a:gd name="T46" fmla="*/ 1504 w 1726"/>
                <a:gd name="T47" fmla="*/ 990 h 1519"/>
                <a:gd name="T48" fmla="*/ 1726 w 1726"/>
                <a:gd name="T49" fmla="*/ 1133 h 1519"/>
                <a:gd name="T50" fmla="*/ 1581 w 1726"/>
                <a:gd name="T51" fmla="*/ 876 h 1519"/>
                <a:gd name="T52" fmla="*/ 1454 w 1726"/>
                <a:gd name="T53" fmla="*/ 579 h 1519"/>
                <a:gd name="T54" fmla="*/ 1260 w 1726"/>
                <a:gd name="T55" fmla="*/ 210 h 1519"/>
                <a:gd name="T56" fmla="*/ 910 w 1726"/>
                <a:gd name="T57" fmla="*/ 22 h 1519"/>
                <a:gd name="T58" fmla="*/ 494 w 1726"/>
                <a:gd name="T59" fmla="*/ 40 h 1519"/>
                <a:gd name="T60" fmla="*/ 174 w 1726"/>
                <a:gd name="T61" fmla="*/ 287 h 1519"/>
                <a:gd name="T62" fmla="*/ 14 w 1726"/>
                <a:gd name="T63" fmla="*/ 464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6" h="1519">
                  <a:moveTo>
                    <a:pt x="14" y="464"/>
                  </a:moveTo>
                  <a:lnTo>
                    <a:pt x="0" y="529"/>
                  </a:lnTo>
                  <a:lnTo>
                    <a:pt x="12" y="569"/>
                  </a:lnTo>
                  <a:lnTo>
                    <a:pt x="59" y="574"/>
                  </a:lnTo>
                  <a:lnTo>
                    <a:pt x="92" y="541"/>
                  </a:lnTo>
                  <a:lnTo>
                    <a:pt x="102" y="444"/>
                  </a:lnTo>
                  <a:lnTo>
                    <a:pt x="144" y="372"/>
                  </a:lnTo>
                  <a:lnTo>
                    <a:pt x="189" y="357"/>
                  </a:lnTo>
                  <a:lnTo>
                    <a:pt x="209" y="359"/>
                  </a:lnTo>
                  <a:lnTo>
                    <a:pt x="274" y="284"/>
                  </a:lnTo>
                  <a:lnTo>
                    <a:pt x="396" y="192"/>
                  </a:lnTo>
                  <a:lnTo>
                    <a:pt x="563" y="125"/>
                  </a:lnTo>
                  <a:lnTo>
                    <a:pt x="703" y="107"/>
                  </a:lnTo>
                  <a:lnTo>
                    <a:pt x="900" y="112"/>
                  </a:lnTo>
                  <a:lnTo>
                    <a:pt x="1040" y="175"/>
                  </a:lnTo>
                  <a:lnTo>
                    <a:pt x="1170" y="259"/>
                  </a:lnTo>
                  <a:lnTo>
                    <a:pt x="1299" y="427"/>
                  </a:lnTo>
                  <a:lnTo>
                    <a:pt x="1337" y="586"/>
                  </a:lnTo>
                  <a:lnTo>
                    <a:pt x="1382" y="743"/>
                  </a:lnTo>
                  <a:lnTo>
                    <a:pt x="1424" y="881"/>
                  </a:lnTo>
                  <a:lnTo>
                    <a:pt x="1334" y="993"/>
                  </a:lnTo>
                  <a:lnTo>
                    <a:pt x="1250" y="1125"/>
                  </a:lnTo>
                  <a:lnTo>
                    <a:pt x="1145" y="1250"/>
                  </a:lnTo>
                  <a:lnTo>
                    <a:pt x="1030" y="1332"/>
                  </a:lnTo>
                  <a:lnTo>
                    <a:pt x="850" y="1390"/>
                  </a:lnTo>
                  <a:lnTo>
                    <a:pt x="638" y="1410"/>
                  </a:lnTo>
                  <a:lnTo>
                    <a:pt x="459" y="1367"/>
                  </a:lnTo>
                  <a:lnTo>
                    <a:pt x="359" y="1300"/>
                  </a:lnTo>
                  <a:lnTo>
                    <a:pt x="254" y="1207"/>
                  </a:lnTo>
                  <a:lnTo>
                    <a:pt x="234" y="1175"/>
                  </a:lnTo>
                  <a:lnTo>
                    <a:pt x="154" y="1150"/>
                  </a:lnTo>
                  <a:lnTo>
                    <a:pt x="132" y="1070"/>
                  </a:lnTo>
                  <a:lnTo>
                    <a:pt x="124" y="1000"/>
                  </a:lnTo>
                  <a:lnTo>
                    <a:pt x="74" y="973"/>
                  </a:lnTo>
                  <a:lnTo>
                    <a:pt x="57" y="1010"/>
                  </a:lnTo>
                  <a:lnTo>
                    <a:pt x="59" y="1113"/>
                  </a:lnTo>
                  <a:lnTo>
                    <a:pt x="69" y="1178"/>
                  </a:lnTo>
                  <a:lnTo>
                    <a:pt x="169" y="1310"/>
                  </a:lnTo>
                  <a:lnTo>
                    <a:pt x="301" y="1405"/>
                  </a:lnTo>
                  <a:lnTo>
                    <a:pt x="446" y="1482"/>
                  </a:lnTo>
                  <a:lnTo>
                    <a:pt x="626" y="1519"/>
                  </a:lnTo>
                  <a:lnTo>
                    <a:pt x="761" y="1519"/>
                  </a:lnTo>
                  <a:lnTo>
                    <a:pt x="918" y="1492"/>
                  </a:lnTo>
                  <a:lnTo>
                    <a:pt x="1075" y="1417"/>
                  </a:lnTo>
                  <a:lnTo>
                    <a:pt x="1210" y="1302"/>
                  </a:lnTo>
                  <a:lnTo>
                    <a:pt x="1359" y="1140"/>
                  </a:lnTo>
                  <a:lnTo>
                    <a:pt x="1447" y="1020"/>
                  </a:lnTo>
                  <a:lnTo>
                    <a:pt x="1504" y="990"/>
                  </a:lnTo>
                  <a:lnTo>
                    <a:pt x="1591" y="1025"/>
                  </a:lnTo>
                  <a:lnTo>
                    <a:pt x="1726" y="1133"/>
                  </a:lnTo>
                  <a:lnTo>
                    <a:pt x="1719" y="931"/>
                  </a:lnTo>
                  <a:lnTo>
                    <a:pt x="1581" y="876"/>
                  </a:lnTo>
                  <a:lnTo>
                    <a:pt x="1497" y="771"/>
                  </a:lnTo>
                  <a:lnTo>
                    <a:pt x="1454" y="579"/>
                  </a:lnTo>
                  <a:lnTo>
                    <a:pt x="1387" y="404"/>
                  </a:lnTo>
                  <a:lnTo>
                    <a:pt x="1260" y="210"/>
                  </a:lnTo>
                  <a:lnTo>
                    <a:pt x="1090" y="90"/>
                  </a:lnTo>
                  <a:lnTo>
                    <a:pt x="910" y="22"/>
                  </a:lnTo>
                  <a:lnTo>
                    <a:pt x="718" y="0"/>
                  </a:lnTo>
                  <a:lnTo>
                    <a:pt x="494" y="40"/>
                  </a:lnTo>
                  <a:lnTo>
                    <a:pt x="309" y="142"/>
                  </a:lnTo>
                  <a:lnTo>
                    <a:pt x="174" y="287"/>
                  </a:lnTo>
                  <a:lnTo>
                    <a:pt x="67" y="392"/>
                  </a:lnTo>
                  <a:lnTo>
                    <a:pt x="14" y="464"/>
                  </a:lnTo>
                  <a:lnTo>
                    <a:pt x="14" y="464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798169" y="3438524"/>
              <a:ext cx="1809750" cy="1814512"/>
            </a:xfrm>
            <a:custGeom>
              <a:avLst/>
              <a:gdLst>
                <a:gd name="T0" fmla="*/ 628 w 1140"/>
                <a:gd name="T1" fmla="*/ 1140 h 1143"/>
                <a:gd name="T2" fmla="*/ 698 w 1140"/>
                <a:gd name="T3" fmla="*/ 1128 h 1143"/>
                <a:gd name="T4" fmla="*/ 766 w 1140"/>
                <a:gd name="T5" fmla="*/ 1108 h 1143"/>
                <a:gd name="T6" fmla="*/ 828 w 1140"/>
                <a:gd name="T7" fmla="*/ 1080 h 1143"/>
                <a:gd name="T8" fmla="*/ 888 w 1140"/>
                <a:gd name="T9" fmla="*/ 1045 h 1143"/>
                <a:gd name="T10" fmla="*/ 940 w 1140"/>
                <a:gd name="T11" fmla="*/ 1003 h 1143"/>
                <a:gd name="T12" fmla="*/ 990 w 1140"/>
                <a:gd name="T13" fmla="*/ 953 h 1143"/>
                <a:gd name="T14" fmla="*/ 1033 w 1140"/>
                <a:gd name="T15" fmla="*/ 901 h 1143"/>
                <a:gd name="T16" fmla="*/ 1070 w 1140"/>
                <a:gd name="T17" fmla="*/ 843 h 1143"/>
                <a:gd name="T18" fmla="*/ 1098 w 1140"/>
                <a:gd name="T19" fmla="*/ 778 h 1143"/>
                <a:gd name="T20" fmla="*/ 1120 w 1140"/>
                <a:gd name="T21" fmla="*/ 714 h 1143"/>
                <a:gd name="T22" fmla="*/ 1135 w 1140"/>
                <a:gd name="T23" fmla="*/ 644 h 1143"/>
                <a:gd name="T24" fmla="*/ 1140 w 1140"/>
                <a:gd name="T25" fmla="*/ 574 h 1143"/>
                <a:gd name="T26" fmla="*/ 1135 w 1140"/>
                <a:gd name="T27" fmla="*/ 497 h 1143"/>
                <a:gd name="T28" fmla="*/ 1120 w 1140"/>
                <a:gd name="T29" fmla="*/ 429 h 1143"/>
                <a:gd name="T30" fmla="*/ 1098 w 1140"/>
                <a:gd name="T31" fmla="*/ 362 h 1143"/>
                <a:gd name="T32" fmla="*/ 1070 w 1140"/>
                <a:gd name="T33" fmla="*/ 299 h 1143"/>
                <a:gd name="T34" fmla="*/ 1033 w 1140"/>
                <a:gd name="T35" fmla="*/ 240 h 1143"/>
                <a:gd name="T36" fmla="*/ 990 w 1140"/>
                <a:gd name="T37" fmla="*/ 185 h 1143"/>
                <a:gd name="T38" fmla="*/ 940 w 1140"/>
                <a:gd name="T39" fmla="*/ 137 h 1143"/>
                <a:gd name="T40" fmla="*/ 888 w 1140"/>
                <a:gd name="T41" fmla="*/ 97 h 1143"/>
                <a:gd name="T42" fmla="*/ 828 w 1140"/>
                <a:gd name="T43" fmla="*/ 62 h 1143"/>
                <a:gd name="T44" fmla="*/ 766 w 1140"/>
                <a:gd name="T45" fmla="*/ 35 h 1143"/>
                <a:gd name="T46" fmla="*/ 698 w 1140"/>
                <a:gd name="T47" fmla="*/ 13 h 1143"/>
                <a:gd name="T48" fmla="*/ 628 w 1140"/>
                <a:gd name="T49" fmla="*/ 3 h 1143"/>
                <a:gd name="T50" fmla="*/ 556 w 1140"/>
                <a:gd name="T51" fmla="*/ 0 h 1143"/>
                <a:gd name="T52" fmla="*/ 481 w 1140"/>
                <a:gd name="T53" fmla="*/ 5 h 1143"/>
                <a:gd name="T54" fmla="*/ 411 w 1140"/>
                <a:gd name="T55" fmla="*/ 20 h 1143"/>
                <a:gd name="T56" fmla="*/ 347 w 1140"/>
                <a:gd name="T57" fmla="*/ 45 h 1143"/>
                <a:gd name="T58" fmla="*/ 284 w 1140"/>
                <a:gd name="T59" fmla="*/ 75 h 1143"/>
                <a:gd name="T60" fmla="*/ 227 w 1140"/>
                <a:gd name="T61" fmla="*/ 112 h 1143"/>
                <a:gd name="T62" fmla="*/ 174 w 1140"/>
                <a:gd name="T63" fmla="*/ 157 h 1143"/>
                <a:gd name="T64" fmla="*/ 127 w 1140"/>
                <a:gd name="T65" fmla="*/ 207 h 1143"/>
                <a:gd name="T66" fmla="*/ 87 w 1140"/>
                <a:gd name="T67" fmla="*/ 262 h 1143"/>
                <a:gd name="T68" fmla="*/ 55 w 1140"/>
                <a:gd name="T69" fmla="*/ 322 h 1143"/>
                <a:gd name="T70" fmla="*/ 27 w 1140"/>
                <a:gd name="T71" fmla="*/ 387 h 1143"/>
                <a:gd name="T72" fmla="*/ 10 w 1140"/>
                <a:gd name="T73" fmla="*/ 457 h 1143"/>
                <a:gd name="T74" fmla="*/ 0 w 1140"/>
                <a:gd name="T75" fmla="*/ 526 h 1143"/>
                <a:gd name="T76" fmla="*/ 0 w 1140"/>
                <a:gd name="T77" fmla="*/ 601 h 1143"/>
                <a:gd name="T78" fmla="*/ 7 w 1140"/>
                <a:gd name="T79" fmla="*/ 674 h 1143"/>
                <a:gd name="T80" fmla="*/ 22 w 1140"/>
                <a:gd name="T81" fmla="*/ 741 h 1143"/>
                <a:gd name="T82" fmla="*/ 50 w 1140"/>
                <a:gd name="T83" fmla="*/ 806 h 1143"/>
                <a:gd name="T84" fmla="*/ 80 w 1140"/>
                <a:gd name="T85" fmla="*/ 866 h 1143"/>
                <a:gd name="T86" fmla="*/ 119 w 1140"/>
                <a:gd name="T87" fmla="*/ 923 h 1143"/>
                <a:gd name="T88" fmla="*/ 164 w 1140"/>
                <a:gd name="T89" fmla="*/ 976 h 1143"/>
                <a:gd name="T90" fmla="*/ 214 w 1140"/>
                <a:gd name="T91" fmla="*/ 1020 h 1143"/>
                <a:gd name="T92" fmla="*/ 272 w 1140"/>
                <a:gd name="T93" fmla="*/ 1058 h 1143"/>
                <a:gd name="T94" fmla="*/ 334 w 1140"/>
                <a:gd name="T95" fmla="*/ 1090 h 1143"/>
                <a:gd name="T96" fmla="*/ 399 w 1140"/>
                <a:gd name="T97" fmla="*/ 1115 h 1143"/>
                <a:gd name="T98" fmla="*/ 466 w 1140"/>
                <a:gd name="T99" fmla="*/ 1133 h 1143"/>
                <a:gd name="T100" fmla="*/ 541 w 1140"/>
                <a:gd name="T101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0" h="1143">
                  <a:moveTo>
                    <a:pt x="571" y="1143"/>
                  </a:moveTo>
                  <a:lnTo>
                    <a:pt x="586" y="1143"/>
                  </a:lnTo>
                  <a:lnTo>
                    <a:pt x="599" y="1143"/>
                  </a:lnTo>
                  <a:lnTo>
                    <a:pt x="613" y="1140"/>
                  </a:lnTo>
                  <a:lnTo>
                    <a:pt x="628" y="1140"/>
                  </a:lnTo>
                  <a:lnTo>
                    <a:pt x="641" y="1138"/>
                  </a:lnTo>
                  <a:lnTo>
                    <a:pt x="656" y="1135"/>
                  </a:lnTo>
                  <a:lnTo>
                    <a:pt x="671" y="1133"/>
                  </a:lnTo>
                  <a:lnTo>
                    <a:pt x="683" y="1130"/>
                  </a:lnTo>
                  <a:lnTo>
                    <a:pt x="698" y="1128"/>
                  </a:lnTo>
                  <a:lnTo>
                    <a:pt x="711" y="1123"/>
                  </a:lnTo>
                  <a:lnTo>
                    <a:pt x="723" y="1120"/>
                  </a:lnTo>
                  <a:lnTo>
                    <a:pt x="738" y="1115"/>
                  </a:lnTo>
                  <a:lnTo>
                    <a:pt x="751" y="1110"/>
                  </a:lnTo>
                  <a:lnTo>
                    <a:pt x="766" y="1108"/>
                  </a:lnTo>
                  <a:lnTo>
                    <a:pt x="776" y="1103"/>
                  </a:lnTo>
                  <a:lnTo>
                    <a:pt x="791" y="1098"/>
                  </a:lnTo>
                  <a:lnTo>
                    <a:pt x="803" y="1090"/>
                  </a:lnTo>
                  <a:lnTo>
                    <a:pt x="816" y="1085"/>
                  </a:lnTo>
                  <a:lnTo>
                    <a:pt x="828" y="1080"/>
                  </a:lnTo>
                  <a:lnTo>
                    <a:pt x="841" y="1073"/>
                  </a:lnTo>
                  <a:lnTo>
                    <a:pt x="851" y="1065"/>
                  </a:lnTo>
                  <a:lnTo>
                    <a:pt x="863" y="1058"/>
                  </a:lnTo>
                  <a:lnTo>
                    <a:pt x="875" y="1050"/>
                  </a:lnTo>
                  <a:lnTo>
                    <a:pt x="888" y="1045"/>
                  </a:lnTo>
                  <a:lnTo>
                    <a:pt x="898" y="1035"/>
                  </a:lnTo>
                  <a:lnTo>
                    <a:pt x="908" y="1028"/>
                  </a:lnTo>
                  <a:lnTo>
                    <a:pt x="920" y="1020"/>
                  </a:lnTo>
                  <a:lnTo>
                    <a:pt x="930" y="1010"/>
                  </a:lnTo>
                  <a:lnTo>
                    <a:pt x="940" y="1003"/>
                  </a:lnTo>
                  <a:lnTo>
                    <a:pt x="950" y="993"/>
                  </a:lnTo>
                  <a:lnTo>
                    <a:pt x="963" y="983"/>
                  </a:lnTo>
                  <a:lnTo>
                    <a:pt x="973" y="976"/>
                  </a:lnTo>
                  <a:lnTo>
                    <a:pt x="980" y="966"/>
                  </a:lnTo>
                  <a:lnTo>
                    <a:pt x="990" y="953"/>
                  </a:lnTo>
                  <a:lnTo>
                    <a:pt x="1000" y="943"/>
                  </a:lnTo>
                  <a:lnTo>
                    <a:pt x="1008" y="933"/>
                  </a:lnTo>
                  <a:lnTo>
                    <a:pt x="1015" y="923"/>
                  </a:lnTo>
                  <a:lnTo>
                    <a:pt x="1025" y="911"/>
                  </a:lnTo>
                  <a:lnTo>
                    <a:pt x="1033" y="901"/>
                  </a:lnTo>
                  <a:lnTo>
                    <a:pt x="1043" y="891"/>
                  </a:lnTo>
                  <a:lnTo>
                    <a:pt x="1050" y="878"/>
                  </a:lnTo>
                  <a:lnTo>
                    <a:pt x="1055" y="866"/>
                  </a:lnTo>
                  <a:lnTo>
                    <a:pt x="1063" y="853"/>
                  </a:lnTo>
                  <a:lnTo>
                    <a:pt x="1070" y="843"/>
                  </a:lnTo>
                  <a:lnTo>
                    <a:pt x="1078" y="831"/>
                  </a:lnTo>
                  <a:lnTo>
                    <a:pt x="1083" y="818"/>
                  </a:lnTo>
                  <a:lnTo>
                    <a:pt x="1088" y="806"/>
                  </a:lnTo>
                  <a:lnTo>
                    <a:pt x="1095" y="793"/>
                  </a:lnTo>
                  <a:lnTo>
                    <a:pt x="1098" y="778"/>
                  </a:lnTo>
                  <a:lnTo>
                    <a:pt x="1103" y="766"/>
                  </a:lnTo>
                  <a:lnTo>
                    <a:pt x="1108" y="754"/>
                  </a:lnTo>
                  <a:lnTo>
                    <a:pt x="1113" y="741"/>
                  </a:lnTo>
                  <a:lnTo>
                    <a:pt x="1118" y="726"/>
                  </a:lnTo>
                  <a:lnTo>
                    <a:pt x="1120" y="714"/>
                  </a:lnTo>
                  <a:lnTo>
                    <a:pt x="1125" y="701"/>
                  </a:lnTo>
                  <a:lnTo>
                    <a:pt x="1127" y="686"/>
                  </a:lnTo>
                  <a:lnTo>
                    <a:pt x="1130" y="674"/>
                  </a:lnTo>
                  <a:lnTo>
                    <a:pt x="1132" y="659"/>
                  </a:lnTo>
                  <a:lnTo>
                    <a:pt x="1135" y="644"/>
                  </a:lnTo>
                  <a:lnTo>
                    <a:pt x="1137" y="629"/>
                  </a:lnTo>
                  <a:lnTo>
                    <a:pt x="1137" y="616"/>
                  </a:lnTo>
                  <a:lnTo>
                    <a:pt x="1140" y="601"/>
                  </a:lnTo>
                  <a:lnTo>
                    <a:pt x="1140" y="586"/>
                  </a:lnTo>
                  <a:lnTo>
                    <a:pt x="1140" y="574"/>
                  </a:lnTo>
                  <a:lnTo>
                    <a:pt x="1140" y="559"/>
                  </a:lnTo>
                  <a:lnTo>
                    <a:pt x="1140" y="541"/>
                  </a:lnTo>
                  <a:lnTo>
                    <a:pt x="1137" y="526"/>
                  </a:lnTo>
                  <a:lnTo>
                    <a:pt x="1137" y="514"/>
                  </a:lnTo>
                  <a:lnTo>
                    <a:pt x="1135" y="497"/>
                  </a:lnTo>
                  <a:lnTo>
                    <a:pt x="1132" y="484"/>
                  </a:lnTo>
                  <a:lnTo>
                    <a:pt x="1130" y="469"/>
                  </a:lnTo>
                  <a:lnTo>
                    <a:pt x="1127" y="457"/>
                  </a:lnTo>
                  <a:lnTo>
                    <a:pt x="1125" y="442"/>
                  </a:lnTo>
                  <a:lnTo>
                    <a:pt x="1120" y="429"/>
                  </a:lnTo>
                  <a:lnTo>
                    <a:pt x="1118" y="414"/>
                  </a:lnTo>
                  <a:lnTo>
                    <a:pt x="1113" y="402"/>
                  </a:lnTo>
                  <a:lnTo>
                    <a:pt x="1108" y="387"/>
                  </a:lnTo>
                  <a:lnTo>
                    <a:pt x="1103" y="374"/>
                  </a:lnTo>
                  <a:lnTo>
                    <a:pt x="1098" y="362"/>
                  </a:lnTo>
                  <a:lnTo>
                    <a:pt x="1095" y="349"/>
                  </a:lnTo>
                  <a:lnTo>
                    <a:pt x="1088" y="337"/>
                  </a:lnTo>
                  <a:lnTo>
                    <a:pt x="1083" y="322"/>
                  </a:lnTo>
                  <a:lnTo>
                    <a:pt x="1078" y="309"/>
                  </a:lnTo>
                  <a:lnTo>
                    <a:pt x="1070" y="299"/>
                  </a:lnTo>
                  <a:lnTo>
                    <a:pt x="1063" y="287"/>
                  </a:lnTo>
                  <a:lnTo>
                    <a:pt x="1055" y="275"/>
                  </a:lnTo>
                  <a:lnTo>
                    <a:pt x="1050" y="262"/>
                  </a:lnTo>
                  <a:lnTo>
                    <a:pt x="1043" y="252"/>
                  </a:lnTo>
                  <a:lnTo>
                    <a:pt x="1033" y="240"/>
                  </a:lnTo>
                  <a:lnTo>
                    <a:pt x="1025" y="227"/>
                  </a:lnTo>
                  <a:lnTo>
                    <a:pt x="1015" y="217"/>
                  </a:lnTo>
                  <a:lnTo>
                    <a:pt x="1008" y="207"/>
                  </a:lnTo>
                  <a:lnTo>
                    <a:pt x="1000" y="195"/>
                  </a:lnTo>
                  <a:lnTo>
                    <a:pt x="990" y="185"/>
                  </a:lnTo>
                  <a:lnTo>
                    <a:pt x="980" y="177"/>
                  </a:lnTo>
                  <a:lnTo>
                    <a:pt x="973" y="167"/>
                  </a:lnTo>
                  <a:lnTo>
                    <a:pt x="963" y="157"/>
                  </a:lnTo>
                  <a:lnTo>
                    <a:pt x="950" y="147"/>
                  </a:lnTo>
                  <a:lnTo>
                    <a:pt x="940" y="137"/>
                  </a:lnTo>
                  <a:lnTo>
                    <a:pt x="930" y="130"/>
                  </a:lnTo>
                  <a:lnTo>
                    <a:pt x="920" y="120"/>
                  </a:lnTo>
                  <a:lnTo>
                    <a:pt x="908" y="112"/>
                  </a:lnTo>
                  <a:lnTo>
                    <a:pt x="898" y="105"/>
                  </a:lnTo>
                  <a:lnTo>
                    <a:pt x="888" y="97"/>
                  </a:lnTo>
                  <a:lnTo>
                    <a:pt x="875" y="90"/>
                  </a:lnTo>
                  <a:lnTo>
                    <a:pt x="863" y="82"/>
                  </a:lnTo>
                  <a:lnTo>
                    <a:pt x="851" y="75"/>
                  </a:lnTo>
                  <a:lnTo>
                    <a:pt x="841" y="67"/>
                  </a:lnTo>
                  <a:lnTo>
                    <a:pt x="828" y="62"/>
                  </a:lnTo>
                  <a:lnTo>
                    <a:pt x="816" y="55"/>
                  </a:lnTo>
                  <a:lnTo>
                    <a:pt x="803" y="50"/>
                  </a:lnTo>
                  <a:lnTo>
                    <a:pt x="791" y="45"/>
                  </a:lnTo>
                  <a:lnTo>
                    <a:pt x="776" y="40"/>
                  </a:lnTo>
                  <a:lnTo>
                    <a:pt x="766" y="35"/>
                  </a:lnTo>
                  <a:lnTo>
                    <a:pt x="751" y="30"/>
                  </a:lnTo>
                  <a:lnTo>
                    <a:pt x="738" y="25"/>
                  </a:lnTo>
                  <a:lnTo>
                    <a:pt x="723" y="20"/>
                  </a:lnTo>
                  <a:lnTo>
                    <a:pt x="711" y="18"/>
                  </a:lnTo>
                  <a:lnTo>
                    <a:pt x="698" y="13"/>
                  </a:lnTo>
                  <a:lnTo>
                    <a:pt x="683" y="13"/>
                  </a:lnTo>
                  <a:lnTo>
                    <a:pt x="671" y="8"/>
                  </a:lnTo>
                  <a:lnTo>
                    <a:pt x="656" y="5"/>
                  </a:lnTo>
                  <a:lnTo>
                    <a:pt x="641" y="3"/>
                  </a:lnTo>
                  <a:lnTo>
                    <a:pt x="628" y="3"/>
                  </a:lnTo>
                  <a:lnTo>
                    <a:pt x="613" y="0"/>
                  </a:lnTo>
                  <a:lnTo>
                    <a:pt x="599" y="0"/>
                  </a:lnTo>
                  <a:lnTo>
                    <a:pt x="586" y="0"/>
                  </a:lnTo>
                  <a:lnTo>
                    <a:pt x="571" y="0"/>
                  </a:lnTo>
                  <a:lnTo>
                    <a:pt x="556" y="0"/>
                  </a:lnTo>
                  <a:lnTo>
                    <a:pt x="541" y="0"/>
                  </a:lnTo>
                  <a:lnTo>
                    <a:pt x="524" y="0"/>
                  </a:lnTo>
                  <a:lnTo>
                    <a:pt x="511" y="3"/>
                  </a:lnTo>
                  <a:lnTo>
                    <a:pt x="496" y="3"/>
                  </a:lnTo>
                  <a:lnTo>
                    <a:pt x="481" y="5"/>
                  </a:lnTo>
                  <a:lnTo>
                    <a:pt x="466" y="8"/>
                  </a:lnTo>
                  <a:lnTo>
                    <a:pt x="454" y="13"/>
                  </a:lnTo>
                  <a:lnTo>
                    <a:pt x="439" y="13"/>
                  </a:lnTo>
                  <a:lnTo>
                    <a:pt x="426" y="18"/>
                  </a:lnTo>
                  <a:lnTo>
                    <a:pt x="411" y="20"/>
                  </a:lnTo>
                  <a:lnTo>
                    <a:pt x="399" y="25"/>
                  </a:lnTo>
                  <a:lnTo>
                    <a:pt x="384" y="30"/>
                  </a:lnTo>
                  <a:lnTo>
                    <a:pt x="371" y="35"/>
                  </a:lnTo>
                  <a:lnTo>
                    <a:pt x="359" y="40"/>
                  </a:lnTo>
                  <a:lnTo>
                    <a:pt x="347" y="45"/>
                  </a:lnTo>
                  <a:lnTo>
                    <a:pt x="334" y="50"/>
                  </a:lnTo>
                  <a:lnTo>
                    <a:pt x="322" y="55"/>
                  </a:lnTo>
                  <a:lnTo>
                    <a:pt x="309" y="62"/>
                  </a:lnTo>
                  <a:lnTo>
                    <a:pt x="297" y="67"/>
                  </a:lnTo>
                  <a:lnTo>
                    <a:pt x="284" y="75"/>
                  </a:lnTo>
                  <a:lnTo>
                    <a:pt x="272" y="82"/>
                  </a:lnTo>
                  <a:lnTo>
                    <a:pt x="262" y="90"/>
                  </a:lnTo>
                  <a:lnTo>
                    <a:pt x="249" y="97"/>
                  </a:lnTo>
                  <a:lnTo>
                    <a:pt x="237" y="105"/>
                  </a:lnTo>
                  <a:lnTo>
                    <a:pt x="227" y="112"/>
                  </a:lnTo>
                  <a:lnTo>
                    <a:pt x="214" y="120"/>
                  </a:lnTo>
                  <a:lnTo>
                    <a:pt x="204" y="130"/>
                  </a:lnTo>
                  <a:lnTo>
                    <a:pt x="194" y="137"/>
                  </a:lnTo>
                  <a:lnTo>
                    <a:pt x="184" y="147"/>
                  </a:lnTo>
                  <a:lnTo>
                    <a:pt x="174" y="157"/>
                  </a:lnTo>
                  <a:lnTo>
                    <a:pt x="164" y="167"/>
                  </a:lnTo>
                  <a:lnTo>
                    <a:pt x="154" y="177"/>
                  </a:lnTo>
                  <a:lnTo>
                    <a:pt x="144" y="185"/>
                  </a:lnTo>
                  <a:lnTo>
                    <a:pt x="137" y="195"/>
                  </a:lnTo>
                  <a:lnTo>
                    <a:pt x="127" y="207"/>
                  </a:lnTo>
                  <a:lnTo>
                    <a:pt x="119" y="217"/>
                  </a:lnTo>
                  <a:lnTo>
                    <a:pt x="109" y="227"/>
                  </a:lnTo>
                  <a:lnTo>
                    <a:pt x="102" y="240"/>
                  </a:lnTo>
                  <a:lnTo>
                    <a:pt x="95" y="252"/>
                  </a:lnTo>
                  <a:lnTo>
                    <a:pt x="87" y="262"/>
                  </a:lnTo>
                  <a:lnTo>
                    <a:pt x="80" y="275"/>
                  </a:lnTo>
                  <a:lnTo>
                    <a:pt x="72" y="287"/>
                  </a:lnTo>
                  <a:lnTo>
                    <a:pt x="67" y="299"/>
                  </a:lnTo>
                  <a:lnTo>
                    <a:pt x="60" y="309"/>
                  </a:lnTo>
                  <a:lnTo>
                    <a:pt x="55" y="322"/>
                  </a:lnTo>
                  <a:lnTo>
                    <a:pt x="50" y="337"/>
                  </a:lnTo>
                  <a:lnTo>
                    <a:pt x="45" y="349"/>
                  </a:lnTo>
                  <a:lnTo>
                    <a:pt x="37" y="362"/>
                  </a:lnTo>
                  <a:lnTo>
                    <a:pt x="32" y="374"/>
                  </a:lnTo>
                  <a:lnTo>
                    <a:pt x="27" y="387"/>
                  </a:lnTo>
                  <a:lnTo>
                    <a:pt x="22" y="402"/>
                  </a:lnTo>
                  <a:lnTo>
                    <a:pt x="20" y="414"/>
                  </a:lnTo>
                  <a:lnTo>
                    <a:pt x="15" y="429"/>
                  </a:lnTo>
                  <a:lnTo>
                    <a:pt x="12" y="442"/>
                  </a:lnTo>
                  <a:lnTo>
                    <a:pt x="10" y="457"/>
                  </a:lnTo>
                  <a:lnTo>
                    <a:pt x="7" y="469"/>
                  </a:lnTo>
                  <a:lnTo>
                    <a:pt x="5" y="484"/>
                  </a:lnTo>
                  <a:lnTo>
                    <a:pt x="2" y="497"/>
                  </a:lnTo>
                  <a:lnTo>
                    <a:pt x="0" y="514"/>
                  </a:lnTo>
                  <a:lnTo>
                    <a:pt x="0" y="526"/>
                  </a:lnTo>
                  <a:lnTo>
                    <a:pt x="0" y="541"/>
                  </a:lnTo>
                  <a:lnTo>
                    <a:pt x="0" y="559"/>
                  </a:lnTo>
                  <a:lnTo>
                    <a:pt x="0" y="574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0" y="629"/>
                  </a:lnTo>
                  <a:lnTo>
                    <a:pt x="2" y="644"/>
                  </a:lnTo>
                  <a:lnTo>
                    <a:pt x="5" y="659"/>
                  </a:lnTo>
                  <a:lnTo>
                    <a:pt x="7" y="674"/>
                  </a:lnTo>
                  <a:lnTo>
                    <a:pt x="10" y="686"/>
                  </a:lnTo>
                  <a:lnTo>
                    <a:pt x="12" y="701"/>
                  </a:lnTo>
                  <a:lnTo>
                    <a:pt x="15" y="714"/>
                  </a:lnTo>
                  <a:lnTo>
                    <a:pt x="20" y="726"/>
                  </a:lnTo>
                  <a:lnTo>
                    <a:pt x="22" y="741"/>
                  </a:lnTo>
                  <a:lnTo>
                    <a:pt x="27" y="754"/>
                  </a:lnTo>
                  <a:lnTo>
                    <a:pt x="32" y="766"/>
                  </a:lnTo>
                  <a:lnTo>
                    <a:pt x="37" y="778"/>
                  </a:lnTo>
                  <a:lnTo>
                    <a:pt x="45" y="793"/>
                  </a:lnTo>
                  <a:lnTo>
                    <a:pt x="50" y="806"/>
                  </a:lnTo>
                  <a:lnTo>
                    <a:pt x="55" y="818"/>
                  </a:lnTo>
                  <a:lnTo>
                    <a:pt x="60" y="831"/>
                  </a:lnTo>
                  <a:lnTo>
                    <a:pt x="67" y="843"/>
                  </a:lnTo>
                  <a:lnTo>
                    <a:pt x="72" y="853"/>
                  </a:lnTo>
                  <a:lnTo>
                    <a:pt x="80" y="866"/>
                  </a:lnTo>
                  <a:lnTo>
                    <a:pt x="87" y="878"/>
                  </a:lnTo>
                  <a:lnTo>
                    <a:pt x="95" y="891"/>
                  </a:lnTo>
                  <a:lnTo>
                    <a:pt x="102" y="901"/>
                  </a:lnTo>
                  <a:lnTo>
                    <a:pt x="109" y="911"/>
                  </a:lnTo>
                  <a:lnTo>
                    <a:pt x="119" y="923"/>
                  </a:lnTo>
                  <a:lnTo>
                    <a:pt x="127" y="933"/>
                  </a:lnTo>
                  <a:lnTo>
                    <a:pt x="137" y="943"/>
                  </a:lnTo>
                  <a:lnTo>
                    <a:pt x="144" y="953"/>
                  </a:lnTo>
                  <a:lnTo>
                    <a:pt x="154" y="966"/>
                  </a:lnTo>
                  <a:lnTo>
                    <a:pt x="164" y="976"/>
                  </a:lnTo>
                  <a:lnTo>
                    <a:pt x="174" y="983"/>
                  </a:lnTo>
                  <a:lnTo>
                    <a:pt x="184" y="993"/>
                  </a:lnTo>
                  <a:lnTo>
                    <a:pt x="194" y="1003"/>
                  </a:lnTo>
                  <a:lnTo>
                    <a:pt x="204" y="1010"/>
                  </a:lnTo>
                  <a:lnTo>
                    <a:pt x="214" y="1020"/>
                  </a:lnTo>
                  <a:lnTo>
                    <a:pt x="227" y="1028"/>
                  </a:lnTo>
                  <a:lnTo>
                    <a:pt x="237" y="1035"/>
                  </a:lnTo>
                  <a:lnTo>
                    <a:pt x="249" y="1045"/>
                  </a:lnTo>
                  <a:lnTo>
                    <a:pt x="262" y="1050"/>
                  </a:lnTo>
                  <a:lnTo>
                    <a:pt x="272" y="1058"/>
                  </a:lnTo>
                  <a:lnTo>
                    <a:pt x="284" y="1065"/>
                  </a:lnTo>
                  <a:lnTo>
                    <a:pt x="297" y="1073"/>
                  </a:lnTo>
                  <a:lnTo>
                    <a:pt x="309" y="1080"/>
                  </a:lnTo>
                  <a:lnTo>
                    <a:pt x="322" y="1085"/>
                  </a:lnTo>
                  <a:lnTo>
                    <a:pt x="334" y="1090"/>
                  </a:lnTo>
                  <a:lnTo>
                    <a:pt x="347" y="1098"/>
                  </a:lnTo>
                  <a:lnTo>
                    <a:pt x="359" y="1103"/>
                  </a:lnTo>
                  <a:lnTo>
                    <a:pt x="371" y="1108"/>
                  </a:lnTo>
                  <a:lnTo>
                    <a:pt x="384" y="1110"/>
                  </a:lnTo>
                  <a:lnTo>
                    <a:pt x="399" y="1115"/>
                  </a:lnTo>
                  <a:lnTo>
                    <a:pt x="411" y="1120"/>
                  </a:lnTo>
                  <a:lnTo>
                    <a:pt x="426" y="1123"/>
                  </a:lnTo>
                  <a:lnTo>
                    <a:pt x="439" y="1128"/>
                  </a:lnTo>
                  <a:lnTo>
                    <a:pt x="454" y="1130"/>
                  </a:lnTo>
                  <a:lnTo>
                    <a:pt x="466" y="1133"/>
                  </a:lnTo>
                  <a:lnTo>
                    <a:pt x="481" y="1135"/>
                  </a:lnTo>
                  <a:lnTo>
                    <a:pt x="496" y="1138"/>
                  </a:lnTo>
                  <a:lnTo>
                    <a:pt x="511" y="1140"/>
                  </a:lnTo>
                  <a:lnTo>
                    <a:pt x="524" y="1140"/>
                  </a:lnTo>
                  <a:lnTo>
                    <a:pt x="541" y="1143"/>
                  </a:lnTo>
                  <a:lnTo>
                    <a:pt x="556" y="1143"/>
                  </a:lnTo>
                  <a:lnTo>
                    <a:pt x="571" y="1143"/>
                  </a:lnTo>
                  <a:lnTo>
                    <a:pt x="571" y="1143"/>
                  </a:lnTo>
                  <a:close/>
                </a:path>
              </a:pathLst>
            </a:custGeom>
            <a:solidFill>
              <a:srgbClr val="8F5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999781" y="3573461"/>
              <a:ext cx="1501775" cy="1508125"/>
            </a:xfrm>
            <a:custGeom>
              <a:avLst/>
              <a:gdLst>
                <a:gd name="T0" fmla="*/ 521 w 946"/>
                <a:gd name="T1" fmla="*/ 945 h 950"/>
                <a:gd name="T2" fmla="*/ 579 w 946"/>
                <a:gd name="T3" fmla="*/ 935 h 950"/>
                <a:gd name="T4" fmla="*/ 634 w 946"/>
                <a:gd name="T5" fmla="*/ 918 h 950"/>
                <a:gd name="T6" fmla="*/ 689 w 946"/>
                <a:gd name="T7" fmla="*/ 896 h 950"/>
                <a:gd name="T8" fmla="*/ 736 w 946"/>
                <a:gd name="T9" fmla="*/ 868 h 950"/>
                <a:gd name="T10" fmla="*/ 781 w 946"/>
                <a:gd name="T11" fmla="*/ 831 h 950"/>
                <a:gd name="T12" fmla="*/ 821 w 946"/>
                <a:gd name="T13" fmla="*/ 793 h 950"/>
                <a:gd name="T14" fmla="*/ 856 w 946"/>
                <a:gd name="T15" fmla="*/ 748 h 950"/>
                <a:gd name="T16" fmla="*/ 888 w 946"/>
                <a:gd name="T17" fmla="*/ 698 h 950"/>
                <a:gd name="T18" fmla="*/ 913 w 946"/>
                <a:gd name="T19" fmla="*/ 649 h 950"/>
                <a:gd name="T20" fmla="*/ 931 w 946"/>
                <a:gd name="T21" fmla="*/ 591 h 950"/>
                <a:gd name="T22" fmla="*/ 941 w 946"/>
                <a:gd name="T23" fmla="*/ 534 h 950"/>
                <a:gd name="T24" fmla="*/ 946 w 946"/>
                <a:gd name="T25" fmla="*/ 474 h 950"/>
                <a:gd name="T26" fmla="*/ 941 w 946"/>
                <a:gd name="T27" fmla="*/ 412 h 950"/>
                <a:gd name="T28" fmla="*/ 931 w 946"/>
                <a:gd name="T29" fmla="*/ 354 h 950"/>
                <a:gd name="T30" fmla="*/ 913 w 946"/>
                <a:gd name="T31" fmla="*/ 299 h 950"/>
                <a:gd name="T32" fmla="*/ 888 w 946"/>
                <a:gd name="T33" fmla="*/ 247 h 950"/>
                <a:gd name="T34" fmla="*/ 856 w 946"/>
                <a:gd name="T35" fmla="*/ 199 h 950"/>
                <a:gd name="T36" fmla="*/ 821 w 946"/>
                <a:gd name="T37" fmla="*/ 155 h 950"/>
                <a:gd name="T38" fmla="*/ 781 w 946"/>
                <a:gd name="T39" fmla="*/ 115 h 950"/>
                <a:gd name="T40" fmla="*/ 736 w 946"/>
                <a:gd name="T41" fmla="*/ 80 h 950"/>
                <a:gd name="T42" fmla="*/ 689 w 946"/>
                <a:gd name="T43" fmla="*/ 50 h 950"/>
                <a:gd name="T44" fmla="*/ 634 w 946"/>
                <a:gd name="T45" fmla="*/ 27 h 950"/>
                <a:gd name="T46" fmla="*/ 579 w 946"/>
                <a:gd name="T47" fmla="*/ 10 h 950"/>
                <a:gd name="T48" fmla="*/ 521 w 946"/>
                <a:gd name="T49" fmla="*/ 2 h 950"/>
                <a:gd name="T50" fmla="*/ 462 w 946"/>
                <a:gd name="T51" fmla="*/ 0 h 950"/>
                <a:gd name="T52" fmla="*/ 399 w 946"/>
                <a:gd name="T53" fmla="*/ 5 h 950"/>
                <a:gd name="T54" fmla="*/ 342 w 946"/>
                <a:gd name="T55" fmla="*/ 17 h 950"/>
                <a:gd name="T56" fmla="*/ 289 w 946"/>
                <a:gd name="T57" fmla="*/ 37 h 950"/>
                <a:gd name="T58" fmla="*/ 237 w 946"/>
                <a:gd name="T59" fmla="*/ 60 h 950"/>
                <a:gd name="T60" fmla="*/ 190 w 946"/>
                <a:gd name="T61" fmla="*/ 92 h 950"/>
                <a:gd name="T62" fmla="*/ 145 w 946"/>
                <a:gd name="T63" fmla="*/ 130 h 950"/>
                <a:gd name="T64" fmla="*/ 107 w 946"/>
                <a:gd name="T65" fmla="*/ 172 h 950"/>
                <a:gd name="T66" fmla="*/ 72 w 946"/>
                <a:gd name="T67" fmla="*/ 217 h 950"/>
                <a:gd name="T68" fmla="*/ 45 w 946"/>
                <a:gd name="T69" fmla="*/ 269 h 950"/>
                <a:gd name="T70" fmla="*/ 22 w 946"/>
                <a:gd name="T71" fmla="*/ 319 h 950"/>
                <a:gd name="T72" fmla="*/ 10 w 946"/>
                <a:gd name="T73" fmla="*/ 379 h 950"/>
                <a:gd name="T74" fmla="*/ 0 w 946"/>
                <a:gd name="T75" fmla="*/ 436 h 950"/>
                <a:gd name="T76" fmla="*/ 0 w 946"/>
                <a:gd name="T77" fmla="*/ 496 h 950"/>
                <a:gd name="T78" fmla="*/ 5 w 946"/>
                <a:gd name="T79" fmla="*/ 556 h 950"/>
                <a:gd name="T80" fmla="*/ 20 w 946"/>
                <a:gd name="T81" fmla="*/ 614 h 950"/>
                <a:gd name="T82" fmla="*/ 40 w 946"/>
                <a:gd name="T83" fmla="*/ 669 h 950"/>
                <a:gd name="T84" fmla="*/ 67 w 946"/>
                <a:gd name="T85" fmla="*/ 718 h 950"/>
                <a:gd name="T86" fmla="*/ 100 w 946"/>
                <a:gd name="T87" fmla="*/ 766 h 950"/>
                <a:gd name="T88" fmla="*/ 140 w 946"/>
                <a:gd name="T89" fmla="*/ 811 h 950"/>
                <a:gd name="T90" fmla="*/ 180 w 946"/>
                <a:gd name="T91" fmla="*/ 846 h 950"/>
                <a:gd name="T92" fmla="*/ 227 w 946"/>
                <a:gd name="T93" fmla="*/ 878 h 950"/>
                <a:gd name="T94" fmla="*/ 277 w 946"/>
                <a:gd name="T95" fmla="*/ 906 h 950"/>
                <a:gd name="T96" fmla="*/ 332 w 946"/>
                <a:gd name="T97" fmla="*/ 928 h 950"/>
                <a:gd name="T98" fmla="*/ 389 w 946"/>
                <a:gd name="T99" fmla="*/ 940 h 950"/>
                <a:gd name="T100" fmla="*/ 449 w 946"/>
                <a:gd name="T101" fmla="*/ 948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6" h="950">
                  <a:moveTo>
                    <a:pt x="474" y="950"/>
                  </a:moveTo>
                  <a:lnTo>
                    <a:pt x="484" y="948"/>
                  </a:lnTo>
                  <a:lnTo>
                    <a:pt x="496" y="948"/>
                  </a:lnTo>
                  <a:lnTo>
                    <a:pt x="509" y="948"/>
                  </a:lnTo>
                  <a:lnTo>
                    <a:pt x="521" y="945"/>
                  </a:lnTo>
                  <a:lnTo>
                    <a:pt x="531" y="945"/>
                  </a:lnTo>
                  <a:lnTo>
                    <a:pt x="544" y="943"/>
                  </a:lnTo>
                  <a:lnTo>
                    <a:pt x="556" y="940"/>
                  </a:lnTo>
                  <a:lnTo>
                    <a:pt x="566" y="940"/>
                  </a:lnTo>
                  <a:lnTo>
                    <a:pt x="579" y="935"/>
                  </a:lnTo>
                  <a:lnTo>
                    <a:pt x="589" y="933"/>
                  </a:lnTo>
                  <a:lnTo>
                    <a:pt x="601" y="930"/>
                  </a:lnTo>
                  <a:lnTo>
                    <a:pt x="611" y="928"/>
                  </a:lnTo>
                  <a:lnTo>
                    <a:pt x="624" y="923"/>
                  </a:lnTo>
                  <a:lnTo>
                    <a:pt x="634" y="918"/>
                  </a:lnTo>
                  <a:lnTo>
                    <a:pt x="646" y="916"/>
                  </a:lnTo>
                  <a:lnTo>
                    <a:pt x="656" y="913"/>
                  </a:lnTo>
                  <a:lnTo>
                    <a:pt x="666" y="906"/>
                  </a:lnTo>
                  <a:lnTo>
                    <a:pt x="676" y="901"/>
                  </a:lnTo>
                  <a:lnTo>
                    <a:pt x="689" y="896"/>
                  </a:lnTo>
                  <a:lnTo>
                    <a:pt x="699" y="891"/>
                  </a:lnTo>
                  <a:lnTo>
                    <a:pt x="706" y="886"/>
                  </a:lnTo>
                  <a:lnTo>
                    <a:pt x="716" y="878"/>
                  </a:lnTo>
                  <a:lnTo>
                    <a:pt x="726" y="873"/>
                  </a:lnTo>
                  <a:lnTo>
                    <a:pt x="736" y="868"/>
                  </a:lnTo>
                  <a:lnTo>
                    <a:pt x="746" y="861"/>
                  </a:lnTo>
                  <a:lnTo>
                    <a:pt x="756" y="853"/>
                  </a:lnTo>
                  <a:lnTo>
                    <a:pt x="763" y="846"/>
                  </a:lnTo>
                  <a:lnTo>
                    <a:pt x="773" y="841"/>
                  </a:lnTo>
                  <a:lnTo>
                    <a:pt x="781" y="831"/>
                  </a:lnTo>
                  <a:lnTo>
                    <a:pt x="791" y="823"/>
                  </a:lnTo>
                  <a:lnTo>
                    <a:pt x="798" y="818"/>
                  </a:lnTo>
                  <a:lnTo>
                    <a:pt x="806" y="811"/>
                  </a:lnTo>
                  <a:lnTo>
                    <a:pt x="813" y="801"/>
                  </a:lnTo>
                  <a:lnTo>
                    <a:pt x="821" y="793"/>
                  </a:lnTo>
                  <a:lnTo>
                    <a:pt x="828" y="783"/>
                  </a:lnTo>
                  <a:lnTo>
                    <a:pt x="836" y="776"/>
                  </a:lnTo>
                  <a:lnTo>
                    <a:pt x="843" y="766"/>
                  </a:lnTo>
                  <a:lnTo>
                    <a:pt x="851" y="758"/>
                  </a:lnTo>
                  <a:lnTo>
                    <a:pt x="856" y="748"/>
                  </a:lnTo>
                  <a:lnTo>
                    <a:pt x="863" y="738"/>
                  </a:lnTo>
                  <a:lnTo>
                    <a:pt x="868" y="728"/>
                  </a:lnTo>
                  <a:lnTo>
                    <a:pt x="876" y="718"/>
                  </a:lnTo>
                  <a:lnTo>
                    <a:pt x="881" y="708"/>
                  </a:lnTo>
                  <a:lnTo>
                    <a:pt x="888" y="698"/>
                  </a:lnTo>
                  <a:lnTo>
                    <a:pt x="893" y="688"/>
                  </a:lnTo>
                  <a:lnTo>
                    <a:pt x="898" y="679"/>
                  </a:lnTo>
                  <a:lnTo>
                    <a:pt x="903" y="669"/>
                  </a:lnTo>
                  <a:lnTo>
                    <a:pt x="908" y="659"/>
                  </a:lnTo>
                  <a:lnTo>
                    <a:pt x="913" y="649"/>
                  </a:lnTo>
                  <a:lnTo>
                    <a:pt x="916" y="636"/>
                  </a:lnTo>
                  <a:lnTo>
                    <a:pt x="921" y="626"/>
                  </a:lnTo>
                  <a:lnTo>
                    <a:pt x="923" y="614"/>
                  </a:lnTo>
                  <a:lnTo>
                    <a:pt x="928" y="604"/>
                  </a:lnTo>
                  <a:lnTo>
                    <a:pt x="931" y="591"/>
                  </a:lnTo>
                  <a:lnTo>
                    <a:pt x="933" y="581"/>
                  </a:lnTo>
                  <a:lnTo>
                    <a:pt x="936" y="569"/>
                  </a:lnTo>
                  <a:lnTo>
                    <a:pt x="938" y="556"/>
                  </a:lnTo>
                  <a:lnTo>
                    <a:pt x="938" y="544"/>
                  </a:lnTo>
                  <a:lnTo>
                    <a:pt x="941" y="534"/>
                  </a:lnTo>
                  <a:lnTo>
                    <a:pt x="943" y="521"/>
                  </a:lnTo>
                  <a:lnTo>
                    <a:pt x="946" y="509"/>
                  </a:lnTo>
                  <a:lnTo>
                    <a:pt x="946" y="496"/>
                  </a:lnTo>
                  <a:lnTo>
                    <a:pt x="946" y="484"/>
                  </a:lnTo>
                  <a:lnTo>
                    <a:pt x="946" y="474"/>
                  </a:lnTo>
                  <a:lnTo>
                    <a:pt x="946" y="461"/>
                  </a:lnTo>
                  <a:lnTo>
                    <a:pt x="946" y="449"/>
                  </a:lnTo>
                  <a:lnTo>
                    <a:pt x="946" y="436"/>
                  </a:lnTo>
                  <a:lnTo>
                    <a:pt x="943" y="424"/>
                  </a:lnTo>
                  <a:lnTo>
                    <a:pt x="941" y="412"/>
                  </a:lnTo>
                  <a:lnTo>
                    <a:pt x="938" y="402"/>
                  </a:lnTo>
                  <a:lnTo>
                    <a:pt x="938" y="389"/>
                  </a:lnTo>
                  <a:lnTo>
                    <a:pt x="936" y="379"/>
                  </a:lnTo>
                  <a:lnTo>
                    <a:pt x="933" y="367"/>
                  </a:lnTo>
                  <a:lnTo>
                    <a:pt x="931" y="354"/>
                  </a:lnTo>
                  <a:lnTo>
                    <a:pt x="928" y="342"/>
                  </a:lnTo>
                  <a:lnTo>
                    <a:pt x="923" y="332"/>
                  </a:lnTo>
                  <a:lnTo>
                    <a:pt x="921" y="319"/>
                  </a:lnTo>
                  <a:lnTo>
                    <a:pt x="916" y="309"/>
                  </a:lnTo>
                  <a:lnTo>
                    <a:pt x="913" y="299"/>
                  </a:lnTo>
                  <a:lnTo>
                    <a:pt x="908" y="289"/>
                  </a:lnTo>
                  <a:lnTo>
                    <a:pt x="903" y="279"/>
                  </a:lnTo>
                  <a:lnTo>
                    <a:pt x="898" y="269"/>
                  </a:lnTo>
                  <a:lnTo>
                    <a:pt x="893" y="257"/>
                  </a:lnTo>
                  <a:lnTo>
                    <a:pt x="888" y="247"/>
                  </a:lnTo>
                  <a:lnTo>
                    <a:pt x="881" y="237"/>
                  </a:lnTo>
                  <a:lnTo>
                    <a:pt x="876" y="227"/>
                  </a:lnTo>
                  <a:lnTo>
                    <a:pt x="868" y="217"/>
                  </a:lnTo>
                  <a:lnTo>
                    <a:pt x="863" y="209"/>
                  </a:lnTo>
                  <a:lnTo>
                    <a:pt x="856" y="199"/>
                  </a:lnTo>
                  <a:lnTo>
                    <a:pt x="851" y="190"/>
                  </a:lnTo>
                  <a:lnTo>
                    <a:pt x="843" y="180"/>
                  </a:lnTo>
                  <a:lnTo>
                    <a:pt x="836" y="172"/>
                  </a:lnTo>
                  <a:lnTo>
                    <a:pt x="828" y="162"/>
                  </a:lnTo>
                  <a:lnTo>
                    <a:pt x="821" y="155"/>
                  </a:lnTo>
                  <a:lnTo>
                    <a:pt x="813" y="147"/>
                  </a:lnTo>
                  <a:lnTo>
                    <a:pt x="806" y="140"/>
                  </a:lnTo>
                  <a:lnTo>
                    <a:pt x="798" y="130"/>
                  </a:lnTo>
                  <a:lnTo>
                    <a:pt x="791" y="122"/>
                  </a:lnTo>
                  <a:lnTo>
                    <a:pt x="781" y="115"/>
                  </a:lnTo>
                  <a:lnTo>
                    <a:pt x="773" y="107"/>
                  </a:lnTo>
                  <a:lnTo>
                    <a:pt x="763" y="100"/>
                  </a:lnTo>
                  <a:lnTo>
                    <a:pt x="756" y="92"/>
                  </a:lnTo>
                  <a:lnTo>
                    <a:pt x="746" y="87"/>
                  </a:lnTo>
                  <a:lnTo>
                    <a:pt x="736" y="80"/>
                  </a:lnTo>
                  <a:lnTo>
                    <a:pt x="726" y="72"/>
                  </a:lnTo>
                  <a:lnTo>
                    <a:pt x="716" y="67"/>
                  </a:lnTo>
                  <a:lnTo>
                    <a:pt x="706" y="60"/>
                  </a:lnTo>
                  <a:lnTo>
                    <a:pt x="699" y="55"/>
                  </a:lnTo>
                  <a:lnTo>
                    <a:pt x="689" y="50"/>
                  </a:lnTo>
                  <a:lnTo>
                    <a:pt x="676" y="45"/>
                  </a:lnTo>
                  <a:lnTo>
                    <a:pt x="666" y="40"/>
                  </a:lnTo>
                  <a:lnTo>
                    <a:pt x="656" y="37"/>
                  </a:lnTo>
                  <a:lnTo>
                    <a:pt x="646" y="32"/>
                  </a:lnTo>
                  <a:lnTo>
                    <a:pt x="634" y="27"/>
                  </a:lnTo>
                  <a:lnTo>
                    <a:pt x="624" y="22"/>
                  </a:lnTo>
                  <a:lnTo>
                    <a:pt x="611" y="20"/>
                  </a:lnTo>
                  <a:lnTo>
                    <a:pt x="601" y="17"/>
                  </a:lnTo>
                  <a:lnTo>
                    <a:pt x="589" y="12"/>
                  </a:lnTo>
                  <a:lnTo>
                    <a:pt x="579" y="10"/>
                  </a:lnTo>
                  <a:lnTo>
                    <a:pt x="566" y="10"/>
                  </a:lnTo>
                  <a:lnTo>
                    <a:pt x="556" y="5"/>
                  </a:lnTo>
                  <a:lnTo>
                    <a:pt x="544" y="5"/>
                  </a:lnTo>
                  <a:lnTo>
                    <a:pt x="531" y="2"/>
                  </a:lnTo>
                  <a:lnTo>
                    <a:pt x="521" y="2"/>
                  </a:lnTo>
                  <a:lnTo>
                    <a:pt x="509" y="0"/>
                  </a:lnTo>
                  <a:lnTo>
                    <a:pt x="496" y="0"/>
                  </a:lnTo>
                  <a:lnTo>
                    <a:pt x="484" y="0"/>
                  </a:lnTo>
                  <a:lnTo>
                    <a:pt x="474" y="0"/>
                  </a:lnTo>
                  <a:lnTo>
                    <a:pt x="462" y="0"/>
                  </a:lnTo>
                  <a:lnTo>
                    <a:pt x="449" y="0"/>
                  </a:lnTo>
                  <a:lnTo>
                    <a:pt x="437" y="0"/>
                  </a:lnTo>
                  <a:lnTo>
                    <a:pt x="424" y="2"/>
                  </a:lnTo>
                  <a:lnTo>
                    <a:pt x="412" y="2"/>
                  </a:lnTo>
                  <a:lnTo>
                    <a:pt x="399" y="5"/>
                  </a:lnTo>
                  <a:lnTo>
                    <a:pt x="389" y="5"/>
                  </a:lnTo>
                  <a:lnTo>
                    <a:pt x="377" y="10"/>
                  </a:lnTo>
                  <a:lnTo>
                    <a:pt x="364" y="10"/>
                  </a:lnTo>
                  <a:lnTo>
                    <a:pt x="354" y="12"/>
                  </a:lnTo>
                  <a:lnTo>
                    <a:pt x="342" y="17"/>
                  </a:lnTo>
                  <a:lnTo>
                    <a:pt x="332" y="20"/>
                  </a:lnTo>
                  <a:lnTo>
                    <a:pt x="319" y="22"/>
                  </a:lnTo>
                  <a:lnTo>
                    <a:pt x="309" y="27"/>
                  </a:lnTo>
                  <a:lnTo>
                    <a:pt x="299" y="32"/>
                  </a:lnTo>
                  <a:lnTo>
                    <a:pt x="289" y="37"/>
                  </a:lnTo>
                  <a:lnTo>
                    <a:pt x="277" y="40"/>
                  </a:lnTo>
                  <a:lnTo>
                    <a:pt x="267" y="45"/>
                  </a:lnTo>
                  <a:lnTo>
                    <a:pt x="257" y="50"/>
                  </a:lnTo>
                  <a:lnTo>
                    <a:pt x="247" y="55"/>
                  </a:lnTo>
                  <a:lnTo>
                    <a:pt x="237" y="60"/>
                  </a:lnTo>
                  <a:lnTo>
                    <a:pt x="227" y="67"/>
                  </a:lnTo>
                  <a:lnTo>
                    <a:pt x="217" y="72"/>
                  </a:lnTo>
                  <a:lnTo>
                    <a:pt x="207" y="80"/>
                  </a:lnTo>
                  <a:lnTo>
                    <a:pt x="200" y="87"/>
                  </a:lnTo>
                  <a:lnTo>
                    <a:pt x="190" y="92"/>
                  </a:lnTo>
                  <a:lnTo>
                    <a:pt x="180" y="100"/>
                  </a:lnTo>
                  <a:lnTo>
                    <a:pt x="172" y="107"/>
                  </a:lnTo>
                  <a:lnTo>
                    <a:pt x="162" y="115"/>
                  </a:lnTo>
                  <a:lnTo>
                    <a:pt x="155" y="122"/>
                  </a:lnTo>
                  <a:lnTo>
                    <a:pt x="145" y="130"/>
                  </a:lnTo>
                  <a:lnTo>
                    <a:pt x="140" y="140"/>
                  </a:lnTo>
                  <a:lnTo>
                    <a:pt x="130" y="147"/>
                  </a:lnTo>
                  <a:lnTo>
                    <a:pt x="122" y="155"/>
                  </a:lnTo>
                  <a:lnTo>
                    <a:pt x="115" y="162"/>
                  </a:lnTo>
                  <a:lnTo>
                    <a:pt x="107" y="172"/>
                  </a:lnTo>
                  <a:lnTo>
                    <a:pt x="100" y="180"/>
                  </a:lnTo>
                  <a:lnTo>
                    <a:pt x="92" y="190"/>
                  </a:lnTo>
                  <a:lnTo>
                    <a:pt x="87" y="199"/>
                  </a:lnTo>
                  <a:lnTo>
                    <a:pt x="80" y="209"/>
                  </a:lnTo>
                  <a:lnTo>
                    <a:pt x="72" y="217"/>
                  </a:lnTo>
                  <a:lnTo>
                    <a:pt x="67" y="227"/>
                  </a:lnTo>
                  <a:lnTo>
                    <a:pt x="60" y="237"/>
                  </a:lnTo>
                  <a:lnTo>
                    <a:pt x="55" y="247"/>
                  </a:lnTo>
                  <a:lnTo>
                    <a:pt x="50" y="257"/>
                  </a:lnTo>
                  <a:lnTo>
                    <a:pt x="45" y="269"/>
                  </a:lnTo>
                  <a:lnTo>
                    <a:pt x="40" y="279"/>
                  </a:lnTo>
                  <a:lnTo>
                    <a:pt x="37" y="289"/>
                  </a:lnTo>
                  <a:lnTo>
                    <a:pt x="32" y="299"/>
                  </a:lnTo>
                  <a:lnTo>
                    <a:pt x="27" y="309"/>
                  </a:lnTo>
                  <a:lnTo>
                    <a:pt x="22" y="319"/>
                  </a:lnTo>
                  <a:lnTo>
                    <a:pt x="20" y="332"/>
                  </a:lnTo>
                  <a:lnTo>
                    <a:pt x="15" y="342"/>
                  </a:lnTo>
                  <a:lnTo>
                    <a:pt x="12" y="354"/>
                  </a:lnTo>
                  <a:lnTo>
                    <a:pt x="10" y="367"/>
                  </a:lnTo>
                  <a:lnTo>
                    <a:pt x="10" y="379"/>
                  </a:lnTo>
                  <a:lnTo>
                    <a:pt x="5" y="389"/>
                  </a:lnTo>
                  <a:lnTo>
                    <a:pt x="5" y="402"/>
                  </a:lnTo>
                  <a:lnTo>
                    <a:pt x="2" y="412"/>
                  </a:lnTo>
                  <a:lnTo>
                    <a:pt x="2" y="424"/>
                  </a:lnTo>
                  <a:lnTo>
                    <a:pt x="0" y="436"/>
                  </a:lnTo>
                  <a:lnTo>
                    <a:pt x="0" y="449"/>
                  </a:lnTo>
                  <a:lnTo>
                    <a:pt x="0" y="461"/>
                  </a:lnTo>
                  <a:lnTo>
                    <a:pt x="0" y="474"/>
                  </a:lnTo>
                  <a:lnTo>
                    <a:pt x="0" y="484"/>
                  </a:lnTo>
                  <a:lnTo>
                    <a:pt x="0" y="496"/>
                  </a:lnTo>
                  <a:lnTo>
                    <a:pt x="0" y="509"/>
                  </a:lnTo>
                  <a:lnTo>
                    <a:pt x="2" y="521"/>
                  </a:lnTo>
                  <a:lnTo>
                    <a:pt x="2" y="534"/>
                  </a:lnTo>
                  <a:lnTo>
                    <a:pt x="5" y="544"/>
                  </a:lnTo>
                  <a:lnTo>
                    <a:pt x="5" y="556"/>
                  </a:lnTo>
                  <a:lnTo>
                    <a:pt x="10" y="569"/>
                  </a:lnTo>
                  <a:lnTo>
                    <a:pt x="10" y="581"/>
                  </a:lnTo>
                  <a:lnTo>
                    <a:pt x="12" y="591"/>
                  </a:lnTo>
                  <a:lnTo>
                    <a:pt x="15" y="604"/>
                  </a:lnTo>
                  <a:lnTo>
                    <a:pt x="20" y="614"/>
                  </a:lnTo>
                  <a:lnTo>
                    <a:pt x="22" y="626"/>
                  </a:lnTo>
                  <a:lnTo>
                    <a:pt x="27" y="636"/>
                  </a:lnTo>
                  <a:lnTo>
                    <a:pt x="32" y="649"/>
                  </a:lnTo>
                  <a:lnTo>
                    <a:pt x="37" y="659"/>
                  </a:lnTo>
                  <a:lnTo>
                    <a:pt x="40" y="669"/>
                  </a:lnTo>
                  <a:lnTo>
                    <a:pt x="45" y="679"/>
                  </a:lnTo>
                  <a:lnTo>
                    <a:pt x="50" y="688"/>
                  </a:lnTo>
                  <a:lnTo>
                    <a:pt x="55" y="698"/>
                  </a:lnTo>
                  <a:lnTo>
                    <a:pt x="60" y="708"/>
                  </a:lnTo>
                  <a:lnTo>
                    <a:pt x="67" y="718"/>
                  </a:lnTo>
                  <a:lnTo>
                    <a:pt x="72" y="728"/>
                  </a:lnTo>
                  <a:lnTo>
                    <a:pt x="80" y="738"/>
                  </a:lnTo>
                  <a:lnTo>
                    <a:pt x="87" y="748"/>
                  </a:lnTo>
                  <a:lnTo>
                    <a:pt x="92" y="758"/>
                  </a:lnTo>
                  <a:lnTo>
                    <a:pt x="100" y="766"/>
                  </a:lnTo>
                  <a:lnTo>
                    <a:pt x="107" y="776"/>
                  </a:lnTo>
                  <a:lnTo>
                    <a:pt x="115" y="783"/>
                  </a:lnTo>
                  <a:lnTo>
                    <a:pt x="122" y="793"/>
                  </a:lnTo>
                  <a:lnTo>
                    <a:pt x="130" y="801"/>
                  </a:lnTo>
                  <a:lnTo>
                    <a:pt x="140" y="811"/>
                  </a:lnTo>
                  <a:lnTo>
                    <a:pt x="145" y="818"/>
                  </a:lnTo>
                  <a:lnTo>
                    <a:pt x="155" y="823"/>
                  </a:lnTo>
                  <a:lnTo>
                    <a:pt x="162" y="831"/>
                  </a:lnTo>
                  <a:lnTo>
                    <a:pt x="172" y="841"/>
                  </a:lnTo>
                  <a:lnTo>
                    <a:pt x="180" y="846"/>
                  </a:lnTo>
                  <a:lnTo>
                    <a:pt x="190" y="853"/>
                  </a:lnTo>
                  <a:lnTo>
                    <a:pt x="200" y="861"/>
                  </a:lnTo>
                  <a:lnTo>
                    <a:pt x="207" y="868"/>
                  </a:lnTo>
                  <a:lnTo>
                    <a:pt x="217" y="873"/>
                  </a:lnTo>
                  <a:lnTo>
                    <a:pt x="227" y="878"/>
                  </a:lnTo>
                  <a:lnTo>
                    <a:pt x="237" y="886"/>
                  </a:lnTo>
                  <a:lnTo>
                    <a:pt x="247" y="891"/>
                  </a:lnTo>
                  <a:lnTo>
                    <a:pt x="257" y="896"/>
                  </a:lnTo>
                  <a:lnTo>
                    <a:pt x="267" y="901"/>
                  </a:lnTo>
                  <a:lnTo>
                    <a:pt x="277" y="906"/>
                  </a:lnTo>
                  <a:lnTo>
                    <a:pt x="289" y="913"/>
                  </a:lnTo>
                  <a:lnTo>
                    <a:pt x="299" y="916"/>
                  </a:lnTo>
                  <a:lnTo>
                    <a:pt x="309" y="918"/>
                  </a:lnTo>
                  <a:lnTo>
                    <a:pt x="319" y="923"/>
                  </a:lnTo>
                  <a:lnTo>
                    <a:pt x="332" y="928"/>
                  </a:lnTo>
                  <a:lnTo>
                    <a:pt x="342" y="930"/>
                  </a:lnTo>
                  <a:lnTo>
                    <a:pt x="354" y="933"/>
                  </a:lnTo>
                  <a:lnTo>
                    <a:pt x="364" y="935"/>
                  </a:lnTo>
                  <a:lnTo>
                    <a:pt x="377" y="940"/>
                  </a:lnTo>
                  <a:lnTo>
                    <a:pt x="389" y="940"/>
                  </a:lnTo>
                  <a:lnTo>
                    <a:pt x="399" y="943"/>
                  </a:lnTo>
                  <a:lnTo>
                    <a:pt x="412" y="945"/>
                  </a:lnTo>
                  <a:lnTo>
                    <a:pt x="424" y="945"/>
                  </a:lnTo>
                  <a:lnTo>
                    <a:pt x="437" y="948"/>
                  </a:lnTo>
                  <a:lnTo>
                    <a:pt x="449" y="948"/>
                  </a:lnTo>
                  <a:lnTo>
                    <a:pt x="462" y="948"/>
                  </a:lnTo>
                  <a:lnTo>
                    <a:pt x="474" y="950"/>
                  </a:lnTo>
                  <a:lnTo>
                    <a:pt x="474" y="950"/>
                  </a:lnTo>
                  <a:close/>
                </a:path>
              </a:pathLst>
            </a:custGeom>
            <a:solidFill>
              <a:srgbClr val="AB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82344" y="3732211"/>
              <a:ext cx="1235075" cy="1231900"/>
            </a:xfrm>
            <a:custGeom>
              <a:avLst/>
              <a:gdLst>
                <a:gd name="T0" fmla="*/ 426 w 778"/>
                <a:gd name="T1" fmla="*/ 773 h 776"/>
                <a:gd name="T2" fmla="*/ 474 w 778"/>
                <a:gd name="T3" fmla="*/ 766 h 776"/>
                <a:gd name="T4" fmla="*/ 521 w 778"/>
                <a:gd name="T5" fmla="*/ 751 h 776"/>
                <a:gd name="T6" fmla="*/ 564 w 778"/>
                <a:gd name="T7" fmla="*/ 731 h 776"/>
                <a:gd name="T8" fmla="*/ 604 w 778"/>
                <a:gd name="T9" fmla="*/ 708 h 776"/>
                <a:gd name="T10" fmla="*/ 641 w 778"/>
                <a:gd name="T11" fmla="*/ 681 h 776"/>
                <a:gd name="T12" fmla="*/ 676 w 778"/>
                <a:gd name="T13" fmla="*/ 648 h 776"/>
                <a:gd name="T14" fmla="*/ 703 w 778"/>
                <a:gd name="T15" fmla="*/ 611 h 776"/>
                <a:gd name="T16" fmla="*/ 731 w 778"/>
                <a:gd name="T17" fmla="*/ 571 h 776"/>
                <a:gd name="T18" fmla="*/ 751 w 778"/>
                <a:gd name="T19" fmla="*/ 529 h 776"/>
                <a:gd name="T20" fmla="*/ 766 w 778"/>
                <a:gd name="T21" fmla="*/ 484 h 776"/>
                <a:gd name="T22" fmla="*/ 773 w 778"/>
                <a:gd name="T23" fmla="*/ 436 h 776"/>
                <a:gd name="T24" fmla="*/ 778 w 778"/>
                <a:gd name="T25" fmla="*/ 389 h 776"/>
                <a:gd name="T26" fmla="*/ 773 w 778"/>
                <a:gd name="T27" fmla="*/ 336 h 776"/>
                <a:gd name="T28" fmla="*/ 766 w 778"/>
                <a:gd name="T29" fmla="*/ 289 h 776"/>
                <a:gd name="T30" fmla="*/ 751 w 778"/>
                <a:gd name="T31" fmla="*/ 244 h 776"/>
                <a:gd name="T32" fmla="*/ 731 w 778"/>
                <a:gd name="T33" fmla="*/ 202 h 776"/>
                <a:gd name="T34" fmla="*/ 703 w 778"/>
                <a:gd name="T35" fmla="*/ 159 h 776"/>
                <a:gd name="T36" fmla="*/ 676 w 778"/>
                <a:gd name="T37" fmla="*/ 124 h 776"/>
                <a:gd name="T38" fmla="*/ 641 w 778"/>
                <a:gd name="T39" fmla="*/ 92 h 776"/>
                <a:gd name="T40" fmla="*/ 604 w 778"/>
                <a:gd name="T41" fmla="*/ 65 h 776"/>
                <a:gd name="T42" fmla="*/ 564 w 778"/>
                <a:gd name="T43" fmla="*/ 40 h 776"/>
                <a:gd name="T44" fmla="*/ 521 w 778"/>
                <a:gd name="T45" fmla="*/ 20 h 776"/>
                <a:gd name="T46" fmla="*/ 474 w 778"/>
                <a:gd name="T47" fmla="*/ 7 h 776"/>
                <a:gd name="T48" fmla="*/ 426 w 778"/>
                <a:gd name="T49" fmla="*/ 0 h 776"/>
                <a:gd name="T50" fmla="*/ 376 w 778"/>
                <a:gd name="T51" fmla="*/ 0 h 776"/>
                <a:gd name="T52" fmla="*/ 327 w 778"/>
                <a:gd name="T53" fmla="*/ 2 h 776"/>
                <a:gd name="T54" fmla="*/ 282 w 778"/>
                <a:gd name="T55" fmla="*/ 12 h 776"/>
                <a:gd name="T56" fmla="*/ 237 w 778"/>
                <a:gd name="T57" fmla="*/ 30 h 776"/>
                <a:gd name="T58" fmla="*/ 192 w 778"/>
                <a:gd name="T59" fmla="*/ 47 h 776"/>
                <a:gd name="T60" fmla="*/ 154 w 778"/>
                <a:gd name="T61" fmla="*/ 75 h 776"/>
                <a:gd name="T62" fmla="*/ 119 w 778"/>
                <a:gd name="T63" fmla="*/ 104 h 776"/>
                <a:gd name="T64" fmla="*/ 87 w 778"/>
                <a:gd name="T65" fmla="*/ 139 h 776"/>
                <a:gd name="T66" fmla="*/ 60 w 778"/>
                <a:gd name="T67" fmla="*/ 177 h 776"/>
                <a:gd name="T68" fmla="*/ 37 w 778"/>
                <a:gd name="T69" fmla="*/ 217 h 776"/>
                <a:gd name="T70" fmla="*/ 20 w 778"/>
                <a:gd name="T71" fmla="*/ 262 h 776"/>
                <a:gd name="T72" fmla="*/ 7 w 778"/>
                <a:gd name="T73" fmla="*/ 309 h 776"/>
                <a:gd name="T74" fmla="*/ 0 w 778"/>
                <a:gd name="T75" fmla="*/ 356 h 776"/>
                <a:gd name="T76" fmla="*/ 0 w 778"/>
                <a:gd name="T77" fmla="*/ 406 h 776"/>
                <a:gd name="T78" fmla="*/ 5 w 778"/>
                <a:gd name="T79" fmla="*/ 456 h 776"/>
                <a:gd name="T80" fmla="*/ 15 w 778"/>
                <a:gd name="T81" fmla="*/ 501 h 776"/>
                <a:gd name="T82" fmla="*/ 32 w 778"/>
                <a:gd name="T83" fmla="*/ 546 h 776"/>
                <a:gd name="T84" fmla="*/ 55 w 778"/>
                <a:gd name="T85" fmla="*/ 588 h 776"/>
                <a:gd name="T86" fmla="*/ 80 w 778"/>
                <a:gd name="T87" fmla="*/ 626 h 776"/>
                <a:gd name="T88" fmla="*/ 112 w 778"/>
                <a:gd name="T89" fmla="*/ 663 h 776"/>
                <a:gd name="T90" fmla="*/ 147 w 778"/>
                <a:gd name="T91" fmla="*/ 691 h 776"/>
                <a:gd name="T92" fmla="*/ 184 w 778"/>
                <a:gd name="T93" fmla="*/ 718 h 776"/>
                <a:gd name="T94" fmla="*/ 227 w 778"/>
                <a:gd name="T95" fmla="*/ 741 h 776"/>
                <a:gd name="T96" fmla="*/ 272 w 778"/>
                <a:gd name="T97" fmla="*/ 758 h 776"/>
                <a:gd name="T98" fmla="*/ 317 w 778"/>
                <a:gd name="T99" fmla="*/ 768 h 776"/>
                <a:gd name="T100" fmla="*/ 367 w 778"/>
                <a:gd name="T101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8" h="776">
                  <a:moveTo>
                    <a:pt x="386" y="776"/>
                  </a:moveTo>
                  <a:lnTo>
                    <a:pt x="396" y="776"/>
                  </a:lnTo>
                  <a:lnTo>
                    <a:pt x="406" y="776"/>
                  </a:lnTo>
                  <a:lnTo>
                    <a:pt x="416" y="773"/>
                  </a:lnTo>
                  <a:lnTo>
                    <a:pt x="426" y="773"/>
                  </a:lnTo>
                  <a:lnTo>
                    <a:pt x="434" y="771"/>
                  </a:lnTo>
                  <a:lnTo>
                    <a:pt x="446" y="771"/>
                  </a:lnTo>
                  <a:lnTo>
                    <a:pt x="456" y="768"/>
                  </a:lnTo>
                  <a:lnTo>
                    <a:pt x="466" y="768"/>
                  </a:lnTo>
                  <a:lnTo>
                    <a:pt x="474" y="766"/>
                  </a:lnTo>
                  <a:lnTo>
                    <a:pt x="484" y="763"/>
                  </a:lnTo>
                  <a:lnTo>
                    <a:pt x="494" y="761"/>
                  </a:lnTo>
                  <a:lnTo>
                    <a:pt x="501" y="758"/>
                  </a:lnTo>
                  <a:lnTo>
                    <a:pt x="511" y="753"/>
                  </a:lnTo>
                  <a:lnTo>
                    <a:pt x="521" y="751"/>
                  </a:lnTo>
                  <a:lnTo>
                    <a:pt x="529" y="748"/>
                  </a:lnTo>
                  <a:lnTo>
                    <a:pt x="539" y="746"/>
                  </a:lnTo>
                  <a:lnTo>
                    <a:pt x="546" y="741"/>
                  </a:lnTo>
                  <a:lnTo>
                    <a:pt x="556" y="736"/>
                  </a:lnTo>
                  <a:lnTo>
                    <a:pt x="564" y="731"/>
                  </a:lnTo>
                  <a:lnTo>
                    <a:pt x="574" y="728"/>
                  </a:lnTo>
                  <a:lnTo>
                    <a:pt x="581" y="723"/>
                  </a:lnTo>
                  <a:lnTo>
                    <a:pt x="589" y="718"/>
                  </a:lnTo>
                  <a:lnTo>
                    <a:pt x="596" y="713"/>
                  </a:lnTo>
                  <a:lnTo>
                    <a:pt x="604" y="708"/>
                  </a:lnTo>
                  <a:lnTo>
                    <a:pt x="611" y="703"/>
                  </a:lnTo>
                  <a:lnTo>
                    <a:pt x="621" y="698"/>
                  </a:lnTo>
                  <a:lnTo>
                    <a:pt x="626" y="691"/>
                  </a:lnTo>
                  <a:lnTo>
                    <a:pt x="636" y="686"/>
                  </a:lnTo>
                  <a:lnTo>
                    <a:pt x="641" y="681"/>
                  </a:lnTo>
                  <a:lnTo>
                    <a:pt x="648" y="676"/>
                  </a:lnTo>
                  <a:lnTo>
                    <a:pt x="656" y="668"/>
                  </a:lnTo>
                  <a:lnTo>
                    <a:pt x="663" y="663"/>
                  </a:lnTo>
                  <a:lnTo>
                    <a:pt x="671" y="653"/>
                  </a:lnTo>
                  <a:lnTo>
                    <a:pt x="676" y="648"/>
                  </a:lnTo>
                  <a:lnTo>
                    <a:pt x="681" y="641"/>
                  </a:lnTo>
                  <a:lnTo>
                    <a:pt x="688" y="633"/>
                  </a:lnTo>
                  <a:lnTo>
                    <a:pt x="693" y="626"/>
                  </a:lnTo>
                  <a:lnTo>
                    <a:pt x="698" y="618"/>
                  </a:lnTo>
                  <a:lnTo>
                    <a:pt x="703" y="611"/>
                  </a:lnTo>
                  <a:lnTo>
                    <a:pt x="711" y="603"/>
                  </a:lnTo>
                  <a:lnTo>
                    <a:pt x="713" y="596"/>
                  </a:lnTo>
                  <a:lnTo>
                    <a:pt x="721" y="588"/>
                  </a:lnTo>
                  <a:lnTo>
                    <a:pt x="726" y="579"/>
                  </a:lnTo>
                  <a:lnTo>
                    <a:pt x="731" y="571"/>
                  </a:lnTo>
                  <a:lnTo>
                    <a:pt x="733" y="564"/>
                  </a:lnTo>
                  <a:lnTo>
                    <a:pt x="738" y="554"/>
                  </a:lnTo>
                  <a:lnTo>
                    <a:pt x="741" y="546"/>
                  </a:lnTo>
                  <a:lnTo>
                    <a:pt x="748" y="539"/>
                  </a:lnTo>
                  <a:lnTo>
                    <a:pt x="751" y="529"/>
                  </a:lnTo>
                  <a:lnTo>
                    <a:pt x="753" y="521"/>
                  </a:lnTo>
                  <a:lnTo>
                    <a:pt x="756" y="511"/>
                  </a:lnTo>
                  <a:lnTo>
                    <a:pt x="761" y="501"/>
                  </a:lnTo>
                  <a:lnTo>
                    <a:pt x="763" y="494"/>
                  </a:lnTo>
                  <a:lnTo>
                    <a:pt x="766" y="484"/>
                  </a:lnTo>
                  <a:lnTo>
                    <a:pt x="768" y="474"/>
                  </a:lnTo>
                  <a:lnTo>
                    <a:pt x="771" y="466"/>
                  </a:lnTo>
                  <a:lnTo>
                    <a:pt x="771" y="456"/>
                  </a:lnTo>
                  <a:lnTo>
                    <a:pt x="773" y="446"/>
                  </a:lnTo>
                  <a:lnTo>
                    <a:pt x="773" y="436"/>
                  </a:lnTo>
                  <a:lnTo>
                    <a:pt x="776" y="426"/>
                  </a:lnTo>
                  <a:lnTo>
                    <a:pt x="776" y="416"/>
                  </a:lnTo>
                  <a:lnTo>
                    <a:pt x="778" y="406"/>
                  </a:lnTo>
                  <a:lnTo>
                    <a:pt x="778" y="396"/>
                  </a:lnTo>
                  <a:lnTo>
                    <a:pt x="778" y="389"/>
                  </a:lnTo>
                  <a:lnTo>
                    <a:pt x="778" y="376"/>
                  </a:lnTo>
                  <a:lnTo>
                    <a:pt x="778" y="366"/>
                  </a:lnTo>
                  <a:lnTo>
                    <a:pt x="776" y="356"/>
                  </a:lnTo>
                  <a:lnTo>
                    <a:pt x="776" y="346"/>
                  </a:lnTo>
                  <a:lnTo>
                    <a:pt x="773" y="336"/>
                  </a:lnTo>
                  <a:lnTo>
                    <a:pt x="773" y="327"/>
                  </a:lnTo>
                  <a:lnTo>
                    <a:pt x="771" y="317"/>
                  </a:lnTo>
                  <a:lnTo>
                    <a:pt x="771" y="309"/>
                  </a:lnTo>
                  <a:lnTo>
                    <a:pt x="768" y="299"/>
                  </a:lnTo>
                  <a:lnTo>
                    <a:pt x="766" y="289"/>
                  </a:lnTo>
                  <a:lnTo>
                    <a:pt x="763" y="279"/>
                  </a:lnTo>
                  <a:lnTo>
                    <a:pt x="761" y="272"/>
                  </a:lnTo>
                  <a:lnTo>
                    <a:pt x="756" y="262"/>
                  </a:lnTo>
                  <a:lnTo>
                    <a:pt x="753" y="252"/>
                  </a:lnTo>
                  <a:lnTo>
                    <a:pt x="751" y="244"/>
                  </a:lnTo>
                  <a:lnTo>
                    <a:pt x="748" y="234"/>
                  </a:lnTo>
                  <a:lnTo>
                    <a:pt x="741" y="227"/>
                  </a:lnTo>
                  <a:lnTo>
                    <a:pt x="738" y="217"/>
                  </a:lnTo>
                  <a:lnTo>
                    <a:pt x="733" y="209"/>
                  </a:lnTo>
                  <a:lnTo>
                    <a:pt x="731" y="202"/>
                  </a:lnTo>
                  <a:lnTo>
                    <a:pt x="726" y="192"/>
                  </a:lnTo>
                  <a:lnTo>
                    <a:pt x="721" y="184"/>
                  </a:lnTo>
                  <a:lnTo>
                    <a:pt x="713" y="177"/>
                  </a:lnTo>
                  <a:lnTo>
                    <a:pt x="711" y="169"/>
                  </a:lnTo>
                  <a:lnTo>
                    <a:pt x="703" y="159"/>
                  </a:lnTo>
                  <a:lnTo>
                    <a:pt x="698" y="152"/>
                  </a:lnTo>
                  <a:lnTo>
                    <a:pt x="693" y="144"/>
                  </a:lnTo>
                  <a:lnTo>
                    <a:pt x="688" y="139"/>
                  </a:lnTo>
                  <a:lnTo>
                    <a:pt x="681" y="132"/>
                  </a:lnTo>
                  <a:lnTo>
                    <a:pt x="676" y="124"/>
                  </a:lnTo>
                  <a:lnTo>
                    <a:pt x="671" y="119"/>
                  </a:lnTo>
                  <a:lnTo>
                    <a:pt x="663" y="112"/>
                  </a:lnTo>
                  <a:lnTo>
                    <a:pt x="656" y="104"/>
                  </a:lnTo>
                  <a:lnTo>
                    <a:pt x="648" y="97"/>
                  </a:lnTo>
                  <a:lnTo>
                    <a:pt x="641" y="92"/>
                  </a:lnTo>
                  <a:lnTo>
                    <a:pt x="636" y="87"/>
                  </a:lnTo>
                  <a:lnTo>
                    <a:pt x="626" y="80"/>
                  </a:lnTo>
                  <a:lnTo>
                    <a:pt x="621" y="75"/>
                  </a:lnTo>
                  <a:lnTo>
                    <a:pt x="611" y="70"/>
                  </a:lnTo>
                  <a:lnTo>
                    <a:pt x="604" y="65"/>
                  </a:lnTo>
                  <a:lnTo>
                    <a:pt x="596" y="60"/>
                  </a:lnTo>
                  <a:lnTo>
                    <a:pt x="589" y="55"/>
                  </a:lnTo>
                  <a:lnTo>
                    <a:pt x="581" y="47"/>
                  </a:lnTo>
                  <a:lnTo>
                    <a:pt x="574" y="45"/>
                  </a:lnTo>
                  <a:lnTo>
                    <a:pt x="564" y="40"/>
                  </a:lnTo>
                  <a:lnTo>
                    <a:pt x="556" y="35"/>
                  </a:lnTo>
                  <a:lnTo>
                    <a:pt x="546" y="32"/>
                  </a:lnTo>
                  <a:lnTo>
                    <a:pt x="539" y="30"/>
                  </a:lnTo>
                  <a:lnTo>
                    <a:pt x="529" y="25"/>
                  </a:lnTo>
                  <a:lnTo>
                    <a:pt x="521" y="20"/>
                  </a:lnTo>
                  <a:lnTo>
                    <a:pt x="511" y="17"/>
                  </a:lnTo>
                  <a:lnTo>
                    <a:pt x="501" y="15"/>
                  </a:lnTo>
                  <a:lnTo>
                    <a:pt x="494" y="12"/>
                  </a:lnTo>
                  <a:lnTo>
                    <a:pt x="484" y="10"/>
                  </a:lnTo>
                  <a:lnTo>
                    <a:pt x="474" y="7"/>
                  </a:lnTo>
                  <a:lnTo>
                    <a:pt x="466" y="7"/>
                  </a:lnTo>
                  <a:lnTo>
                    <a:pt x="456" y="5"/>
                  </a:lnTo>
                  <a:lnTo>
                    <a:pt x="446" y="2"/>
                  </a:lnTo>
                  <a:lnTo>
                    <a:pt x="434" y="0"/>
                  </a:lnTo>
                  <a:lnTo>
                    <a:pt x="426" y="0"/>
                  </a:lnTo>
                  <a:lnTo>
                    <a:pt x="416" y="0"/>
                  </a:lnTo>
                  <a:lnTo>
                    <a:pt x="406" y="0"/>
                  </a:lnTo>
                  <a:lnTo>
                    <a:pt x="396" y="0"/>
                  </a:lnTo>
                  <a:lnTo>
                    <a:pt x="386" y="0"/>
                  </a:lnTo>
                  <a:lnTo>
                    <a:pt x="376" y="0"/>
                  </a:lnTo>
                  <a:lnTo>
                    <a:pt x="367" y="0"/>
                  </a:lnTo>
                  <a:lnTo>
                    <a:pt x="357" y="0"/>
                  </a:lnTo>
                  <a:lnTo>
                    <a:pt x="347" y="0"/>
                  </a:lnTo>
                  <a:lnTo>
                    <a:pt x="337" y="0"/>
                  </a:lnTo>
                  <a:lnTo>
                    <a:pt x="327" y="2"/>
                  </a:lnTo>
                  <a:lnTo>
                    <a:pt x="317" y="5"/>
                  </a:lnTo>
                  <a:lnTo>
                    <a:pt x="309" y="7"/>
                  </a:lnTo>
                  <a:lnTo>
                    <a:pt x="299" y="7"/>
                  </a:lnTo>
                  <a:lnTo>
                    <a:pt x="289" y="10"/>
                  </a:lnTo>
                  <a:lnTo>
                    <a:pt x="282" y="12"/>
                  </a:lnTo>
                  <a:lnTo>
                    <a:pt x="272" y="15"/>
                  </a:lnTo>
                  <a:lnTo>
                    <a:pt x="262" y="17"/>
                  </a:lnTo>
                  <a:lnTo>
                    <a:pt x="254" y="20"/>
                  </a:lnTo>
                  <a:lnTo>
                    <a:pt x="244" y="25"/>
                  </a:lnTo>
                  <a:lnTo>
                    <a:pt x="237" y="30"/>
                  </a:lnTo>
                  <a:lnTo>
                    <a:pt x="227" y="32"/>
                  </a:lnTo>
                  <a:lnTo>
                    <a:pt x="217" y="35"/>
                  </a:lnTo>
                  <a:lnTo>
                    <a:pt x="209" y="40"/>
                  </a:lnTo>
                  <a:lnTo>
                    <a:pt x="202" y="45"/>
                  </a:lnTo>
                  <a:lnTo>
                    <a:pt x="192" y="47"/>
                  </a:lnTo>
                  <a:lnTo>
                    <a:pt x="184" y="55"/>
                  </a:lnTo>
                  <a:lnTo>
                    <a:pt x="177" y="60"/>
                  </a:lnTo>
                  <a:lnTo>
                    <a:pt x="169" y="65"/>
                  </a:lnTo>
                  <a:lnTo>
                    <a:pt x="162" y="70"/>
                  </a:lnTo>
                  <a:lnTo>
                    <a:pt x="154" y="75"/>
                  </a:lnTo>
                  <a:lnTo>
                    <a:pt x="147" y="80"/>
                  </a:lnTo>
                  <a:lnTo>
                    <a:pt x="139" y="87"/>
                  </a:lnTo>
                  <a:lnTo>
                    <a:pt x="132" y="92"/>
                  </a:lnTo>
                  <a:lnTo>
                    <a:pt x="124" y="97"/>
                  </a:lnTo>
                  <a:lnTo>
                    <a:pt x="119" y="104"/>
                  </a:lnTo>
                  <a:lnTo>
                    <a:pt x="112" y="112"/>
                  </a:lnTo>
                  <a:lnTo>
                    <a:pt x="107" y="119"/>
                  </a:lnTo>
                  <a:lnTo>
                    <a:pt x="100" y="124"/>
                  </a:lnTo>
                  <a:lnTo>
                    <a:pt x="92" y="132"/>
                  </a:lnTo>
                  <a:lnTo>
                    <a:pt x="87" y="139"/>
                  </a:lnTo>
                  <a:lnTo>
                    <a:pt x="80" y="144"/>
                  </a:lnTo>
                  <a:lnTo>
                    <a:pt x="75" y="152"/>
                  </a:lnTo>
                  <a:lnTo>
                    <a:pt x="70" y="159"/>
                  </a:lnTo>
                  <a:lnTo>
                    <a:pt x="65" y="169"/>
                  </a:lnTo>
                  <a:lnTo>
                    <a:pt x="60" y="177"/>
                  </a:lnTo>
                  <a:lnTo>
                    <a:pt x="55" y="184"/>
                  </a:lnTo>
                  <a:lnTo>
                    <a:pt x="50" y="192"/>
                  </a:lnTo>
                  <a:lnTo>
                    <a:pt x="45" y="202"/>
                  </a:lnTo>
                  <a:lnTo>
                    <a:pt x="40" y="209"/>
                  </a:lnTo>
                  <a:lnTo>
                    <a:pt x="37" y="217"/>
                  </a:lnTo>
                  <a:lnTo>
                    <a:pt x="32" y="227"/>
                  </a:lnTo>
                  <a:lnTo>
                    <a:pt x="30" y="234"/>
                  </a:lnTo>
                  <a:lnTo>
                    <a:pt x="25" y="244"/>
                  </a:lnTo>
                  <a:lnTo>
                    <a:pt x="22" y="252"/>
                  </a:lnTo>
                  <a:lnTo>
                    <a:pt x="20" y="262"/>
                  </a:lnTo>
                  <a:lnTo>
                    <a:pt x="15" y="272"/>
                  </a:lnTo>
                  <a:lnTo>
                    <a:pt x="12" y="279"/>
                  </a:lnTo>
                  <a:lnTo>
                    <a:pt x="10" y="289"/>
                  </a:lnTo>
                  <a:lnTo>
                    <a:pt x="7" y="299"/>
                  </a:lnTo>
                  <a:lnTo>
                    <a:pt x="7" y="309"/>
                  </a:lnTo>
                  <a:lnTo>
                    <a:pt x="5" y="317"/>
                  </a:lnTo>
                  <a:lnTo>
                    <a:pt x="2" y="327"/>
                  </a:lnTo>
                  <a:lnTo>
                    <a:pt x="0" y="336"/>
                  </a:lnTo>
                  <a:lnTo>
                    <a:pt x="0" y="346"/>
                  </a:lnTo>
                  <a:lnTo>
                    <a:pt x="0" y="356"/>
                  </a:lnTo>
                  <a:lnTo>
                    <a:pt x="0" y="366"/>
                  </a:lnTo>
                  <a:lnTo>
                    <a:pt x="0" y="376"/>
                  </a:lnTo>
                  <a:lnTo>
                    <a:pt x="0" y="389"/>
                  </a:lnTo>
                  <a:lnTo>
                    <a:pt x="0" y="396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426"/>
                  </a:lnTo>
                  <a:lnTo>
                    <a:pt x="0" y="436"/>
                  </a:lnTo>
                  <a:lnTo>
                    <a:pt x="2" y="446"/>
                  </a:lnTo>
                  <a:lnTo>
                    <a:pt x="5" y="456"/>
                  </a:lnTo>
                  <a:lnTo>
                    <a:pt x="7" y="466"/>
                  </a:lnTo>
                  <a:lnTo>
                    <a:pt x="7" y="474"/>
                  </a:lnTo>
                  <a:lnTo>
                    <a:pt x="10" y="484"/>
                  </a:lnTo>
                  <a:lnTo>
                    <a:pt x="12" y="494"/>
                  </a:lnTo>
                  <a:lnTo>
                    <a:pt x="15" y="501"/>
                  </a:lnTo>
                  <a:lnTo>
                    <a:pt x="20" y="511"/>
                  </a:lnTo>
                  <a:lnTo>
                    <a:pt x="22" y="521"/>
                  </a:lnTo>
                  <a:lnTo>
                    <a:pt x="25" y="529"/>
                  </a:lnTo>
                  <a:lnTo>
                    <a:pt x="30" y="539"/>
                  </a:lnTo>
                  <a:lnTo>
                    <a:pt x="32" y="546"/>
                  </a:lnTo>
                  <a:lnTo>
                    <a:pt x="37" y="554"/>
                  </a:lnTo>
                  <a:lnTo>
                    <a:pt x="40" y="564"/>
                  </a:lnTo>
                  <a:lnTo>
                    <a:pt x="45" y="571"/>
                  </a:lnTo>
                  <a:lnTo>
                    <a:pt x="50" y="579"/>
                  </a:lnTo>
                  <a:lnTo>
                    <a:pt x="55" y="588"/>
                  </a:lnTo>
                  <a:lnTo>
                    <a:pt x="60" y="596"/>
                  </a:lnTo>
                  <a:lnTo>
                    <a:pt x="65" y="603"/>
                  </a:lnTo>
                  <a:lnTo>
                    <a:pt x="70" y="611"/>
                  </a:lnTo>
                  <a:lnTo>
                    <a:pt x="75" y="618"/>
                  </a:lnTo>
                  <a:lnTo>
                    <a:pt x="80" y="626"/>
                  </a:lnTo>
                  <a:lnTo>
                    <a:pt x="87" y="633"/>
                  </a:lnTo>
                  <a:lnTo>
                    <a:pt x="92" y="641"/>
                  </a:lnTo>
                  <a:lnTo>
                    <a:pt x="100" y="648"/>
                  </a:lnTo>
                  <a:lnTo>
                    <a:pt x="107" y="653"/>
                  </a:lnTo>
                  <a:lnTo>
                    <a:pt x="112" y="663"/>
                  </a:lnTo>
                  <a:lnTo>
                    <a:pt x="119" y="668"/>
                  </a:lnTo>
                  <a:lnTo>
                    <a:pt x="124" y="676"/>
                  </a:lnTo>
                  <a:lnTo>
                    <a:pt x="132" y="681"/>
                  </a:lnTo>
                  <a:lnTo>
                    <a:pt x="139" y="686"/>
                  </a:lnTo>
                  <a:lnTo>
                    <a:pt x="147" y="691"/>
                  </a:lnTo>
                  <a:lnTo>
                    <a:pt x="154" y="698"/>
                  </a:lnTo>
                  <a:lnTo>
                    <a:pt x="162" y="703"/>
                  </a:lnTo>
                  <a:lnTo>
                    <a:pt x="169" y="708"/>
                  </a:lnTo>
                  <a:lnTo>
                    <a:pt x="177" y="713"/>
                  </a:lnTo>
                  <a:lnTo>
                    <a:pt x="184" y="718"/>
                  </a:lnTo>
                  <a:lnTo>
                    <a:pt x="192" y="723"/>
                  </a:lnTo>
                  <a:lnTo>
                    <a:pt x="202" y="728"/>
                  </a:lnTo>
                  <a:lnTo>
                    <a:pt x="209" y="731"/>
                  </a:lnTo>
                  <a:lnTo>
                    <a:pt x="217" y="736"/>
                  </a:lnTo>
                  <a:lnTo>
                    <a:pt x="227" y="741"/>
                  </a:lnTo>
                  <a:lnTo>
                    <a:pt x="237" y="746"/>
                  </a:lnTo>
                  <a:lnTo>
                    <a:pt x="244" y="748"/>
                  </a:lnTo>
                  <a:lnTo>
                    <a:pt x="254" y="751"/>
                  </a:lnTo>
                  <a:lnTo>
                    <a:pt x="262" y="753"/>
                  </a:lnTo>
                  <a:lnTo>
                    <a:pt x="272" y="758"/>
                  </a:lnTo>
                  <a:lnTo>
                    <a:pt x="282" y="761"/>
                  </a:lnTo>
                  <a:lnTo>
                    <a:pt x="289" y="763"/>
                  </a:lnTo>
                  <a:lnTo>
                    <a:pt x="299" y="766"/>
                  </a:lnTo>
                  <a:lnTo>
                    <a:pt x="309" y="768"/>
                  </a:lnTo>
                  <a:lnTo>
                    <a:pt x="317" y="768"/>
                  </a:lnTo>
                  <a:lnTo>
                    <a:pt x="327" y="771"/>
                  </a:lnTo>
                  <a:lnTo>
                    <a:pt x="337" y="771"/>
                  </a:lnTo>
                  <a:lnTo>
                    <a:pt x="347" y="773"/>
                  </a:lnTo>
                  <a:lnTo>
                    <a:pt x="357" y="773"/>
                  </a:lnTo>
                  <a:lnTo>
                    <a:pt x="367" y="776"/>
                  </a:lnTo>
                  <a:lnTo>
                    <a:pt x="376" y="776"/>
                  </a:lnTo>
                  <a:lnTo>
                    <a:pt x="386" y="776"/>
                  </a:lnTo>
                  <a:lnTo>
                    <a:pt x="386" y="776"/>
                  </a:lnTo>
                  <a:close/>
                </a:path>
              </a:pathLst>
            </a:custGeom>
            <a:solidFill>
              <a:srgbClr val="BA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387131" y="3862386"/>
              <a:ext cx="935037" cy="938212"/>
            </a:xfrm>
            <a:custGeom>
              <a:avLst/>
              <a:gdLst>
                <a:gd name="T0" fmla="*/ 315 w 589"/>
                <a:gd name="T1" fmla="*/ 589 h 591"/>
                <a:gd name="T2" fmla="*/ 345 w 589"/>
                <a:gd name="T3" fmla="*/ 584 h 591"/>
                <a:gd name="T4" fmla="*/ 372 w 589"/>
                <a:gd name="T5" fmla="*/ 576 h 591"/>
                <a:gd name="T6" fmla="*/ 402 w 589"/>
                <a:gd name="T7" fmla="*/ 569 h 591"/>
                <a:gd name="T8" fmla="*/ 427 w 589"/>
                <a:gd name="T9" fmla="*/ 556 h 591"/>
                <a:gd name="T10" fmla="*/ 452 w 589"/>
                <a:gd name="T11" fmla="*/ 541 h 591"/>
                <a:gd name="T12" fmla="*/ 475 w 589"/>
                <a:gd name="T13" fmla="*/ 526 h 591"/>
                <a:gd name="T14" fmla="*/ 512 w 589"/>
                <a:gd name="T15" fmla="*/ 492 h 591"/>
                <a:gd name="T16" fmla="*/ 532 w 589"/>
                <a:gd name="T17" fmla="*/ 464 h 591"/>
                <a:gd name="T18" fmla="*/ 549 w 589"/>
                <a:gd name="T19" fmla="*/ 439 h 591"/>
                <a:gd name="T20" fmla="*/ 562 w 589"/>
                <a:gd name="T21" fmla="*/ 417 h 591"/>
                <a:gd name="T22" fmla="*/ 572 w 589"/>
                <a:gd name="T23" fmla="*/ 389 h 591"/>
                <a:gd name="T24" fmla="*/ 579 w 589"/>
                <a:gd name="T25" fmla="*/ 359 h 591"/>
                <a:gd name="T26" fmla="*/ 584 w 589"/>
                <a:gd name="T27" fmla="*/ 332 h 591"/>
                <a:gd name="T28" fmla="*/ 589 w 589"/>
                <a:gd name="T29" fmla="*/ 302 h 591"/>
                <a:gd name="T30" fmla="*/ 587 w 589"/>
                <a:gd name="T31" fmla="*/ 272 h 591"/>
                <a:gd name="T32" fmla="*/ 584 w 589"/>
                <a:gd name="T33" fmla="*/ 240 h 591"/>
                <a:gd name="T34" fmla="*/ 577 w 589"/>
                <a:gd name="T35" fmla="*/ 212 h 591"/>
                <a:gd name="T36" fmla="*/ 567 w 589"/>
                <a:gd name="T37" fmla="*/ 185 h 591"/>
                <a:gd name="T38" fmla="*/ 557 w 589"/>
                <a:gd name="T39" fmla="*/ 160 h 591"/>
                <a:gd name="T40" fmla="*/ 542 w 589"/>
                <a:gd name="T41" fmla="*/ 135 h 591"/>
                <a:gd name="T42" fmla="*/ 524 w 589"/>
                <a:gd name="T43" fmla="*/ 112 h 591"/>
                <a:gd name="T44" fmla="*/ 492 w 589"/>
                <a:gd name="T45" fmla="*/ 75 h 591"/>
                <a:gd name="T46" fmla="*/ 465 w 589"/>
                <a:gd name="T47" fmla="*/ 52 h 591"/>
                <a:gd name="T48" fmla="*/ 440 w 589"/>
                <a:gd name="T49" fmla="*/ 37 h 591"/>
                <a:gd name="T50" fmla="*/ 415 w 589"/>
                <a:gd name="T51" fmla="*/ 25 h 591"/>
                <a:gd name="T52" fmla="*/ 387 w 589"/>
                <a:gd name="T53" fmla="*/ 15 h 591"/>
                <a:gd name="T54" fmla="*/ 360 w 589"/>
                <a:gd name="T55" fmla="*/ 5 h 591"/>
                <a:gd name="T56" fmla="*/ 330 w 589"/>
                <a:gd name="T57" fmla="*/ 0 h 591"/>
                <a:gd name="T58" fmla="*/ 302 w 589"/>
                <a:gd name="T59" fmla="*/ 0 h 591"/>
                <a:gd name="T60" fmla="*/ 270 w 589"/>
                <a:gd name="T61" fmla="*/ 0 h 591"/>
                <a:gd name="T62" fmla="*/ 240 w 589"/>
                <a:gd name="T63" fmla="*/ 3 h 591"/>
                <a:gd name="T64" fmla="*/ 213 w 589"/>
                <a:gd name="T65" fmla="*/ 10 h 591"/>
                <a:gd name="T66" fmla="*/ 185 w 589"/>
                <a:gd name="T67" fmla="*/ 20 h 591"/>
                <a:gd name="T68" fmla="*/ 158 w 589"/>
                <a:gd name="T69" fmla="*/ 30 h 591"/>
                <a:gd name="T70" fmla="*/ 135 w 589"/>
                <a:gd name="T71" fmla="*/ 45 h 591"/>
                <a:gd name="T72" fmla="*/ 110 w 589"/>
                <a:gd name="T73" fmla="*/ 60 h 591"/>
                <a:gd name="T74" fmla="*/ 75 w 589"/>
                <a:gd name="T75" fmla="*/ 95 h 591"/>
                <a:gd name="T76" fmla="*/ 53 w 589"/>
                <a:gd name="T77" fmla="*/ 122 h 591"/>
                <a:gd name="T78" fmla="*/ 38 w 589"/>
                <a:gd name="T79" fmla="*/ 147 h 591"/>
                <a:gd name="T80" fmla="*/ 25 w 589"/>
                <a:gd name="T81" fmla="*/ 172 h 591"/>
                <a:gd name="T82" fmla="*/ 15 w 589"/>
                <a:gd name="T83" fmla="*/ 200 h 591"/>
                <a:gd name="T84" fmla="*/ 5 w 589"/>
                <a:gd name="T85" fmla="*/ 227 h 591"/>
                <a:gd name="T86" fmla="*/ 0 w 589"/>
                <a:gd name="T87" fmla="*/ 257 h 591"/>
                <a:gd name="T88" fmla="*/ 0 w 589"/>
                <a:gd name="T89" fmla="*/ 287 h 591"/>
                <a:gd name="T90" fmla="*/ 0 w 589"/>
                <a:gd name="T91" fmla="*/ 317 h 591"/>
                <a:gd name="T92" fmla="*/ 3 w 589"/>
                <a:gd name="T93" fmla="*/ 344 h 591"/>
                <a:gd name="T94" fmla="*/ 10 w 589"/>
                <a:gd name="T95" fmla="*/ 374 h 591"/>
                <a:gd name="T96" fmla="*/ 20 w 589"/>
                <a:gd name="T97" fmla="*/ 402 h 591"/>
                <a:gd name="T98" fmla="*/ 30 w 589"/>
                <a:gd name="T99" fmla="*/ 427 h 591"/>
                <a:gd name="T100" fmla="*/ 45 w 589"/>
                <a:gd name="T101" fmla="*/ 452 h 591"/>
                <a:gd name="T102" fmla="*/ 60 w 589"/>
                <a:gd name="T103" fmla="*/ 477 h 591"/>
                <a:gd name="T104" fmla="*/ 95 w 589"/>
                <a:gd name="T105" fmla="*/ 511 h 591"/>
                <a:gd name="T106" fmla="*/ 123 w 589"/>
                <a:gd name="T107" fmla="*/ 534 h 591"/>
                <a:gd name="T108" fmla="*/ 148 w 589"/>
                <a:gd name="T109" fmla="*/ 549 h 591"/>
                <a:gd name="T110" fmla="*/ 173 w 589"/>
                <a:gd name="T111" fmla="*/ 564 h 591"/>
                <a:gd name="T112" fmla="*/ 198 w 589"/>
                <a:gd name="T113" fmla="*/ 571 h 591"/>
                <a:gd name="T114" fmla="*/ 225 w 589"/>
                <a:gd name="T115" fmla="*/ 581 h 591"/>
                <a:gd name="T116" fmla="*/ 255 w 589"/>
                <a:gd name="T117" fmla="*/ 586 h 591"/>
                <a:gd name="T118" fmla="*/ 285 w 589"/>
                <a:gd name="T119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9" h="591">
                  <a:moveTo>
                    <a:pt x="295" y="591"/>
                  </a:moveTo>
                  <a:lnTo>
                    <a:pt x="302" y="589"/>
                  </a:lnTo>
                  <a:lnTo>
                    <a:pt x="307" y="589"/>
                  </a:lnTo>
                  <a:lnTo>
                    <a:pt x="315" y="589"/>
                  </a:lnTo>
                  <a:lnTo>
                    <a:pt x="322" y="589"/>
                  </a:lnTo>
                  <a:lnTo>
                    <a:pt x="330" y="586"/>
                  </a:lnTo>
                  <a:lnTo>
                    <a:pt x="337" y="586"/>
                  </a:lnTo>
                  <a:lnTo>
                    <a:pt x="345" y="584"/>
                  </a:lnTo>
                  <a:lnTo>
                    <a:pt x="352" y="584"/>
                  </a:lnTo>
                  <a:lnTo>
                    <a:pt x="360" y="581"/>
                  </a:lnTo>
                  <a:lnTo>
                    <a:pt x="367" y="579"/>
                  </a:lnTo>
                  <a:lnTo>
                    <a:pt x="372" y="576"/>
                  </a:lnTo>
                  <a:lnTo>
                    <a:pt x="380" y="576"/>
                  </a:lnTo>
                  <a:lnTo>
                    <a:pt x="387" y="571"/>
                  </a:lnTo>
                  <a:lnTo>
                    <a:pt x="395" y="571"/>
                  </a:lnTo>
                  <a:lnTo>
                    <a:pt x="402" y="569"/>
                  </a:lnTo>
                  <a:lnTo>
                    <a:pt x="410" y="566"/>
                  </a:lnTo>
                  <a:lnTo>
                    <a:pt x="415" y="564"/>
                  </a:lnTo>
                  <a:lnTo>
                    <a:pt x="422" y="559"/>
                  </a:lnTo>
                  <a:lnTo>
                    <a:pt x="427" y="556"/>
                  </a:lnTo>
                  <a:lnTo>
                    <a:pt x="432" y="554"/>
                  </a:lnTo>
                  <a:lnTo>
                    <a:pt x="440" y="549"/>
                  </a:lnTo>
                  <a:lnTo>
                    <a:pt x="445" y="546"/>
                  </a:lnTo>
                  <a:lnTo>
                    <a:pt x="452" y="541"/>
                  </a:lnTo>
                  <a:lnTo>
                    <a:pt x="460" y="539"/>
                  </a:lnTo>
                  <a:lnTo>
                    <a:pt x="465" y="534"/>
                  </a:lnTo>
                  <a:lnTo>
                    <a:pt x="470" y="529"/>
                  </a:lnTo>
                  <a:lnTo>
                    <a:pt x="475" y="526"/>
                  </a:lnTo>
                  <a:lnTo>
                    <a:pt x="482" y="521"/>
                  </a:lnTo>
                  <a:lnTo>
                    <a:pt x="492" y="511"/>
                  </a:lnTo>
                  <a:lnTo>
                    <a:pt x="502" y="504"/>
                  </a:lnTo>
                  <a:lnTo>
                    <a:pt x="512" y="492"/>
                  </a:lnTo>
                  <a:lnTo>
                    <a:pt x="519" y="482"/>
                  </a:lnTo>
                  <a:lnTo>
                    <a:pt x="524" y="477"/>
                  </a:lnTo>
                  <a:lnTo>
                    <a:pt x="529" y="472"/>
                  </a:lnTo>
                  <a:lnTo>
                    <a:pt x="532" y="464"/>
                  </a:lnTo>
                  <a:lnTo>
                    <a:pt x="537" y="459"/>
                  </a:lnTo>
                  <a:lnTo>
                    <a:pt x="542" y="452"/>
                  </a:lnTo>
                  <a:lnTo>
                    <a:pt x="544" y="447"/>
                  </a:lnTo>
                  <a:lnTo>
                    <a:pt x="549" y="439"/>
                  </a:lnTo>
                  <a:lnTo>
                    <a:pt x="552" y="434"/>
                  </a:lnTo>
                  <a:lnTo>
                    <a:pt x="557" y="427"/>
                  </a:lnTo>
                  <a:lnTo>
                    <a:pt x="559" y="422"/>
                  </a:lnTo>
                  <a:lnTo>
                    <a:pt x="562" y="417"/>
                  </a:lnTo>
                  <a:lnTo>
                    <a:pt x="564" y="409"/>
                  </a:lnTo>
                  <a:lnTo>
                    <a:pt x="567" y="402"/>
                  </a:lnTo>
                  <a:lnTo>
                    <a:pt x="569" y="394"/>
                  </a:lnTo>
                  <a:lnTo>
                    <a:pt x="572" y="389"/>
                  </a:lnTo>
                  <a:lnTo>
                    <a:pt x="574" y="382"/>
                  </a:lnTo>
                  <a:lnTo>
                    <a:pt x="577" y="374"/>
                  </a:lnTo>
                  <a:lnTo>
                    <a:pt x="579" y="367"/>
                  </a:lnTo>
                  <a:lnTo>
                    <a:pt x="579" y="359"/>
                  </a:lnTo>
                  <a:lnTo>
                    <a:pt x="582" y="354"/>
                  </a:lnTo>
                  <a:lnTo>
                    <a:pt x="584" y="344"/>
                  </a:lnTo>
                  <a:lnTo>
                    <a:pt x="584" y="339"/>
                  </a:lnTo>
                  <a:lnTo>
                    <a:pt x="584" y="332"/>
                  </a:lnTo>
                  <a:lnTo>
                    <a:pt x="587" y="324"/>
                  </a:lnTo>
                  <a:lnTo>
                    <a:pt x="587" y="317"/>
                  </a:lnTo>
                  <a:lnTo>
                    <a:pt x="589" y="309"/>
                  </a:lnTo>
                  <a:lnTo>
                    <a:pt x="589" y="302"/>
                  </a:lnTo>
                  <a:lnTo>
                    <a:pt x="589" y="297"/>
                  </a:lnTo>
                  <a:lnTo>
                    <a:pt x="589" y="287"/>
                  </a:lnTo>
                  <a:lnTo>
                    <a:pt x="589" y="279"/>
                  </a:lnTo>
                  <a:lnTo>
                    <a:pt x="587" y="272"/>
                  </a:lnTo>
                  <a:lnTo>
                    <a:pt x="587" y="264"/>
                  </a:lnTo>
                  <a:lnTo>
                    <a:pt x="584" y="257"/>
                  </a:lnTo>
                  <a:lnTo>
                    <a:pt x="584" y="250"/>
                  </a:lnTo>
                  <a:lnTo>
                    <a:pt x="584" y="240"/>
                  </a:lnTo>
                  <a:lnTo>
                    <a:pt x="582" y="235"/>
                  </a:lnTo>
                  <a:lnTo>
                    <a:pt x="579" y="227"/>
                  </a:lnTo>
                  <a:lnTo>
                    <a:pt x="579" y="220"/>
                  </a:lnTo>
                  <a:lnTo>
                    <a:pt x="577" y="212"/>
                  </a:lnTo>
                  <a:lnTo>
                    <a:pt x="574" y="207"/>
                  </a:lnTo>
                  <a:lnTo>
                    <a:pt x="572" y="200"/>
                  </a:lnTo>
                  <a:lnTo>
                    <a:pt x="569" y="192"/>
                  </a:lnTo>
                  <a:lnTo>
                    <a:pt x="567" y="185"/>
                  </a:lnTo>
                  <a:lnTo>
                    <a:pt x="564" y="180"/>
                  </a:lnTo>
                  <a:lnTo>
                    <a:pt x="562" y="172"/>
                  </a:lnTo>
                  <a:lnTo>
                    <a:pt x="559" y="165"/>
                  </a:lnTo>
                  <a:lnTo>
                    <a:pt x="557" y="160"/>
                  </a:lnTo>
                  <a:lnTo>
                    <a:pt x="552" y="152"/>
                  </a:lnTo>
                  <a:lnTo>
                    <a:pt x="549" y="147"/>
                  </a:lnTo>
                  <a:lnTo>
                    <a:pt x="544" y="142"/>
                  </a:lnTo>
                  <a:lnTo>
                    <a:pt x="542" y="135"/>
                  </a:lnTo>
                  <a:lnTo>
                    <a:pt x="537" y="130"/>
                  </a:lnTo>
                  <a:lnTo>
                    <a:pt x="532" y="122"/>
                  </a:lnTo>
                  <a:lnTo>
                    <a:pt x="529" y="117"/>
                  </a:lnTo>
                  <a:lnTo>
                    <a:pt x="524" y="112"/>
                  </a:lnTo>
                  <a:lnTo>
                    <a:pt x="519" y="107"/>
                  </a:lnTo>
                  <a:lnTo>
                    <a:pt x="512" y="95"/>
                  </a:lnTo>
                  <a:lnTo>
                    <a:pt x="502" y="87"/>
                  </a:lnTo>
                  <a:lnTo>
                    <a:pt x="492" y="75"/>
                  </a:lnTo>
                  <a:lnTo>
                    <a:pt x="482" y="65"/>
                  </a:lnTo>
                  <a:lnTo>
                    <a:pt x="475" y="60"/>
                  </a:lnTo>
                  <a:lnTo>
                    <a:pt x="470" y="57"/>
                  </a:lnTo>
                  <a:lnTo>
                    <a:pt x="465" y="52"/>
                  </a:lnTo>
                  <a:lnTo>
                    <a:pt x="460" y="50"/>
                  </a:lnTo>
                  <a:lnTo>
                    <a:pt x="452" y="45"/>
                  </a:lnTo>
                  <a:lnTo>
                    <a:pt x="445" y="40"/>
                  </a:lnTo>
                  <a:lnTo>
                    <a:pt x="440" y="37"/>
                  </a:lnTo>
                  <a:lnTo>
                    <a:pt x="432" y="35"/>
                  </a:lnTo>
                  <a:lnTo>
                    <a:pt x="427" y="30"/>
                  </a:lnTo>
                  <a:lnTo>
                    <a:pt x="422" y="27"/>
                  </a:lnTo>
                  <a:lnTo>
                    <a:pt x="415" y="25"/>
                  </a:lnTo>
                  <a:lnTo>
                    <a:pt x="410" y="22"/>
                  </a:lnTo>
                  <a:lnTo>
                    <a:pt x="402" y="20"/>
                  </a:lnTo>
                  <a:lnTo>
                    <a:pt x="395" y="15"/>
                  </a:lnTo>
                  <a:lnTo>
                    <a:pt x="387" y="15"/>
                  </a:lnTo>
                  <a:lnTo>
                    <a:pt x="380" y="12"/>
                  </a:lnTo>
                  <a:lnTo>
                    <a:pt x="372" y="10"/>
                  </a:lnTo>
                  <a:lnTo>
                    <a:pt x="367" y="8"/>
                  </a:lnTo>
                  <a:lnTo>
                    <a:pt x="360" y="5"/>
                  </a:lnTo>
                  <a:lnTo>
                    <a:pt x="352" y="5"/>
                  </a:lnTo>
                  <a:lnTo>
                    <a:pt x="345" y="3"/>
                  </a:lnTo>
                  <a:lnTo>
                    <a:pt x="337" y="3"/>
                  </a:lnTo>
                  <a:lnTo>
                    <a:pt x="330" y="0"/>
                  </a:lnTo>
                  <a:lnTo>
                    <a:pt x="322" y="0"/>
                  </a:lnTo>
                  <a:lnTo>
                    <a:pt x="315" y="0"/>
                  </a:lnTo>
                  <a:lnTo>
                    <a:pt x="307" y="0"/>
                  </a:lnTo>
                  <a:lnTo>
                    <a:pt x="302" y="0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80" y="0"/>
                  </a:lnTo>
                  <a:lnTo>
                    <a:pt x="270" y="0"/>
                  </a:lnTo>
                  <a:lnTo>
                    <a:pt x="262" y="0"/>
                  </a:lnTo>
                  <a:lnTo>
                    <a:pt x="255" y="0"/>
                  </a:lnTo>
                  <a:lnTo>
                    <a:pt x="247" y="3"/>
                  </a:lnTo>
                  <a:lnTo>
                    <a:pt x="240" y="3"/>
                  </a:lnTo>
                  <a:lnTo>
                    <a:pt x="235" y="5"/>
                  </a:lnTo>
                  <a:lnTo>
                    <a:pt x="225" y="5"/>
                  </a:lnTo>
                  <a:lnTo>
                    <a:pt x="220" y="8"/>
                  </a:lnTo>
                  <a:lnTo>
                    <a:pt x="213" y="10"/>
                  </a:lnTo>
                  <a:lnTo>
                    <a:pt x="205" y="12"/>
                  </a:lnTo>
                  <a:lnTo>
                    <a:pt x="198" y="15"/>
                  </a:lnTo>
                  <a:lnTo>
                    <a:pt x="193" y="15"/>
                  </a:lnTo>
                  <a:lnTo>
                    <a:pt x="185" y="20"/>
                  </a:lnTo>
                  <a:lnTo>
                    <a:pt x="180" y="22"/>
                  </a:lnTo>
                  <a:lnTo>
                    <a:pt x="173" y="25"/>
                  </a:lnTo>
                  <a:lnTo>
                    <a:pt x="165" y="27"/>
                  </a:lnTo>
                  <a:lnTo>
                    <a:pt x="158" y="30"/>
                  </a:lnTo>
                  <a:lnTo>
                    <a:pt x="153" y="35"/>
                  </a:lnTo>
                  <a:lnTo>
                    <a:pt x="148" y="37"/>
                  </a:lnTo>
                  <a:lnTo>
                    <a:pt x="140" y="40"/>
                  </a:lnTo>
                  <a:lnTo>
                    <a:pt x="135" y="45"/>
                  </a:lnTo>
                  <a:lnTo>
                    <a:pt x="128" y="50"/>
                  </a:lnTo>
                  <a:lnTo>
                    <a:pt x="123" y="52"/>
                  </a:lnTo>
                  <a:lnTo>
                    <a:pt x="115" y="57"/>
                  </a:lnTo>
                  <a:lnTo>
                    <a:pt x="110" y="60"/>
                  </a:lnTo>
                  <a:lnTo>
                    <a:pt x="105" y="65"/>
                  </a:lnTo>
                  <a:lnTo>
                    <a:pt x="95" y="75"/>
                  </a:lnTo>
                  <a:lnTo>
                    <a:pt x="85" y="87"/>
                  </a:lnTo>
                  <a:lnTo>
                    <a:pt x="75" y="95"/>
                  </a:lnTo>
                  <a:lnTo>
                    <a:pt x="65" y="107"/>
                  </a:lnTo>
                  <a:lnTo>
                    <a:pt x="60" y="112"/>
                  </a:lnTo>
                  <a:lnTo>
                    <a:pt x="58" y="117"/>
                  </a:lnTo>
                  <a:lnTo>
                    <a:pt x="53" y="122"/>
                  </a:lnTo>
                  <a:lnTo>
                    <a:pt x="50" y="130"/>
                  </a:lnTo>
                  <a:lnTo>
                    <a:pt x="45" y="135"/>
                  </a:lnTo>
                  <a:lnTo>
                    <a:pt x="40" y="142"/>
                  </a:lnTo>
                  <a:lnTo>
                    <a:pt x="38" y="147"/>
                  </a:lnTo>
                  <a:lnTo>
                    <a:pt x="33" y="152"/>
                  </a:lnTo>
                  <a:lnTo>
                    <a:pt x="30" y="160"/>
                  </a:lnTo>
                  <a:lnTo>
                    <a:pt x="28" y="165"/>
                  </a:lnTo>
                  <a:lnTo>
                    <a:pt x="25" y="172"/>
                  </a:lnTo>
                  <a:lnTo>
                    <a:pt x="23" y="180"/>
                  </a:lnTo>
                  <a:lnTo>
                    <a:pt x="20" y="185"/>
                  </a:lnTo>
                  <a:lnTo>
                    <a:pt x="18" y="192"/>
                  </a:lnTo>
                  <a:lnTo>
                    <a:pt x="15" y="200"/>
                  </a:lnTo>
                  <a:lnTo>
                    <a:pt x="13" y="207"/>
                  </a:lnTo>
                  <a:lnTo>
                    <a:pt x="10" y="212"/>
                  </a:lnTo>
                  <a:lnTo>
                    <a:pt x="8" y="220"/>
                  </a:lnTo>
                  <a:lnTo>
                    <a:pt x="5" y="227"/>
                  </a:lnTo>
                  <a:lnTo>
                    <a:pt x="5" y="235"/>
                  </a:lnTo>
                  <a:lnTo>
                    <a:pt x="3" y="240"/>
                  </a:lnTo>
                  <a:lnTo>
                    <a:pt x="3" y="250"/>
                  </a:lnTo>
                  <a:lnTo>
                    <a:pt x="0" y="257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0" y="287"/>
                  </a:lnTo>
                  <a:lnTo>
                    <a:pt x="0" y="297"/>
                  </a:lnTo>
                  <a:lnTo>
                    <a:pt x="0" y="302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9"/>
                  </a:lnTo>
                  <a:lnTo>
                    <a:pt x="3" y="344"/>
                  </a:lnTo>
                  <a:lnTo>
                    <a:pt x="5" y="354"/>
                  </a:lnTo>
                  <a:lnTo>
                    <a:pt x="5" y="359"/>
                  </a:lnTo>
                  <a:lnTo>
                    <a:pt x="8" y="367"/>
                  </a:lnTo>
                  <a:lnTo>
                    <a:pt x="10" y="374"/>
                  </a:lnTo>
                  <a:lnTo>
                    <a:pt x="13" y="382"/>
                  </a:lnTo>
                  <a:lnTo>
                    <a:pt x="15" y="389"/>
                  </a:lnTo>
                  <a:lnTo>
                    <a:pt x="18" y="394"/>
                  </a:lnTo>
                  <a:lnTo>
                    <a:pt x="20" y="402"/>
                  </a:lnTo>
                  <a:lnTo>
                    <a:pt x="23" y="409"/>
                  </a:lnTo>
                  <a:lnTo>
                    <a:pt x="25" y="417"/>
                  </a:lnTo>
                  <a:lnTo>
                    <a:pt x="28" y="422"/>
                  </a:lnTo>
                  <a:lnTo>
                    <a:pt x="30" y="427"/>
                  </a:lnTo>
                  <a:lnTo>
                    <a:pt x="33" y="434"/>
                  </a:lnTo>
                  <a:lnTo>
                    <a:pt x="38" y="439"/>
                  </a:lnTo>
                  <a:lnTo>
                    <a:pt x="40" y="447"/>
                  </a:lnTo>
                  <a:lnTo>
                    <a:pt x="45" y="452"/>
                  </a:lnTo>
                  <a:lnTo>
                    <a:pt x="50" y="459"/>
                  </a:lnTo>
                  <a:lnTo>
                    <a:pt x="53" y="464"/>
                  </a:lnTo>
                  <a:lnTo>
                    <a:pt x="58" y="472"/>
                  </a:lnTo>
                  <a:lnTo>
                    <a:pt x="60" y="477"/>
                  </a:lnTo>
                  <a:lnTo>
                    <a:pt x="65" y="482"/>
                  </a:lnTo>
                  <a:lnTo>
                    <a:pt x="75" y="492"/>
                  </a:lnTo>
                  <a:lnTo>
                    <a:pt x="85" y="504"/>
                  </a:lnTo>
                  <a:lnTo>
                    <a:pt x="95" y="511"/>
                  </a:lnTo>
                  <a:lnTo>
                    <a:pt x="105" y="521"/>
                  </a:lnTo>
                  <a:lnTo>
                    <a:pt x="110" y="526"/>
                  </a:lnTo>
                  <a:lnTo>
                    <a:pt x="115" y="529"/>
                  </a:lnTo>
                  <a:lnTo>
                    <a:pt x="123" y="534"/>
                  </a:lnTo>
                  <a:lnTo>
                    <a:pt x="128" y="539"/>
                  </a:lnTo>
                  <a:lnTo>
                    <a:pt x="135" y="541"/>
                  </a:lnTo>
                  <a:lnTo>
                    <a:pt x="140" y="546"/>
                  </a:lnTo>
                  <a:lnTo>
                    <a:pt x="148" y="549"/>
                  </a:lnTo>
                  <a:lnTo>
                    <a:pt x="153" y="554"/>
                  </a:lnTo>
                  <a:lnTo>
                    <a:pt x="158" y="556"/>
                  </a:lnTo>
                  <a:lnTo>
                    <a:pt x="165" y="559"/>
                  </a:lnTo>
                  <a:lnTo>
                    <a:pt x="173" y="564"/>
                  </a:lnTo>
                  <a:lnTo>
                    <a:pt x="180" y="566"/>
                  </a:lnTo>
                  <a:lnTo>
                    <a:pt x="185" y="569"/>
                  </a:lnTo>
                  <a:lnTo>
                    <a:pt x="193" y="571"/>
                  </a:lnTo>
                  <a:lnTo>
                    <a:pt x="198" y="571"/>
                  </a:lnTo>
                  <a:lnTo>
                    <a:pt x="205" y="576"/>
                  </a:lnTo>
                  <a:lnTo>
                    <a:pt x="213" y="576"/>
                  </a:lnTo>
                  <a:lnTo>
                    <a:pt x="220" y="579"/>
                  </a:lnTo>
                  <a:lnTo>
                    <a:pt x="225" y="581"/>
                  </a:lnTo>
                  <a:lnTo>
                    <a:pt x="235" y="584"/>
                  </a:lnTo>
                  <a:lnTo>
                    <a:pt x="240" y="584"/>
                  </a:lnTo>
                  <a:lnTo>
                    <a:pt x="247" y="586"/>
                  </a:lnTo>
                  <a:lnTo>
                    <a:pt x="255" y="586"/>
                  </a:lnTo>
                  <a:lnTo>
                    <a:pt x="262" y="589"/>
                  </a:lnTo>
                  <a:lnTo>
                    <a:pt x="270" y="589"/>
                  </a:lnTo>
                  <a:lnTo>
                    <a:pt x="280" y="589"/>
                  </a:lnTo>
                  <a:lnTo>
                    <a:pt x="285" y="589"/>
                  </a:lnTo>
                  <a:lnTo>
                    <a:pt x="295" y="591"/>
                  </a:lnTo>
                  <a:lnTo>
                    <a:pt x="295" y="591"/>
                  </a:lnTo>
                  <a:close/>
                </a:path>
              </a:pathLst>
            </a:custGeom>
            <a:solidFill>
              <a:srgbClr val="C7A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5590331" y="4008436"/>
              <a:ext cx="641350" cy="646112"/>
            </a:xfrm>
            <a:custGeom>
              <a:avLst/>
              <a:gdLst>
                <a:gd name="T0" fmla="*/ 222 w 404"/>
                <a:gd name="T1" fmla="*/ 405 h 407"/>
                <a:gd name="T2" fmla="*/ 249 w 404"/>
                <a:gd name="T3" fmla="*/ 400 h 407"/>
                <a:gd name="T4" fmla="*/ 279 w 404"/>
                <a:gd name="T5" fmla="*/ 390 h 407"/>
                <a:gd name="T6" fmla="*/ 304 w 404"/>
                <a:gd name="T7" fmla="*/ 375 h 407"/>
                <a:gd name="T8" fmla="*/ 329 w 404"/>
                <a:gd name="T9" fmla="*/ 357 h 407"/>
                <a:gd name="T10" fmla="*/ 352 w 404"/>
                <a:gd name="T11" fmla="*/ 337 h 407"/>
                <a:gd name="T12" fmla="*/ 369 w 404"/>
                <a:gd name="T13" fmla="*/ 315 h 407"/>
                <a:gd name="T14" fmla="*/ 384 w 404"/>
                <a:gd name="T15" fmla="*/ 290 h 407"/>
                <a:gd name="T16" fmla="*/ 394 w 404"/>
                <a:gd name="T17" fmla="*/ 262 h 407"/>
                <a:gd name="T18" fmla="*/ 401 w 404"/>
                <a:gd name="T19" fmla="*/ 232 h 407"/>
                <a:gd name="T20" fmla="*/ 404 w 404"/>
                <a:gd name="T21" fmla="*/ 205 h 407"/>
                <a:gd name="T22" fmla="*/ 401 w 404"/>
                <a:gd name="T23" fmla="*/ 170 h 407"/>
                <a:gd name="T24" fmla="*/ 394 w 404"/>
                <a:gd name="T25" fmla="*/ 143 h 407"/>
                <a:gd name="T26" fmla="*/ 384 w 404"/>
                <a:gd name="T27" fmla="*/ 115 h 407"/>
                <a:gd name="T28" fmla="*/ 369 w 404"/>
                <a:gd name="T29" fmla="*/ 88 h 407"/>
                <a:gd name="T30" fmla="*/ 352 w 404"/>
                <a:gd name="T31" fmla="*/ 65 h 407"/>
                <a:gd name="T32" fmla="*/ 329 w 404"/>
                <a:gd name="T33" fmla="*/ 45 h 407"/>
                <a:gd name="T34" fmla="*/ 304 w 404"/>
                <a:gd name="T35" fmla="*/ 28 h 407"/>
                <a:gd name="T36" fmla="*/ 279 w 404"/>
                <a:gd name="T37" fmla="*/ 15 h 407"/>
                <a:gd name="T38" fmla="*/ 249 w 404"/>
                <a:gd name="T39" fmla="*/ 5 h 407"/>
                <a:gd name="T40" fmla="*/ 222 w 404"/>
                <a:gd name="T41" fmla="*/ 0 h 407"/>
                <a:gd name="T42" fmla="*/ 189 w 404"/>
                <a:gd name="T43" fmla="*/ 0 h 407"/>
                <a:gd name="T44" fmla="*/ 159 w 404"/>
                <a:gd name="T45" fmla="*/ 3 h 407"/>
                <a:gd name="T46" fmla="*/ 129 w 404"/>
                <a:gd name="T47" fmla="*/ 10 h 407"/>
                <a:gd name="T48" fmla="*/ 102 w 404"/>
                <a:gd name="T49" fmla="*/ 23 h 407"/>
                <a:gd name="T50" fmla="*/ 77 w 404"/>
                <a:gd name="T51" fmla="*/ 40 h 407"/>
                <a:gd name="T52" fmla="*/ 57 w 404"/>
                <a:gd name="T53" fmla="*/ 60 h 407"/>
                <a:gd name="T54" fmla="*/ 37 w 404"/>
                <a:gd name="T55" fmla="*/ 80 h 407"/>
                <a:gd name="T56" fmla="*/ 22 w 404"/>
                <a:gd name="T57" fmla="*/ 105 h 407"/>
                <a:gd name="T58" fmla="*/ 10 w 404"/>
                <a:gd name="T59" fmla="*/ 133 h 407"/>
                <a:gd name="T60" fmla="*/ 2 w 404"/>
                <a:gd name="T61" fmla="*/ 162 h 407"/>
                <a:gd name="T62" fmla="*/ 0 w 404"/>
                <a:gd name="T63" fmla="*/ 192 h 407"/>
                <a:gd name="T64" fmla="*/ 0 w 404"/>
                <a:gd name="T65" fmla="*/ 222 h 407"/>
                <a:gd name="T66" fmla="*/ 5 w 404"/>
                <a:gd name="T67" fmla="*/ 252 h 407"/>
                <a:gd name="T68" fmla="*/ 15 w 404"/>
                <a:gd name="T69" fmla="*/ 282 h 407"/>
                <a:gd name="T70" fmla="*/ 25 w 404"/>
                <a:gd name="T71" fmla="*/ 307 h 407"/>
                <a:gd name="T72" fmla="*/ 42 w 404"/>
                <a:gd name="T73" fmla="*/ 330 h 407"/>
                <a:gd name="T74" fmla="*/ 65 w 404"/>
                <a:gd name="T75" fmla="*/ 352 h 407"/>
                <a:gd name="T76" fmla="*/ 87 w 404"/>
                <a:gd name="T77" fmla="*/ 370 h 407"/>
                <a:gd name="T78" fmla="*/ 112 w 404"/>
                <a:gd name="T79" fmla="*/ 385 h 407"/>
                <a:gd name="T80" fmla="*/ 139 w 404"/>
                <a:gd name="T81" fmla="*/ 397 h 407"/>
                <a:gd name="T82" fmla="*/ 169 w 404"/>
                <a:gd name="T83" fmla="*/ 402 h 407"/>
                <a:gd name="T84" fmla="*/ 202 w 404"/>
                <a:gd name="T8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4" h="407">
                  <a:moveTo>
                    <a:pt x="202" y="407"/>
                  </a:moveTo>
                  <a:lnTo>
                    <a:pt x="212" y="407"/>
                  </a:lnTo>
                  <a:lnTo>
                    <a:pt x="222" y="405"/>
                  </a:lnTo>
                  <a:lnTo>
                    <a:pt x="232" y="402"/>
                  </a:lnTo>
                  <a:lnTo>
                    <a:pt x="242" y="402"/>
                  </a:lnTo>
                  <a:lnTo>
                    <a:pt x="249" y="400"/>
                  </a:lnTo>
                  <a:lnTo>
                    <a:pt x="259" y="397"/>
                  </a:lnTo>
                  <a:lnTo>
                    <a:pt x="269" y="392"/>
                  </a:lnTo>
                  <a:lnTo>
                    <a:pt x="279" y="390"/>
                  </a:lnTo>
                  <a:lnTo>
                    <a:pt x="287" y="385"/>
                  </a:lnTo>
                  <a:lnTo>
                    <a:pt x="297" y="380"/>
                  </a:lnTo>
                  <a:lnTo>
                    <a:pt x="304" y="375"/>
                  </a:lnTo>
                  <a:lnTo>
                    <a:pt x="314" y="370"/>
                  </a:lnTo>
                  <a:lnTo>
                    <a:pt x="322" y="365"/>
                  </a:lnTo>
                  <a:lnTo>
                    <a:pt x="329" y="357"/>
                  </a:lnTo>
                  <a:lnTo>
                    <a:pt x="337" y="352"/>
                  </a:lnTo>
                  <a:lnTo>
                    <a:pt x="344" y="347"/>
                  </a:lnTo>
                  <a:lnTo>
                    <a:pt x="352" y="337"/>
                  </a:lnTo>
                  <a:lnTo>
                    <a:pt x="357" y="330"/>
                  </a:lnTo>
                  <a:lnTo>
                    <a:pt x="364" y="322"/>
                  </a:lnTo>
                  <a:lnTo>
                    <a:pt x="369" y="315"/>
                  </a:lnTo>
                  <a:lnTo>
                    <a:pt x="374" y="307"/>
                  </a:lnTo>
                  <a:lnTo>
                    <a:pt x="379" y="297"/>
                  </a:lnTo>
                  <a:lnTo>
                    <a:pt x="384" y="290"/>
                  </a:lnTo>
                  <a:lnTo>
                    <a:pt x="389" y="282"/>
                  </a:lnTo>
                  <a:lnTo>
                    <a:pt x="391" y="270"/>
                  </a:lnTo>
                  <a:lnTo>
                    <a:pt x="394" y="262"/>
                  </a:lnTo>
                  <a:lnTo>
                    <a:pt x="396" y="252"/>
                  </a:lnTo>
                  <a:lnTo>
                    <a:pt x="399" y="242"/>
                  </a:lnTo>
                  <a:lnTo>
                    <a:pt x="401" y="232"/>
                  </a:lnTo>
                  <a:lnTo>
                    <a:pt x="404" y="222"/>
                  </a:lnTo>
                  <a:lnTo>
                    <a:pt x="404" y="212"/>
                  </a:lnTo>
                  <a:lnTo>
                    <a:pt x="404" y="205"/>
                  </a:lnTo>
                  <a:lnTo>
                    <a:pt x="404" y="192"/>
                  </a:lnTo>
                  <a:lnTo>
                    <a:pt x="404" y="182"/>
                  </a:lnTo>
                  <a:lnTo>
                    <a:pt x="401" y="170"/>
                  </a:lnTo>
                  <a:lnTo>
                    <a:pt x="399" y="162"/>
                  </a:lnTo>
                  <a:lnTo>
                    <a:pt x="396" y="153"/>
                  </a:lnTo>
                  <a:lnTo>
                    <a:pt x="394" y="143"/>
                  </a:lnTo>
                  <a:lnTo>
                    <a:pt x="391" y="133"/>
                  </a:lnTo>
                  <a:lnTo>
                    <a:pt x="389" y="125"/>
                  </a:lnTo>
                  <a:lnTo>
                    <a:pt x="384" y="115"/>
                  </a:lnTo>
                  <a:lnTo>
                    <a:pt x="379" y="105"/>
                  </a:lnTo>
                  <a:lnTo>
                    <a:pt x="374" y="98"/>
                  </a:lnTo>
                  <a:lnTo>
                    <a:pt x="369" y="88"/>
                  </a:lnTo>
                  <a:lnTo>
                    <a:pt x="364" y="80"/>
                  </a:lnTo>
                  <a:lnTo>
                    <a:pt x="357" y="73"/>
                  </a:lnTo>
                  <a:lnTo>
                    <a:pt x="352" y="65"/>
                  </a:lnTo>
                  <a:lnTo>
                    <a:pt x="344" y="60"/>
                  </a:lnTo>
                  <a:lnTo>
                    <a:pt x="337" y="53"/>
                  </a:lnTo>
                  <a:lnTo>
                    <a:pt x="329" y="45"/>
                  </a:lnTo>
                  <a:lnTo>
                    <a:pt x="322" y="40"/>
                  </a:lnTo>
                  <a:lnTo>
                    <a:pt x="314" y="33"/>
                  </a:lnTo>
                  <a:lnTo>
                    <a:pt x="304" y="28"/>
                  </a:lnTo>
                  <a:lnTo>
                    <a:pt x="297" y="23"/>
                  </a:lnTo>
                  <a:lnTo>
                    <a:pt x="287" y="18"/>
                  </a:lnTo>
                  <a:lnTo>
                    <a:pt x="279" y="15"/>
                  </a:lnTo>
                  <a:lnTo>
                    <a:pt x="269" y="10"/>
                  </a:lnTo>
                  <a:lnTo>
                    <a:pt x="259" y="8"/>
                  </a:lnTo>
                  <a:lnTo>
                    <a:pt x="249" y="5"/>
                  </a:lnTo>
                  <a:lnTo>
                    <a:pt x="242" y="3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2" y="0"/>
                  </a:lnTo>
                  <a:lnTo>
                    <a:pt x="202" y="0"/>
                  </a:lnTo>
                  <a:lnTo>
                    <a:pt x="189" y="0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59" y="3"/>
                  </a:lnTo>
                  <a:lnTo>
                    <a:pt x="149" y="5"/>
                  </a:lnTo>
                  <a:lnTo>
                    <a:pt x="139" y="8"/>
                  </a:lnTo>
                  <a:lnTo>
                    <a:pt x="129" y="10"/>
                  </a:lnTo>
                  <a:lnTo>
                    <a:pt x="122" y="15"/>
                  </a:lnTo>
                  <a:lnTo>
                    <a:pt x="112" y="18"/>
                  </a:lnTo>
                  <a:lnTo>
                    <a:pt x="102" y="23"/>
                  </a:lnTo>
                  <a:lnTo>
                    <a:pt x="95" y="28"/>
                  </a:lnTo>
                  <a:lnTo>
                    <a:pt x="87" y="33"/>
                  </a:lnTo>
                  <a:lnTo>
                    <a:pt x="77" y="40"/>
                  </a:lnTo>
                  <a:lnTo>
                    <a:pt x="70" y="45"/>
                  </a:lnTo>
                  <a:lnTo>
                    <a:pt x="65" y="53"/>
                  </a:lnTo>
                  <a:lnTo>
                    <a:pt x="57" y="60"/>
                  </a:lnTo>
                  <a:lnTo>
                    <a:pt x="50" y="65"/>
                  </a:lnTo>
                  <a:lnTo>
                    <a:pt x="42" y="73"/>
                  </a:lnTo>
                  <a:lnTo>
                    <a:pt x="37" y="80"/>
                  </a:lnTo>
                  <a:lnTo>
                    <a:pt x="32" y="88"/>
                  </a:lnTo>
                  <a:lnTo>
                    <a:pt x="25" y="98"/>
                  </a:lnTo>
                  <a:lnTo>
                    <a:pt x="22" y="105"/>
                  </a:lnTo>
                  <a:lnTo>
                    <a:pt x="17" y="115"/>
                  </a:lnTo>
                  <a:lnTo>
                    <a:pt x="15" y="125"/>
                  </a:lnTo>
                  <a:lnTo>
                    <a:pt x="10" y="133"/>
                  </a:lnTo>
                  <a:lnTo>
                    <a:pt x="7" y="143"/>
                  </a:lnTo>
                  <a:lnTo>
                    <a:pt x="5" y="153"/>
                  </a:lnTo>
                  <a:lnTo>
                    <a:pt x="2" y="162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0" y="205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5" y="252"/>
                  </a:lnTo>
                  <a:lnTo>
                    <a:pt x="7" y="262"/>
                  </a:lnTo>
                  <a:lnTo>
                    <a:pt x="10" y="270"/>
                  </a:lnTo>
                  <a:lnTo>
                    <a:pt x="15" y="282"/>
                  </a:lnTo>
                  <a:lnTo>
                    <a:pt x="17" y="290"/>
                  </a:lnTo>
                  <a:lnTo>
                    <a:pt x="22" y="297"/>
                  </a:lnTo>
                  <a:lnTo>
                    <a:pt x="25" y="307"/>
                  </a:lnTo>
                  <a:lnTo>
                    <a:pt x="32" y="315"/>
                  </a:lnTo>
                  <a:lnTo>
                    <a:pt x="37" y="322"/>
                  </a:lnTo>
                  <a:lnTo>
                    <a:pt x="42" y="330"/>
                  </a:lnTo>
                  <a:lnTo>
                    <a:pt x="50" y="337"/>
                  </a:lnTo>
                  <a:lnTo>
                    <a:pt x="57" y="347"/>
                  </a:lnTo>
                  <a:lnTo>
                    <a:pt x="65" y="352"/>
                  </a:lnTo>
                  <a:lnTo>
                    <a:pt x="70" y="357"/>
                  </a:lnTo>
                  <a:lnTo>
                    <a:pt x="77" y="365"/>
                  </a:lnTo>
                  <a:lnTo>
                    <a:pt x="87" y="370"/>
                  </a:lnTo>
                  <a:lnTo>
                    <a:pt x="95" y="375"/>
                  </a:lnTo>
                  <a:lnTo>
                    <a:pt x="102" y="380"/>
                  </a:lnTo>
                  <a:lnTo>
                    <a:pt x="112" y="385"/>
                  </a:lnTo>
                  <a:lnTo>
                    <a:pt x="122" y="390"/>
                  </a:lnTo>
                  <a:lnTo>
                    <a:pt x="129" y="392"/>
                  </a:lnTo>
                  <a:lnTo>
                    <a:pt x="139" y="397"/>
                  </a:lnTo>
                  <a:lnTo>
                    <a:pt x="149" y="400"/>
                  </a:lnTo>
                  <a:lnTo>
                    <a:pt x="159" y="402"/>
                  </a:lnTo>
                  <a:lnTo>
                    <a:pt x="169" y="402"/>
                  </a:lnTo>
                  <a:lnTo>
                    <a:pt x="179" y="405"/>
                  </a:lnTo>
                  <a:lnTo>
                    <a:pt x="189" y="407"/>
                  </a:lnTo>
                  <a:lnTo>
                    <a:pt x="202" y="407"/>
                  </a:lnTo>
                  <a:lnTo>
                    <a:pt x="202" y="407"/>
                  </a:lnTo>
                  <a:close/>
                </a:path>
              </a:pathLst>
            </a:custGeom>
            <a:solidFill>
              <a:srgbClr val="D6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5752256" y="4119561"/>
              <a:ext cx="396875" cy="400050"/>
            </a:xfrm>
            <a:custGeom>
              <a:avLst/>
              <a:gdLst>
                <a:gd name="T0" fmla="*/ 132 w 250"/>
                <a:gd name="T1" fmla="*/ 252 h 252"/>
                <a:gd name="T2" fmla="*/ 142 w 250"/>
                <a:gd name="T3" fmla="*/ 250 h 252"/>
                <a:gd name="T4" fmla="*/ 155 w 250"/>
                <a:gd name="T5" fmla="*/ 247 h 252"/>
                <a:gd name="T6" fmla="*/ 167 w 250"/>
                <a:gd name="T7" fmla="*/ 245 h 252"/>
                <a:gd name="T8" fmla="*/ 182 w 250"/>
                <a:gd name="T9" fmla="*/ 235 h 252"/>
                <a:gd name="T10" fmla="*/ 202 w 250"/>
                <a:gd name="T11" fmla="*/ 222 h 252"/>
                <a:gd name="T12" fmla="*/ 220 w 250"/>
                <a:gd name="T13" fmla="*/ 205 h 252"/>
                <a:gd name="T14" fmla="*/ 235 w 250"/>
                <a:gd name="T15" fmla="*/ 185 h 252"/>
                <a:gd name="T16" fmla="*/ 240 w 250"/>
                <a:gd name="T17" fmla="*/ 167 h 252"/>
                <a:gd name="T18" fmla="*/ 245 w 250"/>
                <a:gd name="T19" fmla="*/ 155 h 252"/>
                <a:gd name="T20" fmla="*/ 247 w 250"/>
                <a:gd name="T21" fmla="*/ 145 h 252"/>
                <a:gd name="T22" fmla="*/ 250 w 250"/>
                <a:gd name="T23" fmla="*/ 132 h 252"/>
                <a:gd name="T24" fmla="*/ 250 w 250"/>
                <a:gd name="T25" fmla="*/ 117 h 252"/>
                <a:gd name="T26" fmla="*/ 247 w 250"/>
                <a:gd name="T27" fmla="*/ 105 h 252"/>
                <a:gd name="T28" fmla="*/ 245 w 250"/>
                <a:gd name="T29" fmla="*/ 92 h 252"/>
                <a:gd name="T30" fmla="*/ 240 w 250"/>
                <a:gd name="T31" fmla="*/ 80 h 252"/>
                <a:gd name="T32" fmla="*/ 235 w 250"/>
                <a:gd name="T33" fmla="*/ 65 h 252"/>
                <a:gd name="T34" fmla="*/ 220 w 250"/>
                <a:gd name="T35" fmla="*/ 45 h 252"/>
                <a:gd name="T36" fmla="*/ 202 w 250"/>
                <a:gd name="T37" fmla="*/ 28 h 252"/>
                <a:gd name="T38" fmla="*/ 182 w 250"/>
                <a:gd name="T39" fmla="*/ 13 h 252"/>
                <a:gd name="T40" fmla="*/ 167 w 250"/>
                <a:gd name="T41" fmla="*/ 5 h 252"/>
                <a:gd name="T42" fmla="*/ 155 w 250"/>
                <a:gd name="T43" fmla="*/ 3 h 252"/>
                <a:gd name="T44" fmla="*/ 142 w 250"/>
                <a:gd name="T45" fmla="*/ 0 h 252"/>
                <a:gd name="T46" fmla="*/ 132 w 250"/>
                <a:gd name="T47" fmla="*/ 0 h 252"/>
                <a:gd name="T48" fmla="*/ 117 w 250"/>
                <a:gd name="T49" fmla="*/ 0 h 252"/>
                <a:gd name="T50" fmla="*/ 105 w 250"/>
                <a:gd name="T51" fmla="*/ 0 h 252"/>
                <a:gd name="T52" fmla="*/ 92 w 250"/>
                <a:gd name="T53" fmla="*/ 3 h 252"/>
                <a:gd name="T54" fmla="*/ 80 w 250"/>
                <a:gd name="T55" fmla="*/ 5 h 252"/>
                <a:gd name="T56" fmla="*/ 65 w 250"/>
                <a:gd name="T57" fmla="*/ 13 h 252"/>
                <a:gd name="T58" fmla="*/ 45 w 250"/>
                <a:gd name="T59" fmla="*/ 28 h 252"/>
                <a:gd name="T60" fmla="*/ 27 w 250"/>
                <a:gd name="T61" fmla="*/ 45 h 252"/>
                <a:gd name="T62" fmla="*/ 12 w 250"/>
                <a:gd name="T63" fmla="*/ 65 h 252"/>
                <a:gd name="T64" fmla="*/ 5 w 250"/>
                <a:gd name="T65" fmla="*/ 80 h 252"/>
                <a:gd name="T66" fmla="*/ 0 w 250"/>
                <a:gd name="T67" fmla="*/ 92 h 252"/>
                <a:gd name="T68" fmla="*/ 0 w 250"/>
                <a:gd name="T69" fmla="*/ 105 h 252"/>
                <a:gd name="T70" fmla="*/ 0 w 250"/>
                <a:gd name="T71" fmla="*/ 117 h 252"/>
                <a:gd name="T72" fmla="*/ 0 w 250"/>
                <a:gd name="T73" fmla="*/ 132 h 252"/>
                <a:gd name="T74" fmla="*/ 0 w 250"/>
                <a:gd name="T75" fmla="*/ 145 h 252"/>
                <a:gd name="T76" fmla="*/ 0 w 250"/>
                <a:gd name="T77" fmla="*/ 155 h 252"/>
                <a:gd name="T78" fmla="*/ 5 w 250"/>
                <a:gd name="T79" fmla="*/ 167 h 252"/>
                <a:gd name="T80" fmla="*/ 12 w 250"/>
                <a:gd name="T81" fmla="*/ 185 h 252"/>
                <a:gd name="T82" fmla="*/ 27 w 250"/>
                <a:gd name="T83" fmla="*/ 205 h 252"/>
                <a:gd name="T84" fmla="*/ 45 w 250"/>
                <a:gd name="T85" fmla="*/ 222 h 252"/>
                <a:gd name="T86" fmla="*/ 65 w 250"/>
                <a:gd name="T87" fmla="*/ 235 h 252"/>
                <a:gd name="T88" fmla="*/ 80 w 250"/>
                <a:gd name="T89" fmla="*/ 245 h 252"/>
                <a:gd name="T90" fmla="*/ 92 w 250"/>
                <a:gd name="T91" fmla="*/ 247 h 252"/>
                <a:gd name="T92" fmla="*/ 105 w 250"/>
                <a:gd name="T93" fmla="*/ 250 h 252"/>
                <a:gd name="T94" fmla="*/ 117 w 250"/>
                <a:gd name="T95" fmla="*/ 252 h 252"/>
                <a:gd name="T96" fmla="*/ 125 w 250"/>
                <a:gd name="T9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252">
                  <a:moveTo>
                    <a:pt x="125" y="252"/>
                  </a:moveTo>
                  <a:lnTo>
                    <a:pt x="132" y="252"/>
                  </a:lnTo>
                  <a:lnTo>
                    <a:pt x="137" y="252"/>
                  </a:lnTo>
                  <a:lnTo>
                    <a:pt x="142" y="250"/>
                  </a:lnTo>
                  <a:lnTo>
                    <a:pt x="150" y="250"/>
                  </a:lnTo>
                  <a:lnTo>
                    <a:pt x="155" y="247"/>
                  </a:lnTo>
                  <a:lnTo>
                    <a:pt x="160" y="245"/>
                  </a:lnTo>
                  <a:lnTo>
                    <a:pt x="167" y="245"/>
                  </a:lnTo>
                  <a:lnTo>
                    <a:pt x="172" y="242"/>
                  </a:lnTo>
                  <a:lnTo>
                    <a:pt x="182" y="235"/>
                  </a:lnTo>
                  <a:lnTo>
                    <a:pt x="195" y="230"/>
                  </a:lnTo>
                  <a:lnTo>
                    <a:pt x="202" y="222"/>
                  </a:lnTo>
                  <a:lnTo>
                    <a:pt x="215" y="215"/>
                  </a:lnTo>
                  <a:lnTo>
                    <a:pt x="220" y="205"/>
                  </a:lnTo>
                  <a:lnTo>
                    <a:pt x="227" y="195"/>
                  </a:lnTo>
                  <a:lnTo>
                    <a:pt x="235" y="185"/>
                  </a:lnTo>
                  <a:lnTo>
                    <a:pt x="240" y="175"/>
                  </a:lnTo>
                  <a:lnTo>
                    <a:pt x="240" y="167"/>
                  </a:lnTo>
                  <a:lnTo>
                    <a:pt x="242" y="162"/>
                  </a:lnTo>
                  <a:lnTo>
                    <a:pt x="245" y="155"/>
                  </a:lnTo>
                  <a:lnTo>
                    <a:pt x="247" y="150"/>
                  </a:lnTo>
                  <a:lnTo>
                    <a:pt x="247" y="145"/>
                  </a:lnTo>
                  <a:lnTo>
                    <a:pt x="250" y="137"/>
                  </a:lnTo>
                  <a:lnTo>
                    <a:pt x="250" y="132"/>
                  </a:lnTo>
                  <a:lnTo>
                    <a:pt x="250" y="125"/>
                  </a:lnTo>
                  <a:lnTo>
                    <a:pt x="250" y="117"/>
                  </a:lnTo>
                  <a:lnTo>
                    <a:pt x="250" y="112"/>
                  </a:lnTo>
                  <a:lnTo>
                    <a:pt x="247" y="105"/>
                  </a:lnTo>
                  <a:lnTo>
                    <a:pt x="247" y="100"/>
                  </a:lnTo>
                  <a:lnTo>
                    <a:pt x="245" y="92"/>
                  </a:lnTo>
                  <a:lnTo>
                    <a:pt x="242" y="88"/>
                  </a:lnTo>
                  <a:lnTo>
                    <a:pt x="240" y="80"/>
                  </a:lnTo>
                  <a:lnTo>
                    <a:pt x="240" y="75"/>
                  </a:lnTo>
                  <a:lnTo>
                    <a:pt x="235" y="65"/>
                  </a:lnTo>
                  <a:lnTo>
                    <a:pt x="227" y="55"/>
                  </a:lnTo>
                  <a:lnTo>
                    <a:pt x="220" y="45"/>
                  </a:lnTo>
                  <a:lnTo>
                    <a:pt x="215" y="35"/>
                  </a:lnTo>
                  <a:lnTo>
                    <a:pt x="202" y="28"/>
                  </a:lnTo>
                  <a:lnTo>
                    <a:pt x="195" y="20"/>
                  </a:lnTo>
                  <a:lnTo>
                    <a:pt x="182" y="13"/>
                  </a:lnTo>
                  <a:lnTo>
                    <a:pt x="172" y="8"/>
                  </a:lnTo>
                  <a:lnTo>
                    <a:pt x="167" y="5"/>
                  </a:lnTo>
                  <a:lnTo>
                    <a:pt x="160" y="3"/>
                  </a:lnTo>
                  <a:lnTo>
                    <a:pt x="155" y="3"/>
                  </a:lnTo>
                  <a:lnTo>
                    <a:pt x="150" y="3"/>
                  </a:lnTo>
                  <a:lnTo>
                    <a:pt x="142" y="0"/>
                  </a:lnTo>
                  <a:lnTo>
                    <a:pt x="137" y="0"/>
                  </a:lnTo>
                  <a:lnTo>
                    <a:pt x="132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2" y="0"/>
                  </a:lnTo>
                  <a:lnTo>
                    <a:pt x="105" y="0"/>
                  </a:lnTo>
                  <a:lnTo>
                    <a:pt x="97" y="3"/>
                  </a:lnTo>
                  <a:lnTo>
                    <a:pt x="92" y="3"/>
                  </a:lnTo>
                  <a:lnTo>
                    <a:pt x="87" y="3"/>
                  </a:lnTo>
                  <a:lnTo>
                    <a:pt x="80" y="5"/>
                  </a:lnTo>
                  <a:lnTo>
                    <a:pt x="75" y="8"/>
                  </a:lnTo>
                  <a:lnTo>
                    <a:pt x="65" y="13"/>
                  </a:lnTo>
                  <a:lnTo>
                    <a:pt x="55" y="20"/>
                  </a:lnTo>
                  <a:lnTo>
                    <a:pt x="45" y="28"/>
                  </a:lnTo>
                  <a:lnTo>
                    <a:pt x="35" y="35"/>
                  </a:lnTo>
                  <a:lnTo>
                    <a:pt x="27" y="45"/>
                  </a:lnTo>
                  <a:lnTo>
                    <a:pt x="20" y="55"/>
                  </a:lnTo>
                  <a:lnTo>
                    <a:pt x="12" y="65"/>
                  </a:lnTo>
                  <a:lnTo>
                    <a:pt x="8" y="75"/>
                  </a:lnTo>
                  <a:lnTo>
                    <a:pt x="5" y="80"/>
                  </a:lnTo>
                  <a:lnTo>
                    <a:pt x="3" y="88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0" y="125"/>
                  </a:lnTo>
                  <a:lnTo>
                    <a:pt x="0" y="132"/>
                  </a:lnTo>
                  <a:lnTo>
                    <a:pt x="0" y="137"/>
                  </a:lnTo>
                  <a:lnTo>
                    <a:pt x="0" y="145"/>
                  </a:lnTo>
                  <a:lnTo>
                    <a:pt x="0" y="150"/>
                  </a:lnTo>
                  <a:lnTo>
                    <a:pt x="0" y="155"/>
                  </a:lnTo>
                  <a:lnTo>
                    <a:pt x="3" y="162"/>
                  </a:lnTo>
                  <a:lnTo>
                    <a:pt x="5" y="167"/>
                  </a:lnTo>
                  <a:lnTo>
                    <a:pt x="8" y="175"/>
                  </a:lnTo>
                  <a:lnTo>
                    <a:pt x="12" y="185"/>
                  </a:lnTo>
                  <a:lnTo>
                    <a:pt x="20" y="195"/>
                  </a:lnTo>
                  <a:lnTo>
                    <a:pt x="27" y="205"/>
                  </a:lnTo>
                  <a:lnTo>
                    <a:pt x="35" y="215"/>
                  </a:lnTo>
                  <a:lnTo>
                    <a:pt x="45" y="222"/>
                  </a:lnTo>
                  <a:lnTo>
                    <a:pt x="55" y="230"/>
                  </a:lnTo>
                  <a:lnTo>
                    <a:pt x="65" y="235"/>
                  </a:lnTo>
                  <a:lnTo>
                    <a:pt x="75" y="242"/>
                  </a:lnTo>
                  <a:lnTo>
                    <a:pt x="80" y="245"/>
                  </a:lnTo>
                  <a:lnTo>
                    <a:pt x="87" y="245"/>
                  </a:lnTo>
                  <a:lnTo>
                    <a:pt x="92" y="247"/>
                  </a:lnTo>
                  <a:lnTo>
                    <a:pt x="97" y="250"/>
                  </a:lnTo>
                  <a:lnTo>
                    <a:pt x="105" y="250"/>
                  </a:lnTo>
                  <a:lnTo>
                    <a:pt x="112" y="252"/>
                  </a:lnTo>
                  <a:lnTo>
                    <a:pt x="117" y="252"/>
                  </a:lnTo>
                  <a:lnTo>
                    <a:pt x="125" y="252"/>
                  </a:lnTo>
                  <a:lnTo>
                    <a:pt x="125" y="252"/>
                  </a:lnTo>
                  <a:close/>
                </a:path>
              </a:pathLst>
            </a:custGeom>
            <a:solidFill>
              <a:srgbClr val="E3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4583856" y="3716336"/>
              <a:ext cx="419100" cy="1295400"/>
            </a:xfrm>
            <a:custGeom>
              <a:avLst/>
              <a:gdLst>
                <a:gd name="T0" fmla="*/ 95 w 264"/>
                <a:gd name="T1" fmla="*/ 85 h 816"/>
                <a:gd name="T2" fmla="*/ 77 w 264"/>
                <a:gd name="T3" fmla="*/ 182 h 816"/>
                <a:gd name="T4" fmla="*/ 72 w 264"/>
                <a:gd name="T5" fmla="*/ 232 h 816"/>
                <a:gd name="T6" fmla="*/ 60 w 264"/>
                <a:gd name="T7" fmla="*/ 277 h 816"/>
                <a:gd name="T8" fmla="*/ 10 w 264"/>
                <a:gd name="T9" fmla="*/ 317 h 816"/>
                <a:gd name="T10" fmla="*/ 0 w 264"/>
                <a:gd name="T11" fmla="*/ 426 h 816"/>
                <a:gd name="T12" fmla="*/ 15 w 264"/>
                <a:gd name="T13" fmla="*/ 521 h 816"/>
                <a:gd name="T14" fmla="*/ 77 w 264"/>
                <a:gd name="T15" fmla="*/ 566 h 816"/>
                <a:gd name="T16" fmla="*/ 102 w 264"/>
                <a:gd name="T17" fmla="*/ 658 h 816"/>
                <a:gd name="T18" fmla="*/ 132 w 264"/>
                <a:gd name="T19" fmla="*/ 783 h 816"/>
                <a:gd name="T20" fmla="*/ 182 w 264"/>
                <a:gd name="T21" fmla="*/ 816 h 816"/>
                <a:gd name="T22" fmla="*/ 249 w 264"/>
                <a:gd name="T23" fmla="*/ 801 h 816"/>
                <a:gd name="T24" fmla="*/ 264 w 264"/>
                <a:gd name="T25" fmla="*/ 751 h 816"/>
                <a:gd name="T26" fmla="*/ 212 w 264"/>
                <a:gd name="T27" fmla="*/ 651 h 816"/>
                <a:gd name="T28" fmla="*/ 145 w 264"/>
                <a:gd name="T29" fmla="*/ 536 h 816"/>
                <a:gd name="T30" fmla="*/ 127 w 264"/>
                <a:gd name="T31" fmla="*/ 426 h 816"/>
                <a:gd name="T32" fmla="*/ 130 w 264"/>
                <a:gd name="T33" fmla="*/ 282 h 816"/>
                <a:gd name="T34" fmla="*/ 192 w 264"/>
                <a:gd name="T35" fmla="*/ 172 h 816"/>
                <a:gd name="T36" fmla="*/ 230 w 264"/>
                <a:gd name="T37" fmla="*/ 77 h 816"/>
                <a:gd name="T38" fmla="*/ 192 w 264"/>
                <a:gd name="T39" fmla="*/ 0 h 816"/>
                <a:gd name="T40" fmla="*/ 140 w 264"/>
                <a:gd name="T41" fmla="*/ 5 h 816"/>
                <a:gd name="T42" fmla="*/ 100 w 264"/>
                <a:gd name="T43" fmla="*/ 57 h 816"/>
                <a:gd name="T44" fmla="*/ 95 w 264"/>
                <a:gd name="T45" fmla="*/ 85 h 816"/>
                <a:gd name="T46" fmla="*/ 95 w 264"/>
                <a:gd name="T47" fmla="*/ 8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816">
                  <a:moveTo>
                    <a:pt x="95" y="85"/>
                  </a:moveTo>
                  <a:lnTo>
                    <a:pt x="77" y="182"/>
                  </a:lnTo>
                  <a:lnTo>
                    <a:pt x="72" y="232"/>
                  </a:lnTo>
                  <a:lnTo>
                    <a:pt x="60" y="277"/>
                  </a:lnTo>
                  <a:lnTo>
                    <a:pt x="10" y="317"/>
                  </a:lnTo>
                  <a:lnTo>
                    <a:pt x="0" y="426"/>
                  </a:lnTo>
                  <a:lnTo>
                    <a:pt x="15" y="521"/>
                  </a:lnTo>
                  <a:lnTo>
                    <a:pt x="77" y="566"/>
                  </a:lnTo>
                  <a:lnTo>
                    <a:pt x="102" y="658"/>
                  </a:lnTo>
                  <a:lnTo>
                    <a:pt x="132" y="783"/>
                  </a:lnTo>
                  <a:lnTo>
                    <a:pt x="182" y="816"/>
                  </a:lnTo>
                  <a:lnTo>
                    <a:pt x="249" y="801"/>
                  </a:lnTo>
                  <a:lnTo>
                    <a:pt x="264" y="751"/>
                  </a:lnTo>
                  <a:lnTo>
                    <a:pt x="212" y="651"/>
                  </a:lnTo>
                  <a:lnTo>
                    <a:pt x="145" y="536"/>
                  </a:lnTo>
                  <a:lnTo>
                    <a:pt x="127" y="426"/>
                  </a:lnTo>
                  <a:lnTo>
                    <a:pt x="130" y="282"/>
                  </a:lnTo>
                  <a:lnTo>
                    <a:pt x="192" y="172"/>
                  </a:lnTo>
                  <a:lnTo>
                    <a:pt x="230" y="77"/>
                  </a:lnTo>
                  <a:lnTo>
                    <a:pt x="192" y="0"/>
                  </a:lnTo>
                  <a:lnTo>
                    <a:pt x="140" y="5"/>
                  </a:lnTo>
                  <a:lnTo>
                    <a:pt x="100" y="57"/>
                  </a:lnTo>
                  <a:lnTo>
                    <a:pt x="95" y="85"/>
                  </a:lnTo>
                  <a:lnTo>
                    <a:pt x="95" y="85"/>
                  </a:lnTo>
                  <a:close/>
                </a:path>
              </a:pathLst>
            </a:custGeom>
            <a:solidFill>
              <a:srgbClr val="1C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4774356" y="3790949"/>
              <a:ext cx="415925" cy="1141412"/>
            </a:xfrm>
            <a:custGeom>
              <a:avLst/>
              <a:gdLst>
                <a:gd name="T0" fmla="*/ 102 w 262"/>
                <a:gd name="T1" fmla="*/ 0 h 719"/>
                <a:gd name="T2" fmla="*/ 92 w 262"/>
                <a:gd name="T3" fmla="*/ 70 h 719"/>
                <a:gd name="T4" fmla="*/ 37 w 262"/>
                <a:gd name="T5" fmla="*/ 160 h 719"/>
                <a:gd name="T6" fmla="*/ 0 w 262"/>
                <a:gd name="T7" fmla="*/ 304 h 719"/>
                <a:gd name="T8" fmla="*/ 5 w 262"/>
                <a:gd name="T9" fmla="*/ 429 h 719"/>
                <a:gd name="T10" fmla="*/ 47 w 262"/>
                <a:gd name="T11" fmla="*/ 542 h 719"/>
                <a:gd name="T12" fmla="*/ 122 w 262"/>
                <a:gd name="T13" fmla="*/ 656 h 719"/>
                <a:gd name="T14" fmla="*/ 149 w 262"/>
                <a:gd name="T15" fmla="*/ 719 h 719"/>
                <a:gd name="T16" fmla="*/ 202 w 262"/>
                <a:gd name="T17" fmla="*/ 599 h 719"/>
                <a:gd name="T18" fmla="*/ 262 w 262"/>
                <a:gd name="T19" fmla="*/ 427 h 719"/>
                <a:gd name="T20" fmla="*/ 259 w 262"/>
                <a:gd name="T21" fmla="*/ 270 h 719"/>
                <a:gd name="T22" fmla="*/ 184 w 262"/>
                <a:gd name="T23" fmla="*/ 77 h 719"/>
                <a:gd name="T24" fmla="*/ 102 w 262"/>
                <a:gd name="T25" fmla="*/ 0 h 719"/>
                <a:gd name="T26" fmla="*/ 102 w 262"/>
                <a:gd name="T2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719">
                  <a:moveTo>
                    <a:pt x="102" y="0"/>
                  </a:moveTo>
                  <a:lnTo>
                    <a:pt x="92" y="70"/>
                  </a:lnTo>
                  <a:lnTo>
                    <a:pt x="37" y="160"/>
                  </a:lnTo>
                  <a:lnTo>
                    <a:pt x="0" y="304"/>
                  </a:lnTo>
                  <a:lnTo>
                    <a:pt x="5" y="429"/>
                  </a:lnTo>
                  <a:lnTo>
                    <a:pt x="47" y="542"/>
                  </a:lnTo>
                  <a:lnTo>
                    <a:pt x="122" y="656"/>
                  </a:lnTo>
                  <a:lnTo>
                    <a:pt x="149" y="719"/>
                  </a:lnTo>
                  <a:lnTo>
                    <a:pt x="202" y="599"/>
                  </a:lnTo>
                  <a:lnTo>
                    <a:pt x="262" y="427"/>
                  </a:lnTo>
                  <a:lnTo>
                    <a:pt x="259" y="270"/>
                  </a:lnTo>
                  <a:lnTo>
                    <a:pt x="184" y="77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4869606" y="3271836"/>
              <a:ext cx="2003425" cy="2147887"/>
            </a:xfrm>
            <a:custGeom>
              <a:avLst/>
              <a:gdLst>
                <a:gd name="T0" fmla="*/ 47 w 1262"/>
                <a:gd name="T1" fmla="*/ 205 h 1353"/>
                <a:gd name="T2" fmla="*/ 124 w 1262"/>
                <a:gd name="T3" fmla="*/ 133 h 1353"/>
                <a:gd name="T4" fmla="*/ 207 w 1262"/>
                <a:gd name="T5" fmla="*/ 83 h 1353"/>
                <a:gd name="T6" fmla="*/ 309 w 1262"/>
                <a:gd name="T7" fmla="*/ 40 h 1353"/>
                <a:gd name="T8" fmla="*/ 426 w 1262"/>
                <a:gd name="T9" fmla="*/ 13 h 1353"/>
                <a:gd name="T10" fmla="*/ 549 w 1262"/>
                <a:gd name="T11" fmla="*/ 3 h 1353"/>
                <a:gd name="T12" fmla="*/ 671 w 1262"/>
                <a:gd name="T13" fmla="*/ 10 h 1353"/>
                <a:gd name="T14" fmla="*/ 791 w 1262"/>
                <a:gd name="T15" fmla="*/ 43 h 1353"/>
                <a:gd name="T16" fmla="*/ 905 w 1262"/>
                <a:gd name="T17" fmla="*/ 103 h 1353"/>
                <a:gd name="T18" fmla="*/ 1015 w 1262"/>
                <a:gd name="T19" fmla="*/ 197 h 1353"/>
                <a:gd name="T20" fmla="*/ 1097 w 1262"/>
                <a:gd name="T21" fmla="*/ 315 h 1353"/>
                <a:gd name="T22" fmla="*/ 1152 w 1262"/>
                <a:gd name="T23" fmla="*/ 437 h 1353"/>
                <a:gd name="T24" fmla="*/ 1185 w 1262"/>
                <a:gd name="T25" fmla="*/ 559 h 1353"/>
                <a:gd name="T26" fmla="*/ 1202 w 1262"/>
                <a:gd name="T27" fmla="*/ 666 h 1353"/>
                <a:gd name="T28" fmla="*/ 1227 w 1262"/>
                <a:gd name="T29" fmla="*/ 751 h 1353"/>
                <a:gd name="T30" fmla="*/ 1240 w 1262"/>
                <a:gd name="T31" fmla="*/ 821 h 1353"/>
                <a:gd name="T32" fmla="*/ 1170 w 1262"/>
                <a:gd name="T33" fmla="*/ 898 h 1353"/>
                <a:gd name="T34" fmla="*/ 1110 w 1262"/>
                <a:gd name="T35" fmla="*/ 988 h 1353"/>
                <a:gd name="T36" fmla="*/ 1075 w 1262"/>
                <a:gd name="T37" fmla="*/ 1056 h 1353"/>
                <a:gd name="T38" fmla="*/ 1015 w 1262"/>
                <a:gd name="T39" fmla="*/ 1133 h 1353"/>
                <a:gd name="T40" fmla="*/ 925 w 1262"/>
                <a:gd name="T41" fmla="*/ 1210 h 1353"/>
                <a:gd name="T42" fmla="*/ 811 w 1262"/>
                <a:gd name="T43" fmla="*/ 1280 h 1353"/>
                <a:gd name="T44" fmla="*/ 676 w 1262"/>
                <a:gd name="T45" fmla="*/ 1330 h 1353"/>
                <a:gd name="T46" fmla="*/ 521 w 1262"/>
                <a:gd name="T47" fmla="*/ 1350 h 1353"/>
                <a:gd name="T48" fmla="*/ 359 w 1262"/>
                <a:gd name="T49" fmla="*/ 1338 h 1353"/>
                <a:gd name="T50" fmla="*/ 227 w 1262"/>
                <a:gd name="T51" fmla="*/ 1295 h 1353"/>
                <a:gd name="T52" fmla="*/ 132 w 1262"/>
                <a:gd name="T53" fmla="*/ 1240 h 1353"/>
                <a:gd name="T54" fmla="*/ 64 w 1262"/>
                <a:gd name="T55" fmla="*/ 1180 h 1353"/>
                <a:gd name="T56" fmla="*/ 10 w 1262"/>
                <a:gd name="T57" fmla="*/ 1108 h 1353"/>
                <a:gd name="T58" fmla="*/ 94 w 1262"/>
                <a:gd name="T59" fmla="*/ 1153 h 1353"/>
                <a:gd name="T60" fmla="*/ 164 w 1262"/>
                <a:gd name="T61" fmla="*/ 1213 h 1353"/>
                <a:gd name="T62" fmla="*/ 254 w 1262"/>
                <a:gd name="T63" fmla="*/ 1263 h 1353"/>
                <a:gd name="T64" fmla="*/ 374 w 1262"/>
                <a:gd name="T65" fmla="*/ 1295 h 1353"/>
                <a:gd name="T66" fmla="*/ 521 w 1262"/>
                <a:gd name="T67" fmla="*/ 1308 h 1353"/>
                <a:gd name="T68" fmla="*/ 653 w 1262"/>
                <a:gd name="T69" fmla="*/ 1295 h 1353"/>
                <a:gd name="T70" fmla="*/ 768 w 1262"/>
                <a:gd name="T71" fmla="*/ 1260 h 1353"/>
                <a:gd name="T72" fmla="*/ 858 w 1262"/>
                <a:gd name="T73" fmla="*/ 1215 h 1353"/>
                <a:gd name="T74" fmla="*/ 930 w 1262"/>
                <a:gd name="T75" fmla="*/ 1163 h 1353"/>
                <a:gd name="T76" fmla="*/ 1013 w 1262"/>
                <a:gd name="T77" fmla="*/ 1063 h 1353"/>
                <a:gd name="T78" fmla="*/ 1063 w 1262"/>
                <a:gd name="T79" fmla="*/ 978 h 1353"/>
                <a:gd name="T80" fmla="*/ 1125 w 1262"/>
                <a:gd name="T81" fmla="*/ 876 h 1353"/>
                <a:gd name="T82" fmla="*/ 1205 w 1262"/>
                <a:gd name="T83" fmla="*/ 799 h 1353"/>
                <a:gd name="T84" fmla="*/ 1177 w 1262"/>
                <a:gd name="T85" fmla="*/ 731 h 1353"/>
                <a:gd name="T86" fmla="*/ 1152 w 1262"/>
                <a:gd name="T87" fmla="*/ 636 h 1353"/>
                <a:gd name="T88" fmla="*/ 1137 w 1262"/>
                <a:gd name="T89" fmla="*/ 554 h 1353"/>
                <a:gd name="T90" fmla="*/ 1112 w 1262"/>
                <a:gd name="T91" fmla="*/ 467 h 1353"/>
                <a:gd name="T92" fmla="*/ 1075 w 1262"/>
                <a:gd name="T93" fmla="*/ 372 h 1353"/>
                <a:gd name="T94" fmla="*/ 1020 w 1262"/>
                <a:gd name="T95" fmla="*/ 277 h 1353"/>
                <a:gd name="T96" fmla="*/ 948 w 1262"/>
                <a:gd name="T97" fmla="*/ 195 h 1353"/>
                <a:gd name="T98" fmla="*/ 858 w 1262"/>
                <a:gd name="T99" fmla="*/ 130 h 1353"/>
                <a:gd name="T100" fmla="*/ 756 w 1262"/>
                <a:gd name="T101" fmla="*/ 85 h 1353"/>
                <a:gd name="T102" fmla="*/ 653 w 1262"/>
                <a:gd name="T103" fmla="*/ 60 h 1353"/>
                <a:gd name="T104" fmla="*/ 556 w 1262"/>
                <a:gd name="T105" fmla="*/ 50 h 1353"/>
                <a:gd name="T106" fmla="*/ 464 w 1262"/>
                <a:gd name="T107" fmla="*/ 53 h 1353"/>
                <a:gd name="T108" fmla="*/ 379 w 1262"/>
                <a:gd name="T109" fmla="*/ 63 h 1353"/>
                <a:gd name="T110" fmla="*/ 309 w 1262"/>
                <a:gd name="T111" fmla="*/ 85 h 1353"/>
                <a:gd name="T112" fmla="*/ 242 w 1262"/>
                <a:gd name="T113" fmla="*/ 113 h 1353"/>
                <a:gd name="T114" fmla="*/ 139 w 1262"/>
                <a:gd name="T115" fmla="*/ 177 h 1353"/>
                <a:gd name="T116" fmla="*/ 57 w 1262"/>
                <a:gd name="T117" fmla="*/ 26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353">
                  <a:moveTo>
                    <a:pt x="0" y="262"/>
                  </a:moveTo>
                  <a:lnTo>
                    <a:pt x="0" y="260"/>
                  </a:lnTo>
                  <a:lnTo>
                    <a:pt x="5" y="255"/>
                  </a:lnTo>
                  <a:lnTo>
                    <a:pt x="7" y="250"/>
                  </a:lnTo>
                  <a:lnTo>
                    <a:pt x="10" y="245"/>
                  </a:lnTo>
                  <a:lnTo>
                    <a:pt x="15" y="240"/>
                  </a:lnTo>
                  <a:lnTo>
                    <a:pt x="20" y="235"/>
                  </a:lnTo>
                  <a:lnTo>
                    <a:pt x="27" y="227"/>
                  </a:lnTo>
                  <a:lnTo>
                    <a:pt x="32" y="220"/>
                  </a:lnTo>
                  <a:lnTo>
                    <a:pt x="37" y="212"/>
                  </a:lnTo>
                  <a:lnTo>
                    <a:pt x="47" y="205"/>
                  </a:lnTo>
                  <a:lnTo>
                    <a:pt x="55" y="195"/>
                  </a:lnTo>
                  <a:lnTo>
                    <a:pt x="64" y="185"/>
                  </a:lnTo>
                  <a:lnTo>
                    <a:pt x="74" y="177"/>
                  </a:lnTo>
                  <a:lnTo>
                    <a:pt x="84" y="167"/>
                  </a:lnTo>
                  <a:lnTo>
                    <a:pt x="89" y="162"/>
                  </a:lnTo>
                  <a:lnTo>
                    <a:pt x="94" y="157"/>
                  </a:lnTo>
                  <a:lnTo>
                    <a:pt x="102" y="152"/>
                  </a:lnTo>
                  <a:lnTo>
                    <a:pt x="107" y="147"/>
                  </a:lnTo>
                  <a:lnTo>
                    <a:pt x="112" y="142"/>
                  </a:lnTo>
                  <a:lnTo>
                    <a:pt x="119" y="138"/>
                  </a:lnTo>
                  <a:lnTo>
                    <a:pt x="124" y="133"/>
                  </a:lnTo>
                  <a:lnTo>
                    <a:pt x="132" y="130"/>
                  </a:lnTo>
                  <a:lnTo>
                    <a:pt x="139" y="123"/>
                  </a:lnTo>
                  <a:lnTo>
                    <a:pt x="144" y="118"/>
                  </a:lnTo>
                  <a:lnTo>
                    <a:pt x="152" y="113"/>
                  </a:lnTo>
                  <a:lnTo>
                    <a:pt x="159" y="110"/>
                  </a:lnTo>
                  <a:lnTo>
                    <a:pt x="167" y="105"/>
                  </a:lnTo>
                  <a:lnTo>
                    <a:pt x="174" y="100"/>
                  </a:lnTo>
                  <a:lnTo>
                    <a:pt x="182" y="95"/>
                  </a:lnTo>
                  <a:lnTo>
                    <a:pt x="192" y="90"/>
                  </a:lnTo>
                  <a:lnTo>
                    <a:pt x="199" y="85"/>
                  </a:lnTo>
                  <a:lnTo>
                    <a:pt x="207" y="83"/>
                  </a:lnTo>
                  <a:lnTo>
                    <a:pt x="217" y="78"/>
                  </a:lnTo>
                  <a:lnTo>
                    <a:pt x="224" y="73"/>
                  </a:lnTo>
                  <a:lnTo>
                    <a:pt x="234" y="68"/>
                  </a:lnTo>
                  <a:lnTo>
                    <a:pt x="242" y="65"/>
                  </a:lnTo>
                  <a:lnTo>
                    <a:pt x="252" y="60"/>
                  </a:lnTo>
                  <a:lnTo>
                    <a:pt x="262" y="58"/>
                  </a:lnTo>
                  <a:lnTo>
                    <a:pt x="272" y="53"/>
                  </a:lnTo>
                  <a:lnTo>
                    <a:pt x="279" y="50"/>
                  </a:lnTo>
                  <a:lnTo>
                    <a:pt x="289" y="48"/>
                  </a:lnTo>
                  <a:lnTo>
                    <a:pt x="299" y="43"/>
                  </a:lnTo>
                  <a:lnTo>
                    <a:pt x="309" y="40"/>
                  </a:lnTo>
                  <a:lnTo>
                    <a:pt x="321" y="38"/>
                  </a:lnTo>
                  <a:lnTo>
                    <a:pt x="331" y="35"/>
                  </a:lnTo>
                  <a:lnTo>
                    <a:pt x="341" y="33"/>
                  </a:lnTo>
                  <a:lnTo>
                    <a:pt x="351" y="30"/>
                  </a:lnTo>
                  <a:lnTo>
                    <a:pt x="364" y="25"/>
                  </a:lnTo>
                  <a:lnTo>
                    <a:pt x="374" y="23"/>
                  </a:lnTo>
                  <a:lnTo>
                    <a:pt x="384" y="20"/>
                  </a:lnTo>
                  <a:lnTo>
                    <a:pt x="394" y="18"/>
                  </a:lnTo>
                  <a:lnTo>
                    <a:pt x="406" y="15"/>
                  </a:lnTo>
                  <a:lnTo>
                    <a:pt x="416" y="13"/>
                  </a:lnTo>
                  <a:lnTo>
                    <a:pt x="426" y="13"/>
                  </a:lnTo>
                  <a:lnTo>
                    <a:pt x="436" y="10"/>
                  </a:lnTo>
                  <a:lnTo>
                    <a:pt x="449" y="8"/>
                  </a:lnTo>
                  <a:lnTo>
                    <a:pt x="459" y="8"/>
                  </a:lnTo>
                  <a:lnTo>
                    <a:pt x="471" y="8"/>
                  </a:lnTo>
                  <a:lnTo>
                    <a:pt x="481" y="5"/>
                  </a:lnTo>
                  <a:lnTo>
                    <a:pt x="494" y="3"/>
                  </a:lnTo>
                  <a:lnTo>
                    <a:pt x="504" y="3"/>
                  </a:lnTo>
                  <a:lnTo>
                    <a:pt x="516" y="3"/>
                  </a:lnTo>
                  <a:lnTo>
                    <a:pt x="526" y="3"/>
                  </a:lnTo>
                  <a:lnTo>
                    <a:pt x="536" y="3"/>
                  </a:lnTo>
                  <a:lnTo>
                    <a:pt x="549" y="3"/>
                  </a:lnTo>
                  <a:lnTo>
                    <a:pt x="559" y="3"/>
                  </a:lnTo>
                  <a:lnTo>
                    <a:pt x="568" y="0"/>
                  </a:lnTo>
                  <a:lnTo>
                    <a:pt x="581" y="0"/>
                  </a:lnTo>
                  <a:lnTo>
                    <a:pt x="591" y="3"/>
                  </a:lnTo>
                  <a:lnTo>
                    <a:pt x="603" y="3"/>
                  </a:lnTo>
                  <a:lnTo>
                    <a:pt x="613" y="3"/>
                  </a:lnTo>
                  <a:lnTo>
                    <a:pt x="626" y="3"/>
                  </a:lnTo>
                  <a:lnTo>
                    <a:pt x="636" y="5"/>
                  </a:lnTo>
                  <a:lnTo>
                    <a:pt x="648" y="8"/>
                  </a:lnTo>
                  <a:lnTo>
                    <a:pt x="658" y="8"/>
                  </a:lnTo>
                  <a:lnTo>
                    <a:pt x="671" y="10"/>
                  </a:lnTo>
                  <a:lnTo>
                    <a:pt x="681" y="13"/>
                  </a:lnTo>
                  <a:lnTo>
                    <a:pt x="693" y="15"/>
                  </a:lnTo>
                  <a:lnTo>
                    <a:pt x="703" y="18"/>
                  </a:lnTo>
                  <a:lnTo>
                    <a:pt x="713" y="20"/>
                  </a:lnTo>
                  <a:lnTo>
                    <a:pt x="726" y="23"/>
                  </a:lnTo>
                  <a:lnTo>
                    <a:pt x="736" y="25"/>
                  </a:lnTo>
                  <a:lnTo>
                    <a:pt x="748" y="28"/>
                  </a:lnTo>
                  <a:lnTo>
                    <a:pt x="758" y="30"/>
                  </a:lnTo>
                  <a:lnTo>
                    <a:pt x="768" y="35"/>
                  </a:lnTo>
                  <a:lnTo>
                    <a:pt x="781" y="40"/>
                  </a:lnTo>
                  <a:lnTo>
                    <a:pt x="791" y="43"/>
                  </a:lnTo>
                  <a:lnTo>
                    <a:pt x="801" y="48"/>
                  </a:lnTo>
                  <a:lnTo>
                    <a:pt x="811" y="50"/>
                  </a:lnTo>
                  <a:lnTo>
                    <a:pt x="823" y="58"/>
                  </a:lnTo>
                  <a:lnTo>
                    <a:pt x="833" y="60"/>
                  </a:lnTo>
                  <a:lnTo>
                    <a:pt x="843" y="68"/>
                  </a:lnTo>
                  <a:lnTo>
                    <a:pt x="853" y="73"/>
                  </a:lnTo>
                  <a:lnTo>
                    <a:pt x="865" y="80"/>
                  </a:lnTo>
                  <a:lnTo>
                    <a:pt x="873" y="85"/>
                  </a:lnTo>
                  <a:lnTo>
                    <a:pt x="885" y="90"/>
                  </a:lnTo>
                  <a:lnTo>
                    <a:pt x="895" y="95"/>
                  </a:lnTo>
                  <a:lnTo>
                    <a:pt x="905" y="103"/>
                  </a:lnTo>
                  <a:lnTo>
                    <a:pt x="915" y="110"/>
                  </a:lnTo>
                  <a:lnTo>
                    <a:pt x="925" y="118"/>
                  </a:lnTo>
                  <a:lnTo>
                    <a:pt x="935" y="125"/>
                  </a:lnTo>
                  <a:lnTo>
                    <a:pt x="945" y="135"/>
                  </a:lnTo>
                  <a:lnTo>
                    <a:pt x="955" y="142"/>
                  </a:lnTo>
                  <a:lnTo>
                    <a:pt x="965" y="150"/>
                  </a:lnTo>
                  <a:lnTo>
                    <a:pt x="975" y="160"/>
                  </a:lnTo>
                  <a:lnTo>
                    <a:pt x="985" y="167"/>
                  </a:lnTo>
                  <a:lnTo>
                    <a:pt x="995" y="177"/>
                  </a:lnTo>
                  <a:lnTo>
                    <a:pt x="1005" y="187"/>
                  </a:lnTo>
                  <a:lnTo>
                    <a:pt x="1015" y="197"/>
                  </a:lnTo>
                  <a:lnTo>
                    <a:pt x="1025" y="207"/>
                  </a:lnTo>
                  <a:lnTo>
                    <a:pt x="1033" y="217"/>
                  </a:lnTo>
                  <a:lnTo>
                    <a:pt x="1043" y="227"/>
                  </a:lnTo>
                  <a:lnTo>
                    <a:pt x="1050" y="237"/>
                  </a:lnTo>
                  <a:lnTo>
                    <a:pt x="1058" y="250"/>
                  </a:lnTo>
                  <a:lnTo>
                    <a:pt x="1065" y="260"/>
                  </a:lnTo>
                  <a:lnTo>
                    <a:pt x="1073" y="270"/>
                  </a:lnTo>
                  <a:lnTo>
                    <a:pt x="1080" y="280"/>
                  </a:lnTo>
                  <a:lnTo>
                    <a:pt x="1087" y="292"/>
                  </a:lnTo>
                  <a:lnTo>
                    <a:pt x="1092" y="302"/>
                  </a:lnTo>
                  <a:lnTo>
                    <a:pt x="1097" y="315"/>
                  </a:lnTo>
                  <a:lnTo>
                    <a:pt x="1105" y="325"/>
                  </a:lnTo>
                  <a:lnTo>
                    <a:pt x="1110" y="337"/>
                  </a:lnTo>
                  <a:lnTo>
                    <a:pt x="1115" y="347"/>
                  </a:lnTo>
                  <a:lnTo>
                    <a:pt x="1122" y="360"/>
                  </a:lnTo>
                  <a:lnTo>
                    <a:pt x="1127" y="370"/>
                  </a:lnTo>
                  <a:lnTo>
                    <a:pt x="1132" y="382"/>
                  </a:lnTo>
                  <a:lnTo>
                    <a:pt x="1135" y="392"/>
                  </a:lnTo>
                  <a:lnTo>
                    <a:pt x="1140" y="404"/>
                  </a:lnTo>
                  <a:lnTo>
                    <a:pt x="1145" y="414"/>
                  </a:lnTo>
                  <a:lnTo>
                    <a:pt x="1147" y="427"/>
                  </a:lnTo>
                  <a:lnTo>
                    <a:pt x="1152" y="437"/>
                  </a:lnTo>
                  <a:lnTo>
                    <a:pt x="1155" y="449"/>
                  </a:lnTo>
                  <a:lnTo>
                    <a:pt x="1157" y="459"/>
                  </a:lnTo>
                  <a:lnTo>
                    <a:pt x="1162" y="472"/>
                  </a:lnTo>
                  <a:lnTo>
                    <a:pt x="1165" y="482"/>
                  </a:lnTo>
                  <a:lnTo>
                    <a:pt x="1167" y="494"/>
                  </a:lnTo>
                  <a:lnTo>
                    <a:pt x="1170" y="504"/>
                  </a:lnTo>
                  <a:lnTo>
                    <a:pt x="1175" y="517"/>
                  </a:lnTo>
                  <a:lnTo>
                    <a:pt x="1175" y="527"/>
                  </a:lnTo>
                  <a:lnTo>
                    <a:pt x="1180" y="537"/>
                  </a:lnTo>
                  <a:lnTo>
                    <a:pt x="1180" y="549"/>
                  </a:lnTo>
                  <a:lnTo>
                    <a:pt x="1185" y="559"/>
                  </a:lnTo>
                  <a:lnTo>
                    <a:pt x="1185" y="569"/>
                  </a:lnTo>
                  <a:lnTo>
                    <a:pt x="1187" y="579"/>
                  </a:lnTo>
                  <a:lnTo>
                    <a:pt x="1190" y="589"/>
                  </a:lnTo>
                  <a:lnTo>
                    <a:pt x="1190" y="599"/>
                  </a:lnTo>
                  <a:lnTo>
                    <a:pt x="1192" y="609"/>
                  </a:lnTo>
                  <a:lnTo>
                    <a:pt x="1195" y="619"/>
                  </a:lnTo>
                  <a:lnTo>
                    <a:pt x="1195" y="629"/>
                  </a:lnTo>
                  <a:lnTo>
                    <a:pt x="1200" y="639"/>
                  </a:lnTo>
                  <a:lnTo>
                    <a:pt x="1200" y="646"/>
                  </a:lnTo>
                  <a:lnTo>
                    <a:pt x="1202" y="656"/>
                  </a:lnTo>
                  <a:lnTo>
                    <a:pt x="1202" y="666"/>
                  </a:lnTo>
                  <a:lnTo>
                    <a:pt x="1205" y="674"/>
                  </a:lnTo>
                  <a:lnTo>
                    <a:pt x="1207" y="684"/>
                  </a:lnTo>
                  <a:lnTo>
                    <a:pt x="1210" y="691"/>
                  </a:lnTo>
                  <a:lnTo>
                    <a:pt x="1212" y="699"/>
                  </a:lnTo>
                  <a:lnTo>
                    <a:pt x="1215" y="709"/>
                  </a:lnTo>
                  <a:lnTo>
                    <a:pt x="1215" y="716"/>
                  </a:lnTo>
                  <a:lnTo>
                    <a:pt x="1217" y="724"/>
                  </a:lnTo>
                  <a:lnTo>
                    <a:pt x="1220" y="729"/>
                  </a:lnTo>
                  <a:lnTo>
                    <a:pt x="1222" y="736"/>
                  </a:lnTo>
                  <a:lnTo>
                    <a:pt x="1225" y="744"/>
                  </a:lnTo>
                  <a:lnTo>
                    <a:pt x="1227" y="751"/>
                  </a:lnTo>
                  <a:lnTo>
                    <a:pt x="1230" y="756"/>
                  </a:lnTo>
                  <a:lnTo>
                    <a:pt x="1232" y="764"/>
                  </a:lnTo>
                  <a:lnTo>
                    <a:pt x="1240" y="774"/>
                  </a:lnTo>
                  <a:lnTo>
                    <a:pt x="1247" y="784"/>
                  </a:lnTo>
                  <a:lnTo>
                    <a:pt x="1255" y="791"/>
                  </a:lnTo>
                  <a:lnTo>
                    <a:pt x="1262" y="799"/>
                  </a:lnTo>
                  <a:lnTo>
                    <a:pt x="1262" y="799"/>
                  </a:lnTo>
                  <a:lnTo>
                    <a:pt x="1257" y="804"/>
                  </a:lnTo>
                  <a:lnTo>
                    <a:pt x="1250" y="809"/>
                  </a:lnTo>
                  <a:lnTo>
                    <a:pt x="1245" y="816"/>
                  </a:lnTo>
                  <a:lnTo>
                    <a:pt x="1240" y="821"/>
                  </a:lnTo>
                  <a:lnTo>
                    <a:pt x="1232" y="826"/>
                  </a:lnTo>
                  <a:lnTo>
                    <a:pt x="1227" y="831"/>
                  </a:lnTo>
                  <a:lnTo>
                    <a:pt x="1222" y="839"/>
                  </a:lnTo>
                  <a:lnTo>
                    <a:pt x="1217" y="844"/>
                  </a:lnTo>
                  <a:lnTo>
                    <a:pt x="1212" y="849"/>
                  </a:lnTo>
                  <a:lnTo>
                    <a:pt x="1205" y="856"/>
                  </a:lnTo>
                  <a:lnTo>
                    <a:pt x="1200" y="866"/>
                  </a:lnTo>
                  <a:lnTo>
                    <a:pt x="1190" y="871"/>
                  </a:lnTo>
                  <a:lnTo>
                    <a:pt x="1185" y="881"/>
                  </a:lnTo>
                  <a:lnTo>
                    <a:pt x="1177" y="888"/>
                  </a:lnTo>
                  <a:lnTo>
                    <a:pt x="1170" y="898"/>
                  </a:lnTo>
                  <a:lnTo>
                    <a:pt x="1162" y="908"/>
                  </a:lnTo>
                  <a:lnTo>
                    <a:pt x="1155" y="916"/>
                  </a:lnTo>
                  <a:lnTo>
                    <a:pt x="1147" y="926"/>
                  </a:lnTo>
                  <a:lnTo>
                    <a:pt x="1140" y="938"/>
                  </a:lnTo>
                  <a:lnTo>
                    <a:pt x="1135" y="948"/>
                  </a:lnTo>
                  <a:lnTo>
                    <a:pt x="1127" y="958"/>
                  </a:lnTo>
                  <a:lnTo>
                    <a:pt x="1122" y="966"/>
                  </a:lnTo>
                  <a:lnTo>
                    <a:pt x="1120" y="971"/>
                  </a:lnTo>
                  <a:lnTo>
                    <a:pt x="1117" y="976"/>
                  </a:lnTo>
                  <a:lnTo>
                    <a:pt x="1115" y="981"/>
                  </a:lnTo>
                  <a:lnTo>
                    <a:pt x="1110" y="988"/>
                  </a:lnTo>
                  <a:lnTo>
                    <a:pt x="1107" y="993"/>
                  </a:lnTo>
                  <a:lnTo>
                    <a:pt x="1102" y="998"/>
                  </a:lnTo>
                  <a:lnTo>
                    <a:pt x="1100" y="1006"/>
                  </a:lnTo>
                  <a:lnTo>
                    <a:pt x="1097" y="1011"/>
                  </a:lnTo>
                  <a:lnTo>
                    <a:pt x="1095" y="1018"/>
                  </a:lnTo>
                  <a:lnTo>
                    <a:pt x="1092" y="1023"/>
                  </a:lnTo>
                  <a:lnTo>
                    <a:pt x="1090" y="1031"/>
                  </a:lnTo>
                  <a:lnTo>
                    <a:pt x="1085" y="1036"/>
                  </a:lnTo>
                  <a:lnTo>
                    <a:pt x="1082" y="1043"/>
                  </a:lnTo>
                  <a:lnTo>
                    <a:pt x="1078" y="1048"/>
                  </a:lnTo>
                  <a:lnTo>
                    <a:pt x="1075" y="1056"/>
                  </a:lnTo>
                  <a:lnTo>
                    <a:pt x="1070" y="1063"/>
                  </a:lnTo>
                  <a:lnTo>
                    <a:pt x="1065" y="1071"/>
                  </a:lnTo>
                  <a:lnTo>
                    <a:pt x="1060" y="1076"/>
                  </a:lnTo>
                  <a:lnTo>
                    <a:pt x="1058" y="1083"/>
                  </a:lnTo>
                  <a:lnTo>
                    <a:pt x="1050" y="1091"/>
                  </a:lnTo>
                  <a:lnTo>
                    <a:pt x="1045" y="1096"/>
                  </a:lnTo>
                  <a:lnTo>
                    <a:pt x="1040" y="1103"/>
                  </a:lnTo>
                  <a:lnTo>
                    <a:pt x="1035" y="1111"/>
                  </a:lnTo>
                  <a:lnTo>
                    <a:pt x="1028" y="1118"/>
                  </a:lnTo>
                  <a:lnTo>
                    <a:pt x="1020" y="1125"/>
                  </a:lnTo>
                  <a:lnTo>
                    <a:pt x="1015" y="1133"/>
                  </a:lnTo>
                  <a:lnTo>
                    <a:pt x="1010" y="1140"/>
                  </a:lnTo>
                  <a:lnTo>
                    <a:pt x="1000" y="1148"/>
                  </a:lnTo>
                  <a:lnTo>
                    <a:pt x="993" y="1155"/>
                  </a:lnTo>
                  <a:lnTo>
                    <a:pt x="985" y="1160"/>
                  </a:lnTo>
                  <a:lnTo>
                    <a:pt x="978" y="1168"/>
                  </a:lnTo>
                  <a:lnTo>
                    <a:pt x="970" y="1175"/>
                  </a:lnTo>
                  <a:lnTo>
                    <a:pt x="960" y="1183"/>
                  </a:lnTo>
                  <a:lnTo>
                    <a:pt x="953" y="1190"/>
                  </a:lnTo>
                  <a:lnTo>
                    <a:pt x="945" y="1198"/>
                  </a:lnTo>
                  <a:lnTo>
                    <a:pt x="935" y="1203"/>
                  </a:lnTo>
                  <a:lnTo>
                    <a:pt x="925" y="1210"/>
                  </a:lnTo>
                  <a:lnTo>
                    <a:pt x="918" y="1218"/>
                  </a:lnTo>
                  <a:lnTo>
                    <a:pt x="908" y="1223"/>
                  </a:lnTo>
                  <a:lnTo>
                    <a:pt x="898" y="1230"/>
                  </a:lnTo>
                  <a:lnTo>
                    <a:pt x="888" y="1238"/>
                  </a:lnTo>
                  <a:lnTo>
                    <a:pt x="878" y="1245"/>
                  </a:lnTo>
                  <a:lnTo>
                    <a:pt x="868" y="1250"/>
                  </a:lnTo>
                  <a:lnTo>
                    <a:pt x="858" y="1255"/>
                  </a:lnTo>
                  <a:lnTo>
                    <a:pt x="845" y="1263"/>
                  </a:lnTo>
                  <a:lnTo>
                    <a:pt x="835" y="1268"/>
                  </a:lnTo>
                  <a:lnTo>
                    <a:pt x="823" y="1275"/>
                  </a:lnTo>
                  <a:lnTo>
                    <a:pt x="811" y="1280"/>
                  </a:lnTo>
                  <a:lnTo>
                    <a:pt x="801" y="1285"/>
                  </a:lnTo>
                  <a:lnTo>
                    <a:pt x="788" y="1290"/>
                  </a:lnTo>
                  <a:lnTo>
                    <a:pt x="776" y="1295"/>
                  </a:lnTo>
                  <a:lnTo>
                    <a:pt x="763" y="1300"/>
                  </a:lnTo>
                  <a:lnTo>
                    <a:pt x="751" y="1305"/>
                  </a:lnTo>
                  <a:lnTo>
                    <a:pt x="738" y="1310"/>
                  </a:lnTo>
                  <a:lnTo>
                    <a:pt x="726" y="1315"/>
                  </a:lnTo>
                  <a:lnTo>
                    <a:pt x="713" y="1318"/>
                  </a:lnTo>
                  <a:lnTo>
                    <a:pt x="701" y="1323"/>
                  </a:lnTo>
                  <a:lnTo>
                    <a:pt x="688" y="1328"/>
                  </a:lnTo>
                  <a:lnTo>
                    <a:pt x="676" y="1330"/>
                  </a:lnTo>
                  <a:lnTo>
                    <a:pt x="661" y="1333"/>
                  </a:lnTo>
                  <a:lnTo>
                    <a:pt x="648" y="1335"/>
                  </a:lnTo>
                  <a:lnTo>
                    <a:pt x="633" y="1338"/>
                  </a:lnTo>
                  <a:lnTo>
                    <a:pt x="621" y="1343"/>
                  </a:lnTo>
                  <a:lnTo>
                    <a:pt x="606" y="1345"/>
                  </a:lnTo>
                  <a:lnTo>
                    <a:pt x="591" y="1345"/>
                  </a:lnTo>
                  <a:lnTo>
                    <a:pt x="578" y="1348"/>
                  </a:lnTo>
                  <a:lnTo>
                    <a:pt x="564" y="1350"/>
                  </a:lnTo>
                  <a:lnTo>
                    <a:pt x="549" y="1350"/>
                  </a:lnTo>
                  <a:lnTo>
                    <a:pt x="534" y="1350"/>
                  </a:lnTo>
                  <a:lnTo>
                    <a:pt x="521" y="1350"/>
                  </a:lnTo>
                  <a:lnTo>
                    <a:pt x="506" y="1353"/>
                  </a:lnTo>
                  <a:lnTo>
                    <a:pt x="491" y="1353"/>
                  </a:lnTo>
                  <a:lnTo>
                    <a:pt x="476" y="1353"/>
                  </a:lnTo>
                  <a:lnTo>
                    <a:pt x="461" y="1350"/>
                  </a:lnTo>
                  <a:lnTo>
                    <a:pt x="446" y="1350"/>
                  </a:lnTo>
                  <a:lnTo>
                    <a:pt x="431" y="1350"/>
                  </a:lnTo>
                  <a:lnTo>
                    <a:pt x="414" y="1348"/>
                  </a:lnTo>
                  <a:lnTo>
                    <a:pt x="401" y="1345"/>
                  </a:lnTo>
                  <a:lnTo>
                    <a:pt x="386" y="1343"/>
                  </a:lnTo>
                  <a:lnTo>
                    <a:pt x="371" y="1340"/>
                  </a:lnTo>
                  <a:lnTo>
                    <a:pt x="359" y="1338"/>
                  </a:lnTo>
                  <a:lnTo>
                    <a:pt x="344" y="1333"/>
                  </a:lnTo>
                  <a:lnTo>
                    <a:pt x="331" y="1333"/>
                  </a:lnTo>
                  <a:lnTo>
                    <a:pt x="319" y="1328"/>
                  </a:lnTo>
                  <a:lnTo>
                    <a:pt x="307" y="1323"/>
                  </a:lnTo>
                  <a:lnTo>
                    <a:pt x="294" y="1320"/>
                  </a:lnTo>
                  <a:lnTo>
                    <a:pt x="284" y="1315"/>
                  </a:lnTo>
                  <a:lnTo>
                    <a:pt x="272" y="1313"/>
                  </a:lnTo>
                  <a:lnTo>
                    <a:pt x="262" y="1308"/>
                  </a:lnTo>
                  <a:lnTo>
                    <a:pt x="249" y="1305"/>
                  </a:lnTo>
                  <a:lnTo>
                    <a:pt x="239" y="1300"/>
                  </a:lnTo>
                  <a:lnTo>
                    <a:pt x="227" y="1295"/>
                  </a:lnTo>
                  <a:lnTo>
                    <a:pt x="219" y="1290"/>
                  </a:lnTo>
                  <a:lnTo>
                    <a:pt x="207" y="1285"/>
                  </a:lnTo>
                  <a:lnTo>
                    <a:pt x="199" y="1280"/>
                  </a:lnTo>
                  <a:lnTo>
                    <a:pt x="189" y="1275"/>
                  </a:lnTo>
                  <a:lnTo>
                    <a:pt x="179" y="1270"/>
                  </a:lnTo>
                  <a:lnTo>
                    <a:pt x="172" y="1265"/>
                  </a:lnTo>
                  <a:lnTo>
                    <a:pt x="162" y="1260"/>
                  </a:lnTo>
                  <a:lnTo>
                    <a:pt x="154" y="1255"/>
                  </a:lnTo>
                  <a:lnTo>
                    <a:pt x="147" y="1250"/>
                  </a:lnTo>
                  <a:lnTo>
                    <a:pt x="137" y="1245"/>
                  </a:lnTo>
                  <a:lnTo>
                    <a:pt x="132" y="1240"/>
                  </a:lnTo>
                  <a:lnTo>
                    <a:pt x="124" y="1233"/>
                  </a:lnTo>
                  <a:lnTo>
                    <a:pt x="117" y="1228"/>
                  </a:lnTo>
                  <a:lnTo>
                    <a:pt x="112" y="1223"/>
                  </a:lnTo>
                  <a:lnTo>
                    <a:pt x="104" y="1218"/>
                  </a:lnTo>
                  <a:lnTo>
                    <a:pt x="97" y="1213"/>
                  </a:lnTo>
                  <a:lnTo>
                    <a:pt x="92" y="1208"/>
                  </a:lnTo>
                  <a:lnTo>
                    <a:pt x="87" y="1203"/>
                  </a:lnTo>
                  <a:lnTo>
                    <a:pt x="79" y="1198"/>
                  </a:lnTo>
                  <a:lnTo>
                    <a:pt x="74" y="1190"/>
                  </a:lnTo>
                  <a:lnTo>
                    <a:pt x="69" y="1185"/>
                  </a:lnTo>
                  <a:lnTo>
                    <a:pt x="64" y="1180"/>
                  </a:lnTo>
                  <a:lnTo>
                    <a:pt x="59" y="1178"/>
                  </a:lnTo>
                  <a:lnTo>
                    <a:pt x="52" y="1168"/>
                  </a:lnTo>
                  <a:lnTo>
                    <a:pt x="45" y="1158"/>
                  </a:lnTo>
                  <a:lnTo>
                    <a:pt x="37" y="1148"/>
                  </a:lnTo>
                  <a:lnTo>
                    <a:pt x="32" y="1140"/>
                  </a:lnTo>
                  <a:lnTo>
                    <a:pt x="27" y="1133"/>
                  </a:lnTo>
                  <a:lnTo>
                    <a:pt x="22" y="1128"/>
                  </a:lnTo>
                  <a:lnTo>
                    <a:pt x="17" y="1120"/>
                  </a:lnTo>
                  <a:lnTo>
                    <a:pt x="15" y="1118"/>
                  </a:lnTo>
                  <a:lnTo>
                    <a:pt x="10" y="1111"/>
                  </a:lnTo>
                  <a:lnTo>
                    <a:pt x="10" y="1108"/>
                  </a:lnTo>
                  <a:lnTo>
                    <a:pt x="50" y="1093"/>
                  </a:lnTo>
                  <a:lnTo>
                    <a:pt x="50" y="1093"/>
                  </a:lnTo>
                  <a:lnTo>
                    <a:pt x="55" y="1101"/>
                  </a:lnTo>
                  <a:lnTo>
                    <a:pt x="57" y="1103"/>
                  </a:lnTo>
                  <a:lnTo>
                    <a:pt x="59" y="1108"/>
                  </a:lnTo>
                  <a:lnTo>
                    <a:pt x="64" y="1115"/>
                  </a:lnTo>
                  <a:lnTo>
                    <a:pt x="69" y="1123"/>
                  </a:lnTo>
                  <a:lnTo>
                    <a:pt x="74" y="1128"/>
                  </a:lnTo>
                  <a:lnTo>
                    <a:pt x="79" y="1135"/>
                  </a:lnTo>
                  <a:lnTo>
                    <a:pt x="87" y="1143"/>
                  </a:lnTo>
                  <a:lnTo>
                    <a:pt x="94" y="1153"/>
                  </a:lnTo>
                  <a:lnTo>
                    <a:pt x="102" y="1160"/>
                  </a:lnTo>
                  <a:lnTo>
                    <a:pt x="114" y="1170"/>
                  </a:lnTo>
                  <a:lnTo>
                    <a:pt x="117" y="1173"/>
                  </a:lnTo>
                  <a:lnTo>
                    <a:pt x="122" y="1178"/>
                  </a:lnTo>
                  <a:lnTo>
                    <a:pt x="129" y="1183"/>
                  </a:lnTo>
                  <a:lnTo>
                    <a:pt x="134" y="1190"/>
                  </a:lnTo>
                  <a:lnTo>
                    <a:pt x="139" y="1193"/>
                  </a:lnTo>
                  <a:lnTo>
                    <a:pt x="147" y="1198"/>
                  </a:lnTo>
                  <a:lnTo>
                    <a:pt x="152" y="1203"/>
                  </a:lnTo>
                  <a:lnTo>
                    <a:pt x="159" y="1208"/>
                  </a:lnTo>
                  <a:lnTo>
                    <a:pt x="164" y="1213"/>
                  </a:lnTo>
                  <a:lnTo>
                    <a:pt x="172" y="1218"/>
                  </a:lnTo>
                  <a:lnTo>
                    <a:pt x="179" y="1223"/>
                  </a:lnTo>
                  <a:lnTo>
                    <a:pt x="187" y="1228"/>
                  </a:lnTo>
                  <a:lnTo>
                    <a:pt x="194" y="1230"/>
                  </a:lnTo>
                  <a:lnTo>
                    <a:pt x="202" y="1235"/>
                  </a:lnTo>
                  <a:lnTo>
                    <a:pt x="209" y="1240"/>
                  </a:lnTo>
                  <a:lnTo>
                    <a:pt x="219" y="1245"/>
                  </a:lnTo>
                  <a:lnTo>
                    <a:pt x="227" y="1248"/>
                  </a:lnTo>
                  <a:lnTo>
                    <a:pt x="234" y="1253"/>
                  </a:lnTo>
                  <a:lnTo>
                    <a:pt x="244" y="1255"/>
                  </a:lnTo>
                  <a:lnTo>
                    <a:pt x="254" y="1263"/>
                  </a:lnTo>
                  <a:lnTo>
                    <a:pt x="264" y="1265"/>
                  </a:lnTo>
                  <a:lnTo>
                    <a:pt x="272" y="1268"/>
                  </a:lnTo>
                  <a:lnTo>
                    <a:pt x="284" y="1273"/>
                  </a:lnTo>
                  <a:lnTo>
                    <a:pt x="294" y="1275"/>
                  </a:lnTo>
                  <a:lnTo>
                    <a:pt x="304" y="1278"/>
                  </a:lnTo>
                  <a:lnTo>
                    <a:pt x="316" y="1283"/>
                  </a:lnTo>
                  <a:lnTo>
                    <a:pt x="326" y="1285"/>
                  </a:lnTo>
                  <a:lnTo>
                    <a:pt x="339" y="1290"/>
                  </a:lnTo>
                  <a:lnTo>
                    <a:pt x="349" y="1290"/>
                  </a:lnTo>
                  <a:lnTo>
                    <a:pt x="361" y="1293"/>
                  </a:lnTo>
                  <a:lnTo>
                    <a:pt x="374" y="1295"/>
                  </a:lnTo>
                  <a:lnTo>
                    <a:pt x="386" y="1298"/>
                  </a:lnTo>
                  <a:lnTo>
                    <a:pt x="399" y="1300"/>
                  </a:lnTo>
                  <a:lnTo>
                    <a:pt x="414" y="1300"/>
                  </a:lnTo>
                  <a:lnTo>
                    <a:pt x="426" y="1303"/>
                  </a:lnTo>
                  <a:lnTo>
                    <a:pt x="441" y="1305"/>
                  </a:lnTo>
                  <a:lnTo>
                    <a:pt x="456" y="1305"/>
                  </a:lnTo>
                  <a:lnTo>
                    <a:pt x="469" y="1305"/>
                  </a:lnTo>
                  <a:lnTo>
                    <a:pt x="481" y="1305"/>
                  </a:lnTo>
                  <a:lnTo>
                    <a:pt x="496" y="1308"/>
                  </a:lnTo>
                  <a:lnTo>
                    <a:pt x="509" y="1308"/>
                  </a:lnTo>
                  <a:lnTo>
                    <a:pt x="521" y="1308"/>
                  </a:lnTo>
                  <a:lnTo>
                    <a:pt x="534" y="1308"/>
                  </a:lnTo>
                  <a:lnTo>
                    <a:pt x="549" y="1308"/>
                  </a:lnTo>
                  <a:lnTo>
                    <a:pt x="561" y="1305"/>
                  </a:lnTo>
                  <a:lnTo>
                    <a:pt x="571" y="1305"/>
                  </a:lnTo>
                  <a:lnTo>
                    <a:pt x="583" y="1303"/>
                  </a:lnTo>
                  <a:lnTo>
                    <a:pt x="598" y="1303"/>
                  </a:lnTo>
                  <a:lnTo>
                    <a:pt x="608" y="1300"/>
                  </a:lnTo>
                  <a:lnTo>
                    <a:pt x="621" y="1300"/>
                  </a:lnTo>
                  <a:lnTo>
                    <a:pt x="631" y="1298"/>
                  </a:lnTo>
                  <a:lnTo>
                    <a:pt x="643" y="1298"/>
                  </a:lnTo>
                  <a:lnTo>
                    <a:pt x="653" y="1295"/>
                  </a:lnTo>
                  <a:lnTo>
                    <a:pt x="666" y="1293"/>
                  </a:lnTo>
                  <a:lnTo>
                    <a:pt x="676" y="1290"/>
                  </a:lnTo>
                  <a:lnTo>
                    <a:pt x="688" y="1288"/>
                  </a:lnTo>
                  <a:lnTo>
                    <a:pt x="698" y="1285"/>
                  </a:lnTo>
                  <a:lnTo>
                    <a:pt x="708" y="1280"/>
                  </a:lnTo>
                  <a:lnTo>
                    <a:pt x="718" y="1278"/>
                  </a:lnTo>
                  <a:lnTo>
                    <a:pt x="728" y="1275"/>
                  </a:lnTo>
                  <a:lnTo>
                    <a:pt x="738" y="1270"/>
                  </a:lnTo>
                  <a:lnTo>
                    <a:pt x="748" y="1268"/>
                  </a:lnTo>
                  <a:lnTo>
                    <a:pt x="758" y="1263"/>
                  </a:lnTo>
                  <a:lnTo>
                    <a:pt x="768" y="1260"/>
                  </a:lnTo>
                  <a:lnTo>
                    <a:pt x="776" y="1255"/>
                  </a:lnTo>
                  <a:lnTo>
                    <a:pt x="786" y="1253"/>
                  </a:lnTo>
                  <a:lnTo>
                    <a:pt x="796" y="1250"/>
                  </a:lnTo>
                  <a:lnTo>
                    <a:pt x="803" y="1245"/>
                  </a:lnTo>
                  <a:lnTo>
                    <a:pt x="811" y="1240"/>
                  </a:lnTo>
                  <a:lnTo>
                    <a:pt x="821" y="1238"/>
                  </a:lnTo>
                  <a:lnTo>
                    <a:pt x="828" y="1233"/>
                  </a:lnTo>
                  <a:lnTo>
                    <a:pt x="835" y="1228"/>
                  </a:lnTo>
                  <a:lnTo>
                    <a:pt x="843" y="1223"/>
                  </a:lnTo>
                  <a:lnTo>
                    <a:pt x="850" y="1218"/>
                  </a:lnTo>
                  <a:lnTo>
                    <a:pt x="858" y="1215"/>
                  </a:lnTo>
                  <a:lnTo>
                    <a:pt x="868" y="1210"/>
                  </a:lnTo>
                  <a:lnTo>
                    <a:pt x="873" y="1205"/>
                  </a:lnTo>
                  <a:lnTo>
                    <a:pt x="880" y="1200"/>
                  </a:lnTo>
                  <a:lnTo>
                    <a:pt x="888" y="1195"/>
                  </a:lnTo>
                  <a:lnTo>
                    <a:pt x="895" y="1190"/>
                  </a:lnTo>
                  <a:lnTo>
                    <a:pt x="900" y="1185"/>
                  </a:lnTo>
                  <a:lnTo>
                    <a:pt x="905" y="1180"/>
                  </a:lnTo>
                  <a:lnTo>
                    <a:pt x="913" y="1175"/>
                  </a:lnTo>
                  <a:lnTo>
                    <a:pt x="920" y="1173"/>
                  </a:lnTo>
                  <a:lnTo>
                    <a:pt x="925" y="1165"/>
                  </a:lnTo>
                  <a:lnTo>
                    <a:pt x="930" y="1163"/>
                  </a:lnTo>
                  <a:lnTo>
                    <a:pt x="935" y="1155"/>
                  </a:lnTo>
                  <a:lnTo>
                    <a:pt x="943" y="1150"/>
                  </a:lnTo>
                  <a:lnTo>
                    <a:pt x="953" y="1140"/>
                  </a:lnTo>
                  <a:lnTo>
                    <a:pt x="963" y="1133"/>
                  </a:lnTo>
                  <a:lnTo>
                    <a:pt x="970" y="1123"/>
                  </a:lnTo>
                  <a:lnTo>
                    <a:pt x="980" y="1113"/>
                  </a:lnTo>
                  <a:lnTo>
                    <a:pt x="988" y="1103"/>
                  </a:lnTo>
                  <a:lnTo>
                    <a:pt x="995" y="1096"/>
                  </a:lnTo>
                  <a:lnTo>
                    <a:pt x="1000" y="1086"/>
                  </a:lnTo>
                  <a:lnTo>
                    <a:pt x="1008" y="1076"/>
                  </a:lnTo>
                  <a:lnTo>
                    <a:pt x="1013" y="1063"/>
                  </a:lnTo>
                  <a:lnTo>
                    <a:pt x="1020" y="1053"/>
                  </a:lnTo>
                  <a:lnTo>
                    <a:pt x="1025" y="1043"/>
                  </a:lnTo>
                  <a:lnTo>
                    <a:pt x="1033" y="1033"/>
                  </a:lnTo>
                  <a:lnTo>
                    <a:pt x="1038" y="1023"/>
                  </a:lnTo>
                  <a:lnTo>
                    <a:pt x="1045" y="1013"/>
                  </a:lnTo>
                  <a:lnTo>
                    <a:pt x="1048" y="1006"/>
                  </a:lnTo>
                  <a:lnTo>
                    <a:pt x="1050" y="1001"/>
                  </a:lnTo>
                  <a:lnTo>
                    <a:pt x="1053" y="996"/>
                  </a:lnTo>
                  <a:lnTo>
                    <a:pt x="1058" y="991"/>
                  </a:lnTo>
                  <a:lnTo>
                    <a:pt x="1060" y="983"/>
                  </a:lnTo>
                  <a:lnTo>
                    <a:pt x="1063" y="978"/>
                  </a:lnTo>
                  <a:lnTo>
                    <a:pt x="1065" y="973"/>
                  </a:lnTo>
                  <a:lnTo>
                    <a:pt x="1070" y="968"/>
                  </a:lnTo>
                  <a:lnTo>
                    <a:pt x="1075" y="956"/>
                  </a:lnTo>
                  <a:lnTo>
                    <a:pt x="1080" y="946"/>
                  </a:lnTo>
                  <a:lnTo>
                    <a:pt x="1087" y="936"/>
                  </a:lnTo>
                  <a:lnTo>
                    <a:pt x="1095" y="926"/>
                  </a:lnTo>
                  <a:lnTo>
                    <a:pt x="1100" y="916"/>
                  </a:lnTo>
                  <a:lnTo>
                    <a:pt x="1107" y="906"/>
                  </a:lnTo>
                  <a:lnTo>
                    <a:pt x="1112" y="893"/>
                  </a:lnTo>
                  <a:lnTo>
                    <a:pt x="1120" y="883"/>
                  </a:lnTo>
                  <a:lnTo>
                    <a:pt x="1125" y="876"/>
                  </a:lnTo>
                  <a:lnTo>
                    <a:pt x="1132" y="866"/>
                  </a:lnTo>
                  <a:lnTo>
                    <a:pt x="1140" y="856"/>
                  </a:lnTo>
                  <a:lnTo>
                    <a:pt x="1147" y="849"/>
                  </a:lnTo>
                  <a:lnTo>
                    <a:pt x="1152" y="839"/>
                  </a:lnTo>
                  <a:lnTo>
                    <a:pt x="1160" y="834"/>
                  </a:lnTo>
                  <a:lnTo>
                    <a:pt x="1167" y="824"/>
                  </a:lnTo>
                  <a:lnTo>
                    <a:pt x="1175" y="819"/>
                  </a:lnTo>
                  <a:lnTo>
                    <a:pt x="1182" y="811"/>
                  </a:lnTo>
                  <a:lnTo>
                    <a:pt x="1190" y="806"/>
                  </a:lnTo>
                  <a:lnTo>
                    <a:pt x="1197" y="801"/>
                  </a:lnTo>
                  <a:lnTo>
                    <a:pt x="1205" y="799"/>
                  </a:lnTo>
                  <a:lnTo>
                    <a:pt x="1205" y="796"/>
                  </a:lnTo>
                  <a:lnTo>
                    <a:pt x="1205" y="794"/>
                  </a:lnTo>
                  <a:lnTo>
                    <a:pt x="1200" y="791"/>
                  </a:lnTo>
                  <a:lnTo>
                    <a:pt x="1200" y="786"/>
                  </a:lnTo>
                  <a:lnTo>
                    <a:pt x="1195" y="779"/>
                  </a:lnTo>
                  <a:lnTo>
                    <a:pt x="1192" y="771"/>
                  </a:lnTo>
                  <a:lnTo>
                    <a:pt x="1187" y="761"/>
                  </a:lnTo>
                  <a:lnTo>
                    <a:pt x="1185" y="751"/>
                  </a:lnTo>
                  <a:lnTo>
                    <a:pt x="1182" y="746"/>
                  </a:lnTo>
                  <a:lnTo>
                    <a:pt x="1180" y="739"/>
                  </a:lnTo>
                  <a:lnTo>
                    <a:pt x="1177" y="731"/>
                  </a:lnTo>
                  <a:lnTo>
                    <a:pt x="1175" y="726"/>
                  </a:lnTo>
                  <a:lnTo>
                    <a:pt x="1172" y="716"/>
                  </a:lnTo>
                  <a:lnTo>
                    <a:pt x="1170" y="711"/>
                  </a:lnTo>
                  <a:lnTo>
                    <a:pt x="1167" y="701"/>
                  </a:lnTo>
                  <a:lnTo>
                    <a:pt x="1165" y="694"/>
                  </a:lnTo>
                  <a:lnTo>
                    <a:pt x="1162" y="684"/>
                  </a:lnTo>
                  <a:lnTo>
                    <a:pt x="1160" y="676"/>
                  </a:lnTo>
                  <a:lnTo>
                    <a:pt x="1157" y="666"/>
                  </a:lnTo>
                  <a:lnTo>
                    <a:pt x="1157" y="656"/>
                  </a:lnTo>
                  <a:lnTo>
                    <a:pt x="1155" y="646"/>
                  </a:lnTo>
                  <a:lnTo>
                    <a:pt x="1152" y="636"/>
                  </a:lnTo>
                  <a:lnTo>
                    <a:pt x="1152" y="624"/>
                  </a:lnTo>
                  <a:lnTo>
                    <a:pt x="1150" y="614"/>
                  </a:lnTo>
                  <a:lnTo>
                    <a:pt x="1147" y="607"/>
                  </a:lnTo>
                  <a:lnTo>
                    <a:pt x="1147" y="602"/>
                  </a:lnTo>
                  <a:lnTo>
                    <a:pt x="1145" y="597"/>
                  </a:lnTo>
                  <a:lnTo>
                    <a:pt x="1145" y="589"/>
                  </a:lnTo>
                  <a:lnTo>
                    <a:pt x="1142" y="582"/>
                  </a:lnTo>
                  <a:lnTo>
                    <a:pt x="1142" y="574"/>
                  </a:lnTo>
                  <a:lnTo>
                    <a:pt x="1140" y="569"/>
                  </a:lnTo>
                  <a:lnTo>
                    <a:pt x="1140" y="562"/>
                  </a:lnTo>
                  <a:lnTo>
                    <a:pt x="1137" y="554"/>
                  </a:lnTo>
                  <a:lnTo>
                    <a:pt x="1135" y="547"/>
                  </a:lnTo>
                  <a:lnTo>
                    <a:pt x="1132" y="539"/>
                  </a:lnTo>
                  <a:lnTo>
                    <a:pt x="1132" y="532"/>
                  </a:lnTo>
                  <a:lnTo>
                    <a:pt x="1130" y="524"/>
                  </a:lnTo>
                  <a:lnTo>
                    <a:pt x="1127" y="514"/>
                  </a:lnTo>
                  <a:lnTo>
                    <a:pt x="1125" y="507"/>
                  </a:lnTo>
                  <a:lnTo>
                    <a:pt x="1122" y="499"/>
                  </a:lnTo>
                  <a:lnTo>
                    <a:pt x="1120" y="492"/>
                  </a:lnTo>
                  <a:lnTo>
                    <a:pt x="1117" y="482"/>
                  </a:lnTo>
                  <a:lnTo>
                    <a:pt x="1115" y="474"/>
                  </a:lnTo>
                  <a:lnTo>
                    <a:pt x="1112" y="467"/>
                  </a:lnTo>
                  <a:lnTo>
                    <a:pt x="1110" y="457"/>
                  </a:lnTo>
                  <a:lnTo>
                    <a:pt x="1107" y="449"/>
                  </a:lnTo>
                  <a:lnTo>
                    <a:pt x="1102" y="442"/>
                  </a:lnTo>
                  <a:lnTo>
                    <a:pt x="1100" y="432"/>
                  </a:lnTo>
                  <a:lnTo>
                    <a:pt x="1097" y="424"/>
                  </a:lnTo>
                  <a:lnTo>
                    <a:pt x="1092" y="414"/>
                  </a:lnTo>
                  <a:lnTo>
                    <a:pt x="1090" y="404"/>
                  </a:lnTo>
                  <a:lnTo>
                    <a:pt x="1085" y="397"/>
                  </a:lnTo>
                  <a:lnTo>
                    <a:pt x="1082" y="387"/>
                  </a:lnTo>
                  <a:lnTo>
                    <a:pt x="1078" y="380"/>
                  </a:lnTo>
                  <a:lnTo>
                    <a:pt x="1075" y="372"/>
                  </a:lnTo>
                  <a:lnTo>
                    <a:pt x="1070" y="365"/>
                  </a:lnTo>
                  <a:lnTo>
                    <a:pt x="1065" y="355"/>
                  </a:lnTo>
                  <a:lnTo>
                    <a:pt x="1060" y="345"/>
                  </a:lnTo>
                  <a:lnTo>
                    <a:pt x="1055" y="337"/>
                  </a:lnTo>
                  <a:lnTo>
                    <a:pt x="1053" y="327"/>
                  </a:lnTo>
                  <a:lnTo>
                    <a:pt x="1045" y="320"/>
                  </a:lnTo>
                  <a:lnTo>
                    <a:pt x="1043" y="310"/>
                  </a:lnTo>
                  <a:lnTo>
                    <a:pt x="1035" y="302"/>
                  </a:lnTo>
                  <a:lnTo>
                    <a:pt x="1033" y="295"/>
                  </a:lnTo>
                  <a:lnTo>
                    <a:pt x="1025" y="285"/>
                  </a:lnTo>
                  <a:lnTo>
                    <a:pt x="1020" y="277"/>
                  </a:lnTo>
                  <a:lnTo>
                    <a:pt x="1013" y="270"/>
                  </a:lnTo>
                  <a:lnTo>
                    <a:pt x="1008" y="262"/>
                  </a:lnTo>
                  <a:lnTo>
                    <a:pt x="1003" y="252"/>
                  </a:lnTo>
                  <a:lnTo>
                    <a:pt x="995" y="245"/>
                  </a:lnTo>
                  <a:lnTo>
                    <a:pt x="990" y="237"/>
                  </a:lnTo>
                  <a:lnTo>
                    <a:pt x="983" y="230"/>
                  </a:lnTo>
                  <a:lnTo>
                    <a:pt x="975" y="222"/>
                  </a:lnTo>
                  <a:lnTo>
                    <a:pt x="970" y="215"/>
                  </a:lnTo>
                  <a:lnTo>
                    <a:pt x="960" y="207"/>
                  </a:lnTo>
                  <a:lnTo>
                    <a:pt x="955" y="200"/>
                  </a:lnTo>
                  <a:lnTo>
                    <a:pt x="948" y="195"/>
                  </a:lnTo>
                  <a:lnTo>
                    <a:pt x="940" y="187"/>
                  </a:lnTo>
                  <a:lnTo>
                    <a:pt x="933" y="180"/>
                  </a:lnTo>
                  <a:lnTo>
                    <a:pt x="925" y="175"/>
                  </a:lnTo>
                  <a:lnTo>
                    <a:pt x="918" y="167"/>
                  </a:lnTo>
                  <a:lnTo>
                    <a:pt x="910" y="162"/>
                  </a:lnTo>
                  <a:lnTo>
                    <a:pt x="900" y="155"/>
                  </a:lnTo>
                  <a:lnTo>
                    <a:pt x="893" y="150"/>
                  </a:lnTo>
                  <a:lnTo>
                    <a:pt x="883" y="145"/>
                  </a:lnTo>
                  <a:lnTo>
                    <a:pt x="875" y="140"/>
                  </a:lnTo>
                  <a:lnTo>
                    <a:pt x="868" y="135"/>
                  </a:lnTo>
                  <a:lnTo>
                    <a:pt x="858" y="130"/>
                  </a:lnTo>
                  <a:lnTo>
                    <a:pt x="848" y="125"/>
                  </a:lnTo>
                  <a:lnTo>
                    <a:pt x="840" y="120"/>
                  </a:lnTo>
                  <a:lnTo>
                    <a:pt x="830" y="115"/>
                  </a:lnTo>
                  <a:lnTo>
                    <a:pt x="821" y="113"/>
                  </a:lnTo>
                  <a:lnTo>
                    <a:pt x="811" y="108"/>
                  </a:lnTo>
                  <a:lnTo>
                    <a:pt x="801" y="103"/>
                  </a:lnTo>
                  <a:lnTo>
                    <a:pt x="793" y="100"/>
                  </a:lnTo>
                  <a:lnTo>
                    <a:pt x="783" y="98"/>
                  </a:lnTo>
                  <a:lnTo>
                    <a:pt x="773" y="93"/>
                  </a:lnTo>
                  <a:lnTo>
                    <a:pt x="763" y="90"/>
                  </a:lnTo>
                  <a:lnTo>
                    <a:pt x="756" y="85"/>
                  </a:lnTo>
                  <a:lnTo>
                    <a:pt x="746" y="85"/>
                  </a:lnTo>
                  <a:lnTo>
                    <a:pt x="736" y="80"/>
                  </a:lnTo>
                  <a:lnTo>
                    <a:pt x="728" y="78"/>
                  </a:lnTo>
                  <a:lnTo>
                    <a:pt x="718" y="75"/>
                  </a:lnTo>
                  <a:lnTo>
                    <a:pt x="708" y="73"/>
                  </a:lnTo>
                  <a:lnTo>
                    <a:pt x="698" y="70"/>
                  </a:lnTo>
                  <a:lnTo>
                    <a:pt x="691" y="68"/>
                  </a:lnTo>
                  <a:lnTo>
                    <a:pt x="681" y="65"/>
                  </a:lnTo>
                  <a:lnTo>
                    <a:pt x="671" y="63"/>
                  </a:lnTo>
                  <a:lnTo>
                    <a:pt x="663" y="63"/>
                  </a:lnTo>
                  <a:lnTo>
                    <a:pt x="653" y="60"/>
                  </a:lnTo>
                  <a:lnTo>
                    <a:pt x="643" y="58"/>
                  </a:lnTo>
                  <a:lnTo>
                    <a:pt x="636" y="58"/>
                  </a:lnTo>
                  <a:lnTo>
                    <a:pt x="626" y="55"/>
                  </a:lnTo>
                  <a:lnTo>
                    <a:pt x="616" y="55"/>
                  </a:lnTo>
                  <a:lnTo>
                    <a:pt x="608" y="53"/>
                  </a:lnTo>
                  <a:lnTo>
                    <a:pt x="598" y="53"/>
                  </a:lnTo>
                  <a:lnTo>
                    <a:pt x="588" y="53"/>
                  </a:lnTo>
                  <a:lnTo>
                    <a:pt x="581" y="53"/>
                  </a:lnTo>
                  <a:lnTo>
                    <a:pt x="571" y="53"/>
                  </a:lnTo>
                  <a:lnTo>
                    <a:pt x="564" y="53"/>
                  </a:lnTo>
                  <a:lnTo>
                    <a:pt x="556" y="50"/>
                  </a:lnTo>
                  <a:lnTo>
                    <a:pt x="546" y="50"/>
                  </a:lnTo>
                  <a:lnTo>
                    <a:pt x="536" y="50"/>
                  </a:lnTo>
                  <a:lnTo>
                    <a:pt x="529" y="50"/>
                  </a:lnTo>
                  <a:lnTo>
                    <a:pt x="519" y="50"/>
                  </a:lnTo>
                  <a:lnTo>
                    <a:pt x="511" y="50"/>
                  </a:lnTo>
                  <a:lnTo>
                    <a:pt x="504" y="50"/>
                  </a:lnTo>
                  <a:lnTo>
                    <a:pt x="496" y="50"/>
                  </a:lnTo>
                  <a:lnTo>
                    <a:pt x="486" y="50"/>
                  </a:lnTo>
                  <a:lnTo>
                    <a:pt x="479" y="50"/>
                  </a:lnTo>
                  <a:lnTo>
                    <a:pt x="469" y="50"/>
                  </a:lnTo>
                  <a:lnTo>
                    <a:pt x="464" y="53"/>
                  </a:lnTo>
                  <a:lnTo>
                    <a:pt x="454" y="53"/>
                  </a:lnTo>
                  <a:lnTo>
                    <a:pt x="446" y="53"/>
                  </a:lnTo>
                  <a:lnTo>
                    <a:pt x="439" y="53"/>
                  </a:lnTo>
                  <a:lnTo>
                    <a:pt x="431" y="55"/>
                  </a:lnTo>
                  <a:lnTo>
                    <a:pt x="424" y="55"/>
                  </a:lnTo>
                  <a:lnTo>
                    <a:pt x="416" y="58"/>
                  </a:lnTo>
                  <a:lnTo>
                    <a:pt x="409" y="58"/>
                  </a:lnTo>
                  <a:lnTo>
                    <a:pt x="401" y="60"/>
                  </a:lnTo>
                  <a:lnTo>
                    <a:pt x="394" y="60"/>
                  </a:lnTo>
                  <a:lnTo>
                    <a:pt x="386" y="63"/>
                  </a:lnTo>
                  <a:lnTo>
                    <a:pt x="379" y="63"/>
                  </a:lnTo>
                  <a:lnTo>
                    <a:pt x="374" y="65"/>
                  </a:lnTo>
                  <a:lnTo>
                    <a:pt x="366" y="68"/>
                  </a:lnTo>
                  <a:lnTo>
                    <a:pt x="359" y="68"/>
                  </a:lnTo>
                  <a:lnTo>
                    <a:pt x="351" y="70"/>
                  </a:lnTo>
                  <a:lnTo>
                    <a:pt x="346" y="73"/>
                  </a:lnTo>
                  <a:lnTo>
                    <a:pt x="339" y="75"/>
                  </a:lnTo>
                  <a:lnTo>
                    <a:pt x="334" y="78"/>
                  </a:lnTo>
                  <a:lnTo>
                    <a:pt x="326" y="80"/>
                  </a:lnTo>
                  <a:lnTo>
                    <a:pt x="321" y="83"/>
                  </a:lnTo>
                  <a:lnTo>
                    <a:pt x="316" y="83"/>
                  </a:lnTo>
                  <a:lnTo>
                    <a:pt x="309" y="85"/>
                  </a:lnTo>
                  <a:lnTo>
                    <a:pt x="304" y="88"/>
                  </a:lnTo>
                  <a:lnTo>
                    <a:pt x="299" y="90"/>
                  </a:lnTo>
                  <a:lnTo>
                    <a:pt x="292" y="93"/>
                  </a:lnTo>
                  <a:lnTo>
                    <a:pt x="287" y="95"/>
                  </a:lnTo>
                  <a:lnTo>
                    <a:pt x="282" y="95"/>
                  </a:lnTo>
                  <a:lnTo>
                    <a:pt x="277" y="100"/>
                  </a:lnTo>
                  <a:lnTo>
                    <a:pt x="269" y="103"/>
                  </a:lnTo>
                  <a:lnTo>
                    <a:pt x="264" y="103"/>
                  </a:lnTo>
                  <a:lnTo>
                    <a:pt x="259" y="105"/>
                  </a:lnTo>
                  <a:lnTo>
                    <a:pt x="254" y="108"/>
                  </a:lnTo>
                  <a:lnTo>
                    <a:pt x="242" y="113"/>
                  </a:lnTo>
                  <a:lnTo>
                    <a:pt x="234" y="118"/>
                  </a:lnTo>
                  <a:lnTo>
                    <a:pt x="222" y="123"/>
                  </a:lnTo>
                  <a:lnTo>
                    <a:pt x="212" y="128"/>
                  </a:lnTo>
                  <a:lnTo>
                    <a:pt x="202" y="135"/>
                  </a:lnTo>
                  <a:lnTo>
                    <a:pt x="194" y="140"/>
                  </a:lnTo>
                  <a:lnTo>
                    <a:pt x="184" y="145"/>
                  </a:lnTo>
                  <a:lnTo>
                    <a:pt x="174" y="150"/>
                  </a:lnTo>
                  <a:lnTo>
                    <a:pt x="167" y="157"/>
                  </a:lnTo>
                  <a:lnTo>
                    <a:pt x="157" y="165"/>
                  </a:lnTo>
                  <a:lnTo>
                    <a:pt x="149" y="170"/>
                  </a:lnTo>
                  <a:lnTo>
                    <a:pt x="139" y="177"/>
                  </a:lnTo>
                  <a:lnTo>
                    <a:pt x="132" y="182"/>
                  </a:lnTo>
                  <a:lnTo>
                    <a:pt x="124" y="190"/>
                  </a:lnTo>
                  <a:lnTo>
                    <a:pt x="114" y="195"/>
                  </a:lnTo>
                  <a:lnTo>
                    <a:pt x="109" y="205"/>
                  </a:lnTo>
                  <a:lnTo>
                    <a:pt x="99" y="212"/>
                  </a:lnTo>
                  <a:lnTo>
                    <a:pt x="92" y="220"/>
                  </a:lnTo>
                  <a:lnTo>
                    <a:pt x="84" y="227"/>
                  </a:lnTo>
                  <a:lnTo>
                    <a:pt x="77" y="235"/>
                  </a:lnTo>
                  <a:lnTo>
                    <a:pt x="69" y="245"/>
                  </a:lnTo>
                  <a:lnTo>
                    <a:pt x="64" y="252"/>
                  </a:lnTo>
                  <a:lnTo>
                    <a:pt x="57" y="262"/>
                  </a:lnTo>
                  <a:lnTo>
                    <a:pt x="50" y="270"/>
                  </a:lnTo>
                  <a:lnTo>
                    <a:pt x="42" y="280"/>
                  </a:lnTo>
                  <a:lnTo>
                    <a:pt x="37" y="290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333156" y="3509961"/>
              <a:ext cx="1576387" cy="1666875"/>
            </a:xfrm>
            <a:custGeom>
              <a:avLst/>
              <a:gdLst>
                <a:gd name="T0" fmla="*/ 798 w 993"/>
                <a:gd name="T1" fmla="*/ 614 h 1050"/>
                <a:gd name="T2" fmla="*/ 743 w 993"/>
                <a:gd name="T3" fmla="*/ 459 h 1050"/>
                <a:gd name="T4" fmla="*/ 766 w 993"/>
                <a:gd name="T5" fmla="*/ 314 h 1050"/>
                <a:gd name="T6" fmla="*/ 706 w 993"/>
                <a:gd name="T7" fmla="*/ 175 h 1050"/>
                <a:gd name="T8" fmla="*/ 708 w 993"/>
                <a:gd name="T9" fmla="*/ 312 h 1050"/>
                <a:gd name="T10" fmla="*/ 576 w 993"/>
                <a:gd name="T11" fmla="*/ 267 h 1050"/>
                <a:gd name="T12" fmla="*/ 558 w 993"/>
                <a:gd name="T13" fmla="*/ 117 h 1050"/>
                <a:gd name="T14" fmla="*/ 484 w 993"/>
                <a:gd name="T15" fmla="*/ 0 h 1050"/>
                <a:gd name="T16" fmla="*/ 543 w 993"/>
                <a:gd name="T17" fmla="*/ 155 h 1050"/>
                <a:gd name="T18" fmla="*/ 436 w 993"/>
                <a:gd name="T19" fmla="*/ 202 h 1050"/>
                <a:gd name="T20" fmla="*/ 331 w 993"/>
                <a:gd name="T21" fmla="*/ 40 h 1050"/>
                <a:gd name="T22" fmla="*/ 144 w 993"/>
                <a:gd name="T23" fmla="*/ 37 h 1050"/>
                <a:gd name="T24" fmla="*/ 306 w 993"/>
                <a:gd name="T25" fmla="*/ 90 h 1050"/>
                <a:gd name="T26" fmla="*/ 361 w 993"/>
                <a:gd name="T27" fmla="*/ 232 h 1050"/>
                <a:gd name="T28" fmla="*/ 514 w 993"/>
                <a:gd name="T29" fmla="*/ 279 h 1050"/>
                <a:gd name="T30" fmla="*/ 673 w 993"/>
                <a:gd name="T31" fmla="*/ 364 h 1050"/>
                <a:gd name="T32" fmla="*/ 668 w 993"/>
                <a:gd name="T33" fmla="*/ 506 h 1050"/>
                <a:gd name="T34" fmla="*/ 766 w 993"/>
                <a:gd name="T35" fmla="*/ 654 h 1050"/>
                <a:gd name="T36" fmla="*/ 613 w 993"/>
                <a:gd name="T37" fmla="*/ 619 h 1050"/>
                <a:gd name="T38" fmla="*/ 646 w 993"/>
                <a:gd name="T39" fmla="*/ 459 h 1050"/>
                <a:gd name="T40" fmla="*/ 558 w 993"/>
                <a:gd name="T41" fmla="*/ 384 h 1050"/>
                <a:gd name="T42" fmla="*/ 521 w 993"/>
                <a:gd name="T43" fmla="*/ 462 h 1050"/>
                <a:gd name="T44" fmla="*/ 384 w 993"/>
                <a:gd name="T45" fmla="*/ 489 h 1050"/>
                <a:gd name="T46" fmla="*/ 366 w 993"/>
                <a:gd name="T47" fmla="*/ 367 h 1050"/>
                <a:gd name="T48" fmla="*/ 262 w 993"/>
                <a:gd name="T49" fmla="*/ 267 h 1050"/>
                <a:gd name="T50" fmla="*/ 279 w 993"/>
                <a:gd name="T51" fmla="*/ 359 h 1050"/>
                <a:gd name="T52" fmla="*/ 311 w 993"/>
                <a:gd name="T53" fmla="*/ 496 h 1050"/>
                <a:gd name="T54" fmla="*/ 351 w 993"/>
                <a:gd name="T55" fmla="*/ 599 h 1050"/>
                <a:gd name="T56" fmla="*/ 232 w 993"/>
                <a:gd name="T57" fmla="*/ 494 h 1050"/>
                <a:gd name="T58" fmla="*/ 57 w 993"/>
                <a:gd name="T59" fmla="*/ 519 h 1050"/>
                <a:gd name="T60" fmla="*/ 179 w 993"/>
                <a:gd name="T61" fmla="*/ 524 h 1050"/>
                <a:gd name="T62" fmla="*/ 291 w 993"/>
                <a:gd name="T63" fmla="*/ 634 h 1050"/>
                <a:gd name="T64" fmla="*/ 424 w 993"/>
                <a:gd name="T65" fmla="*/ 544 h 1050"/>
                <a:gd name="T66" fmla="*/ 551 w 993"/>
                <a:gd name="T67" fmla="*/ 569 h 1050"/>
                <a:gd name="T68" fmla="*/ 456 w 993"/>
                <a:gd name="T69" fmla="*/ 666 h 1050"/>
                <a:gd name="T70" fmla="*/ 314 w 993"/>
                <a:gd name="T71" fmla="*/ 699 h 1050"/>
                <a:gd name="T72" fmla="*/ 471 w 993"/>
                <a:gd name="T73" fmla="*/ 706 h 1050"/>
                <a:gd name="T74" fmla="*/ 613 w 993"/>
                <a:gd name="T75" fmla="*/ 714 h 1050"/>
                <a:gd name="T76" fmla="*/ 623 w 993"/>
                <a:gd name="T77" fmla="*/ 798 h 1050"/>
                <a:gd name="T78" fmla="*/ 481 w 993"/>
                <a:gd name="T79" fmla="*/ 751 h 1050"/>
                <a:gd name="T80" fmla="*/ 586 w 993"/>
                <a:gd name="T81" fmla="*/ 841 h 1050"/>
                <a:gd name="T82" fmla="*/ 451 w 993"/>
                <a:gd name="T83" fmla="*/ 811 h 1050"/>
                <a:gd name="T84" fmla="*/ 254 w 993"/>
                <a:gd name="T85" fmla="*/ 803 h 1050"/>
                <a:gd name="T86" fmla="*/ 159 w 993"/>
                <a:gd name="T87" fmla="*/ 731 h 1050"/>
                <a:gd name="T88" fmla="*/ 72 w 993"/>
                <a:gd name="T89" fmla="*/ 726 h 1050"/>
                <a:gd name="T90" fmla="*/ 154 w 993"/>
                <a:gd name="T91" fmla="*/ 848 h 1050"/>
                <a:gd name="T92" fmla="*/ 284 w 993"/>
                <a:gd name="T93" fmla="*/ 883 h 1050"/>
                <a:gd name="T94" fmla="*/ 147 w 993"/>
                <a:gd name="T95" fmla="*/ 898 h 1050"/>
                <a:gd name="T96" fmla="*/ 2 w 993"/>
                <a:gd name="T97" fmla="*/ 913 h 1050"/>
                <a:gd name="T98" fmla="*/ 97 w 993"/>
                <a:gd name="T99" fmla="*/ 956 h 1050"/>
                <a:gd name="T100" fmla="*/ 27 w 993"/>
                <a:gd name="T101" fmla="*/ 1033 h 1050"/>
                <a:gd name="T102" fmla="*/ 142 w 993"/>
                <a:gd name="T103" fmla="*/ 963 h 1050"/>
                <a:gd name="T104" fmla="*/ 281 w 993"/>
                <a:gd name="T105" fmla="*/ 948 h 1050"/>
                <a:gd name="T106" fmla="*/ 356 w 993"/>
                <a:gd name="T107" fmla="*/ 826 h 1050"/>
                <a:gd name="T108" fmla="*/ 504 w 993"/>
                <a:gd name="T109" fmla="*/ 908 h 1050"/>
                <a:gd name="T110" fmla="*/ 391 w 993"/>
                <a:gd name="T111" fmla="*/ 1015 h 1050"/>
                <a:gd name="T112" fmla="*/ 351 w 993"/>
                <a:gd name="T113" fmla="*/ 1035 h 1050"/>
                <a:gd name="T114" fmla="*/ 501 w 993"/>
                <a:gd name="T115" fmla="*/ 963 h 1050"/>
                <a:gd name="T116" fmla="*/ 643 w 993"/>
                <a:gd name="T117" fmla="*/ 883 h 1050"/>
                <a:gd name="T118" fmla="*/ 741 w 993"/>
                <a:gd name="T119" fmla="*/ 714 h 1050"/>
                <a:gd name="T120" fmla="*/ 903 w 993"/>
                <a:gd name="T121" fmla="*/ 68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3" h="1050">
                  <a:moveTo>
                    <a:pt x="973" y="636"/>
                  </a:moveTo>
                  <a:lnTo>
                    <a:pt x="970" y="636"/>
                  </a:lnTo>
                  <a:lnTo>
                    <a:pt x="963" y="636"/>
                  </a:lnTo>
                  <a:lnTo>
                    <a:pt x="958" y="636"/>
                  </a:lnTo>
                  <a:lnTo>
                    <a:pt x="955" y="636"/>
                  </a:lnTo>
                  <a:lnTo>
                    <a:pt x="948" y="636"/>
                  </a:lnTo>
                  <a:lnTo>
                    <a:pt x="943" y="636"/>
                  </a:lnTo>
                  <a:lnTo>
                    <a:pt x="935" y="636"/>
                  </a:lnTo>
                  <a:lnTo>
                    <a:pt x="928" y="636"/>
                  </a:lnTo>
                  <a:lnTo>
                    <a:pt x="920" y="636"/>
                  </a:lnTo>
                  <a:lnTo>
                    <a:pt x="910" y="636"/>
                  </a:lnTo>
                  <a:lnTo>
                    <a:pt x="903" y="634"/>
                  </a:lnTo>
                  <a:lnTo>
                    <a:pt x="893" y="634"/>
                  </a:lnTo>
                  <a:lnTo>
                    <a:pt x="883" y="634"/>
                  </a:lnTo>
                  <a:lnTo>
                    <a:pt x="875" y="634"/>
                  </a:lnTo>
                  <a:lnTo>
                    <a:pt x="865" y="631"/>
                  </a:lnTo>
                  <a:lnTo>
                    <a:pt x="853" y="629"/>
                  </a:lnTo>
                  <a:lnTo>
                    <a:pt x="843" y="629"/>
                  </a:lnTo>
                  <a:lnTo>
                    <a:pt x="835" y="626"/>
                  </a:lnTo>
                  <a:lnTo>
                    <a:pt x="825" y="621"/>
                  </a:lnTo>
                  <a:lnTo>
                    <a:pt x="815" y="619"/>
                  </a:lnTo>
                  <a:lnTo>
                    <a:pt x="805" y="616"/>
                  </a:lnTo>
                  <a:lnTo>
                    <a:pt x="798" y="614"/>
                  </a:lnTo>
                  <a:lnTo>
                    <a:pt x="788" y="609"/>
                  </a:lnTo>
                  <a:lnTo>
                    <a:pt x="783" y="604"/>
                  </a:lnTo>
                  <a:lnTo>
                    <a:pt x="773" y="599"/>
                  </a:lnTo>
                  <a:lnTo>
                    <a:pt x="768" y="594"/>
                  </a:lnTo>
                  <a:lnTo>
                    <a:pt x="761" y="586"/>
                  </a:lnTo>
                  <a:lnTo>
                    <a:pt x="756" y="581"/>
                  </a:lnTo>
                  <a:lnTo>
                    <a:pt x="751" y="574"/>
                  </a:lnTo>
                  <a:lnTo>
                    <a:pt x="748" y="566"/>
                  </a:lnTo>
                  <a:lnTo>
                    <a:pt x="746" y="559"/>
                  </a:lnTo>
                  <a:lnTo>
                    <a:pt x="741" y="551"/>
                  </a:lnTo>
                  <a:lnTo>
                    <a:pt x="738" y="541"/>
                  </a:lnTo>
                  <a:lnTo>
                    <a:pt x="738" y="534"/>
                  </a:lnTo>
                  <a:lnTo>
                    <a:pt x="736" y="526"/>
                  </a:lnTo>
                  <a:lnTo>
                    <a:pt x="736" y="519"/>
                  </a:lnTo>
                  <a:lnTo>
                    <a:pt x="736" y="514"/>
                  </a:lnTo>
                  <a:lnTo>
                    <a:pt x="736" y="506"/>
                  </a:lnTo>
                  <a:lnTo>
                    <a:pt x="736" y="499"/>
                  </a:lnTo>
                  <a:lnTo>
                    <a:pt x="736" y="491"/>
                  </a:lnTo>
                  <a:lnTo>
                    <a:pt x="736" y="484"/>
                  </a:lnTo>
                  <a:lnTo>
                    <a:pt x="738" y="479"/>
                  </a:lnTo>
                  <a:lnTo>
                    <a:pt x="741" y="472"/>
                  </a:lnTo>
                  <a:lnTo>
                    <a:pt x="741" y="467"/>
                  </a:lnTo>
                  <a:lnTo>
                    <a:pt x="743" y="459"/>
                  </a:lnTo>
                  <a:lnTo>
                    <a:pt x="746" y="454"/>
                  </a:lnTo>
                  <a:lnTo>
                    <a:pt x="748" y="447"/>
                  </a:lnTo>
                  <a:lnTo>
                    <a:pt x="751" y="442"/>
                  </a:lnTo>
                  <a:lnTo>
                    <a:pt x="753" y="434"/>
                  </a:lnTo>
                  <a:lnTo>
                    <a:pt x="756" y="429"/>
                  </a:lnTo>
                  <a:lnTo>
                    <a:pt x="758" y="422"/>
                  </a:lnTo>
                  <a:lnTo>
                    <a:pt x="761" y="417"/>
                  </a:lnTo>
                  <a:lnTo>
                    <a:pt x="761" y="409"/>
                  </a:lnTo>
                  <a:lnTo>
                    <a:pt x="766" y="404"/>
                  </a:lnTo>
                  <a:lnTo>
                    <a:pt x="766" y="399"/>
                  </a:lnTo>
                  <a:lnTo>
                    <a:pt x="768" y="392"/>
                  </a:lnTo>
                  <a:lnTo>
                    <a:pt x="771" y="387"/>
                  </a:lnTo>
                  <a:lnTo>
                    <a:pt x="773" y="379"/>
                  </a:lnTo>
                  <a:lnTo>
                    <a:pt x="773" y="374"/>
                  </a:lnTo>
                  <a:lnTo>
                    <a:pt x="773" y="369"/>
                  </a:lnTo>
                  <a:lnTo>
                    <a:pt x="776" y="362"/>
                  </a:lnTo>
                  <a:lnTo>
                    <a:pt x="776" y="357"/>
                  </a:lnTo>
                  <a:lnTo>
                    <a:pt x="776" y="349"/>
                  </a:lnTo>
                  <a:lnTo>
                    <a:pt x="776" y="342"/>
                  </a:lnTo>
                  <a:lnTo>
                    <a:pt x="773" y="337"/>
                  </a:lnTo>
                  <a:lnTo>
                    <a:pt x="773" y="332"/>
                  </a:lnTo>
                  <a:lnTo>
                    <a:pt x="771" y="322"/>
                  </a:lnTo>
                  <a:lnTo>
                    <a:pt x="766" y="314"/>
                  </a:lnTo>
                  <a:lnTo>
                    <a:pt x="761" y="307"/>
                  </a:lnTo>
                  <a:lnTo>
                    <a:pt x="756" y="302"/>
                  </a:lnTo>
                  <a:lnTo>
                    <a:pt x="748" y="297"/>
                  </a:lnTo>
                  <a:lnTo>
                    <a:pt x="743" y="292"/>
                  </a:lnTo>
                  <a:lnTo>
                    <a:pt x="736" y="287"/>
                  </a:lnTo>
                  <a:lnTo>
                    <a:pt x="728" y="282"/>
                  </a:lnTo>
                  <a:lnTo>
                    <a:pt x="718" y="277"/>
                  </a:lnTo>
                  <a:lnTo>
                    <a:pt x="713" y="272"/>
                  </a:lnTo>
                  <a:lnTo>
                    <a:pt x="706" y="264"/>
                  </a:lnTo>
                  <a:lnTo>
                    <a:pt x="701" y="257"/>
                  </a:lnTo>
                  <a:lnTo>
                    <a:pt x="696" y="249"/>
                  </a:lnTo>
                  <a:lnTo>
                    <a:pt x="693" y="239"/>
                  </a:lnTo>
                  <a:lnTo>
                    <a:pt x="688" y="230"/>
                  </a:lnTo>
                  <a:lnTo>
                    <a:pt x="688" y="220"/>
                  </a:lnTo>
                  <a:lnTo>
                    <a:pt x="686" y="212"/>
                  </a:lnTo>
                  <a:lnTo>
                    <a:pt x="686" y="207"/>
                  </a:lnTo>
                  <a:lnTo>
                    <a:pt x="686" y="200"/>
                  </a:lnTo>
                  <a:lnTo>
                    <a:pt x="688" y="195"/>
                  </a:lnTo>
                  <a:lnTo>
                    <a:pt x="691" y="190"/>
                  </a:lnTo>
                  <a:lnTo>
                    <a:pt x="693" y="187"/>
                  </a:lnTo>
                  <a:lnTo>
                    <a:pt x="696" y="180"/>
                  </a:lnTo>
                  <a:lnTo>
                    <a:pt x="701" y="177"/>
                  </a:lnTo>
                  <a:lnTo>
                    <a:pt x="706" y="175"/>
                  </a:lnTo>
                  <a:lnTo>
                    <a:pt x="706" y="175"/>
                  </a:lnTo>
                  <a:lnTo>
                    <a:pt x="703" y="175"/>
                  </a:lnTo>
                  <a:lnTo>
                    <a:pt x="696" y="177"/>
                  </a:lnTo>
                  <a:lnTo>
                    <a:pt x="691" y="180"/>
                  </a:lnTo>
                  <a:lnTo>
                    <a:pt x="683" y="182"/>
                  </a:lnTo>
                  <a:lnTo>
                    <a:pt x="678" y="187"/>
                  </a:lnTo>
                  <a:lnTo>
                    <a:pt x="673" y="192"/>
                  </a:lnTo>
                  <a:lnTo>
                    <a:pt x="668" y="197"/>
                  </a:lnTo>
                  <a:lnTo>
                    <a:pt x="663" y="202"/>
                  </a:lnTo>
                  <a:lnTo>
                    <a:pt x="658" y="207"/>
                  </a:lnTo>
                  <a:lnTo>
                    <a:pt x="656" y="215"/>
                  </a:lnTo>
                  <a:lnTo>
                    <a:pt x="653" y="220"/>
                  </a:lnTo>
                  <a:lnTo>
                    <a:pt x="653" y="230"/>
                  </a:lnTo>
                  <a:lnTo>
                    <a:pt x="653" y="237"/>
                  </a:lnTo>
                  <a:lnTo>
                    <a:pt x="658" y="244"/>
                  </a:lnTo>
                  <a:lnTo>
                    <a:pt x="661" y="252"/>
                  </a:lnTo>
                  <a:lnTo>
                    <a:pt x="666" y="259"/>
                  </a:lnTo>
                  <a:lnTo>
                    <a:pt x="671" y="264"/>
                  </a:lnTo>
                  <a:lnTo>
                    <a:pt x="676" y="272"/>
                  </a:lnTo>
                  <a:lnTo>
                    <a:pt x="686" y="282"/>
                  </a:lnTo>
                  <a:lnTo>
                    <a:pt x="696" y="294"/>
                  </a:lnTo>
                  <a:lnTo>
                    <a:pt x="703" y="302"/>
                  </a:lnTo>
                  <a:lnTo>
                    <a:pt x="708" y="312"/>
                  </a:lnTo>
                  <a:lnTo>
                    <a:pt x="711" y="319"/>
                  </a:lnTo>
                  <a:lnTo>
                    <a:pt x="711" y="332"/>
                  </a:lnTo>
                  <a:lnTo>
                    <a:pt x="706" y="334"/>
                  </a:lnTo>
                  <a:lnTo>
                    <a:pt x="701" y="337"/>
                  </a:lnTo>
                  <a:lnTo>
                    <a:pt x="693" y="337"/>
                  </a:lnTo>
                  <a:lnTo>
                    <a:pt x="683" y="337"/>
                  </a:lnTo>
                  <a:lnTo>
                    <a:pt x="676" y="334"/>
                  </a:lnTo>
                  <a:lnTo>
                    <a:pt x="671" y="332"/>
                  </a:lnTo>
                  <a:lnTo>
                    <a:pt x="663" y="332"/>
                  </a:lnTo>
                  <a:lnTo>
                    <a:pt x="658" y="329"/>
                  </a:lnTo>
                  <a:lnTo>
                    <a:pt x="651" y="327"/>
                  </a:lnTo>
                  <a:lnTo>
                    <a:pt x="646" y="324"/>
                  </a:lnTo>
                  <a:lnTo>
                    <a:pt x="638" y="322"/>
                  </a:lnTo>
                  <a:lnTo>
                    <a:pt x="633" y="319"/>
                  </a:lnTo>
                  <a:lnTo>
                    <a:pt x="626" y="314"/>
                  </a:lnTo>
                  <a:lnTo>
                    <a:pt x="618" y="312"/>
                  </a:lnTo>
                  <a:lnTo>
                    <a:pt x="613" y="309"/>
                  </a:lnTo>
                  <a:lnTo>
                    <a:pt x="606" y="304"/>
                  </a:lnTo>
                  <a:lnTo>
                    <a:pt x="596" y="297"/>
                  </a:lnTo>
                  <a:lnTo>
                    <a:pt x="586" y="289"/>
                  </a:lnTo>
                  <a:lnTo>
                    <a:pt x="581" y="282"/>
                  </a:lnTo>
                  <a:lnTo>
                    <a:pt x="576" y="274"/>
                  </a:lnTo>
                  <a:lnTo>
                    <a:pt x="576" y="267"/>
                  </a:lnTo>
                  <a:lnTo>
                    <a:pt x="578" y="262"/>
                  </a:lnTo>
                  <a:lnTo>
                    <a:pt x="581" y="254"/>
                  </a:lnTo>
                  <a:lnTo>
                    <a:pt x="586" y="249"/>
                  </a:lnTo>
                  <a:lnTo>
                    <a:pt x="588" y="244"/>
                  </a:lnTo>
                  <a:lnTo>
                    <a:pt x="591" y="239"/>
                  </a:lnTo>
                  <a:lnTo>
                    <a:pt x="598" y="232"/>
                  </a:lnTo>
                  <a:lnTo>
                    <a:pt x="603" y="225"/>
                  </a:lnTo>
                  <a:lnTo>
                    <a:pt x="603" y="220"/>
                  </a:lnTo>
                  <a:lnTo>
                    <a:pt x="606" y="215"/>
                  </a:lnTo>
                  <a:lnTo>
                    <a:pt x="606" y="207"/>
                  </a:lnTo>
                  <a:lnTo>
                    <a:pt x="606" y="202"/>
                  </a:lnTo>
                  <a:lnTo>
                    <a:pt x="603" y="195"/>
                  </a:lnTo>
                  <a:lnTo>
                    <a:pt x="603" y="187"/>
                  </a:lnTo>
                  <a:lnTo>
                    <a:pt x="601" y="177"/>
                  </a:lnTo>
                  <a:lnTo>
                    <a:pt x="598" y="167"/>
                  </a:lnTo>
                  <a:lnTo>
                    <a:pt x="596" y="160"/>
                  </a:lnTo>
                  <a:lnTo>
                    <a:pt x="593" y="155"/>
                  </a:lnTo>
                  <a:lnTo>
                    <a:pt x="591" y="150"/>
                  </a:lnTo>
                  <a:lnTo>
                    <a:pt x="588" y="145"/>
                  </a:lnTo>
                  <a:lnTo>
                    <a:pt x="581" y="135"/>
                  </a:lnTo>
                  <a:lnTo>
                    <a:pt x="576" y="130"/>
                  </a:lnTo>
                  <a:lnTo>
                    <a:pt x="566" y="122"/>
                  </a:lnTo>
                  <a:lnTo>
                    <a:pt x="558" y="117"/>
                  </a:lnTo>
                  <a:lnTo>
                    <a:pt x="548" y="112"/>
                  </a:lnTo>
                  <a:lnTo>
                    <a:pt x="541" y="107"/>
                  </a:lnTo>
                  <a:lnTo>
                    <a:pt x="531" y="100"/>
                  </a:lnTo>
                  <a:lnTo>
                    <a:pt x="521" y="97"/>
                  </a:lnTo>
                  <a:lnTo>
                    <a:pt x="514" y="92"/>
                  </a:lnTo>
                  <a:lnTo>
                    <a:pt x="506" y="90"/>
                  </a:lnTo>
                  <a:lnTo>
                    <a:pt x="499" y="82"/>
                  </a:lnTo>
                  <a:lnTo>
                    <a:pt x="494" y="77"/>
                  </a:lnTo>
                  <a:lnTo>
                    <a:pt x="489" y="72"/>
                  </a:lnTo>
                  <a:lnTo>
                    <a:pt x="489" y="67"/>
                  </a:lnTo>
                  <a:lnTo>
                    <a:pt x="484" y="62"/>
                  </a:lnTo>
                  <a:lnTo>
                    <a:pt x="484" y="55"/>
                  </a:lnTo>
                  <a:lnTo>
                    <a:pt x="481" y="50"/>
                  </a:lnTo>
                  <a:lnTo>
                    <a:pt x="481" y="42"/>
                  </a:lnTo>
                  <a:lnTo>
                    <a:pt x="481" y="37"/>
                  </a:lnTo>
                  <a:lnTo>
                    <a:pt x="481" y="32"/>
                  </a:lnTo>
                  <a:lnTo>
                    <a:pt x="481" y="25"/>
                  </a:lnTo>
                  <a:lnTo>
                    <a:pt x="484" y="22"/>
                  </a:lnTo>
                  <a:lnTo>
                    <a:pt x="484" y="12"/>
                  </a:lnTo>
                  <a:lnTo>
                    <a:pt x="484" y="5"/>
                  </a:lnTo>
                  <a:lnTo>
                    <a:pt x="486" y="0"/>
                  </a:lnTo>
                  <a:lnTo>
                    <a:pt x="489" y="0"/>
                  </a:lnTo>
                  <a:lnTo>
                    <a:pt x="484" y="0"/>
                  </a:lnTo>
                  <a:lnTo>
                    <a:pt x="479" y="5"/>
                  </a:lnTo>
                  <a:lnTo>
                    <a:pt x="469" y="10"/>
                  </a:lnTo>
                  <a:lnTo>
                    <a:pt x="461" y="20"/>
                  </a:lnTo>
                  <a:lnTo>
                    <a:pt x="456" y="25"/>
                  </a:lnTo>
                  <a:lnTo>
                    <a:pt x="454" y="30"/>
                  </a:lnTo>
                  <a:lnTo>
                    <a:pt x="449" y="37"/>
                  </a:lnTo>
                  <a:lnTo>
                    <a:pt x="449" y="45"/>
                  </a:lnTo>
                  <a:lnTo>
                    <a:pt x="449" y="50"/>
                  </a:lnTo>
                  <a:lnTo>
                    <a:pt x="451" y="57"/>
                  </a:lnTo>
                  <a:lnTo>
                    <a:pt x="454" y="67"/>
                  </a:lnTo>
                  <a:lnTo>
                    <a:pt x="461" y="75"/>
                  </a:lnTo>
                  <a:lnTo>
                    <a:pt x="466" y="82"/>
                  </a:lnTo>
                  <a:lnTo>
                    <a:pt x="471" y="90"/>
                  </a:lnTo>
                  <a:lnTo>
                    <a:pt x="479" y="97"/>
                  </a:lnTo>
                  <a:lnTo>
                    <a:pt x="489" y="105"/>
                  </a:lnTo>
                  <a:lnTo>
                    <a:pt x="496" y="112"/>
                  </a:lnTo>
                  <a:lnTo>
                    <a:pt x="504" y="117"/>
                  </a:lnTo>
                  <a:lnTo>
                    <a:pt x="511" y="122"/>
                  </a:lnTo>
                  <a:lnTo>
                    <a:pt x="521" y="130"/>
                  </a:lnTo>
                  <a:lnTo>
                    <a:pt x="526" y="135"/>
                  </a:lnTo>
                  <a:lnTo>
                    <a:pt x="531" y="142"/>
                  </a:lnTo>
                  <a:lnTo>
                    <a:pt x="536" y="147"/>
                  </a:lnTo>
                  <a:lnTo>
                    <a:pt x="543" y="155"/>
                  </a:lnTo>
                  <a:lnTo>
                    <a:pt x="546" y="160"/>
                  </a:lnTo>
                  <a:lnTo>
                    <a:pt x="548" y="165"/>
                  </a:lnTo>
                  <a:lnTo>
                    <a:pt x="548" y="172"/>
                  </a:lnTo>
                  <a:lnTo>
                    <a:pt x="548" y="182"/>
                  </a:lnTo>
                  <a:lnTo>
                    <a:pt x="543" y="187"/>
                  </a:lnTo>
                  <a:lnTo>
                    <a:pt x="541" y="195"/>
                  </a:lnTo>
                  <a:lnTo>
                    <a:pt x="536" y="202"/>
                  </a:lnTo>
                  <a:lnTo>
                    <a:pt x="533" y="207"/>
                  </a:lnTo>
                  <a:lnTo>
                    <a:pt x="529" y="212"/>
                  </a:lnTo>
                  <a:lnTo>
                    <a:pt x="524" y="217"/>
                  </a:lnTo>
                  <a:lnTo>
                    <a:pt x="519" y="222"/>
                  </a:lnTo>
                  <a:lnTo>
                    <a:pt x="516" y="227"/>
                  </a:lnTo>
                  <a:lnTo>
                    <a:pt x="509" y="230"/>
                  </a:lnTo>
                  <a:lnTo>
                    <a:pt x="504" y="232"/>
                  </a:lnTo>
                  <a:lnTo>
                    <a:pt x="499" y="232"/>
                  </a:lnTo>
                  <a:lnTo>
                    <a:pt x="494" y="234"/>
                  </a:lnTo>
                  <a:lnTo>
                    <a:pt x="484" y="237"/>
                  </a:lnTo>
                  <a:lnTo>
                    <a:pt x="474" y="234"/>
                  </a:lnTo>
                  <a:lnTo>
                    <a:pt x="466" y="230"/>
                  </a:lnTo>
                  <a:lnTo>
                    <a:pt x="456" y="225"/>
                  </a:lnTo>
                  <a:lnTo>
                    <a:pt x="449" y="217"/>
                  </a:lnTo>
                  <a:lnTo>
                    <a:pt x="441" y="207"/>
                  </a:lnTo>
                  <a:lnTo>
                    <a:pt x="436" y="202"/>
                  </a:lnTo>
                  <a:lnTo>
                    <a:pt x="434" y="195"/>
                  </a:lnTo>
                  <a:lnTo>
                    <a:pt x="431" y="190"/>
                  </a:lnTo>
                  <a:lnTo>
                    <a:pt x="429" y="182"/>
                  </a:lnTo>
                  <a:lnTo>
                    <a:pt x="426" y="175"/>
                  </a:lnTo>
                  <a:lnTo>
                    <a:pt x="424" y="167"/>
                  </a:lnTo>
                  <a:lnTo>
                    <a:pt x="424" y="160"/>
                  </a:lnTo>
                  <a:lnTo>
                    <a:pt x="424" y="150"/>
                  </a:lnTo>
                  <a:lnTo>
                    <a:pt x="424" y="140"/>
                  </a:lnTo>
                  <a:lnTo>
                    <a:pt x="421" y="130"/>
                  </a:lnTo>
                  <a:lnTo>
                    <a:pt x="419" y="120"/>
                  </a:lnTo>
                  <a:lnTo>
                    <a:pt x="416" y="112"/>
                  </a:lnTo>
                  <a:lnTo>
                    <a:pt x="411" y="100"/>
                  </a:lnTo>
                  <a:lnTo>
                    <a:pt x="404" y="90"/>
                  </a:lnTo>
                  <a:lnTo>
                    <a:pt x="396" y="82"/>
                  </a:lnTo>
                  <a:lnTo>
                    <a:pt x="389" y="72"/>
                  </a:lnTo>
                  <a:lnTo>
                    <a:pt x="379" y="65"/>
                  </a:lnTo>
                  <a:lnTo>
                    <a:pt x="369" y="57"/>
                  </a:lnTo>
                  <a:lnTo>
                    <a:pt x="364" y="52"/>
                  </a:lnTo>
                  <a:lnTo>
                    <a:pt x="356" y="50"/>
                  </a:lnTo>
                  <a:lnTo>
                    <a:pt x="351" y="47"/>
                  </a:lnTo>
                  <a:lnTo>
                    <a:pt x="346" y="45"/>
                  </a:lnTo>
                  <a:lnTo>
                    <a:pt x="336" y="42"/>
                  </a:lnTo>
                  <a:lnTo>
                    <a:pt x="331" y="40"/>
                  </a:lnTo>
                  <a:lnTo>
                    <a:pt x="321" y="40"/>
                  </a:lnTo>
                  <a:lnTo>
                    <a:pt x="314" y="40"/>
                  </a:lnTo>
                  <a:lnTo>
                    <a:pt x="306" y="37"/>
                  </a:lnTo>
                  <a:lnTo>
                    <a:pt x="296" y="37"/>
                  </a:lnTo>
                  <a:lnTo>
                    <a:pt x="286" y="37"/>
                  </a:lnTo>
                  <a:lnTo>
                    <a:pt x="279" y="40"/>
                  </a:lnTo>
                  <a:lnTo>
                    <a:pt x="269" y="40"/>
                  </a:lnTo>
                  <a:lnTo>
                    <a:pt x="259" y="40"/>
                  </a:lnTo>
                  <a:lnTo>
                    <a:pt x="249" y="40"/>
                  </a:lnTo>
                  <a:lnTo>
                    <a:pt x="242" y="42"/>
                  </a:lnTo>
                  <a:lnTo>
                    <a:pt x="232" y="42"/>
                  </a:lnTo>
                  <a:lnTo>
                    <a:pt x="224" y="42"/>
                  </a:lnTo>
                  <a:lnTo>
                    <a:pt x="217" y="42"/>
                  </a:lnTo>
                  <a:lnTo>
                    <a:pt x="209" y="42"/>
                  </a:lnTo>
                  <a:lnTo>
                    <a:pt x="204" y="42"/>
                  </a:lnTo>
                  <a:lnTo>
                    <a:pt x="197" y="42"/>
                  </a:lnTo>
                  <a:lnTo>
                    <a:pt x="189" y="42"/>
                  </a:lnTo>
                  <a:lnTo>
                    <a:pt x="184" y="42"/>
                  </a:lnTo>
                  <a:lnTo>
                    <a:pt x="174" y="42"/>
                  </a:lnTo>
                  <a:lnTo>
                    <a:pt x="167" y="42"/>
                  </a:lnTo>
                  <a:lnTo>
                    <a:pt x="157" y="40"/>
                  </a:lnTo>
                  <a:lnTo>
                    <a:pt x="149" y="40"/>
                  </a:lnTo>
                  <a:lnTo>
                    <a:pt x="144" y="37"/>
                  </a:lnTo>
                  <a:lnTo>
                    <a:pt x="139" y="37"/>
                  </a:lnTo>
                  <a:lnTo>
                    <a:pt x="134" y="37"/>
                  </a:lnTo>
                  <a:lnTo>
                    <a:pt x="132" y="37"/>
                  </a:lnTo>
                  <a:lnTo>
                    <a:pt x="137" y="40"/>
                  </a:lnTo>
                  <a:lnTo>
                    <a:pt x="139" y="40"/>
                  </a:lnTo>
                  <a:lnTo>
                    <a:pt x="147" y="45"/>
                  </a:lnTo>
                  <a:lnTo>
                    <a:pt x="152" y="50"/>
                  </a:lnTo>
                  <a:lnTo>
                    <a:pt x="162" y="55"/>
                  </a:lnTo>
                  <a:lnTo>
                    <a:pt x="169" y="60"/>
                  </a:lnTo>
                  <a:lnTo>
                    <a:pt x="179" y="65"/>
                  </a:lnTo>
                  <a:lnTo>
                    <a:pt x="187" y="70"/>
                  </a:lnTo>
                  <a:lnTo>
                    <a:pt x="199" y="75"/>
                  </a:lnTo>
                  <a:lnTo>
                    <a:pt x="209" y="80"/>
                  </a:lnTo>
                  <a:lnTo>
                    <a:pt x="222" y="85"/>
                  </a:lnTo>
                  <a:lnTo>
                    <a:pt x="232" y="87"/>
                  </a:lnTo>
                  <a:lnTo>
                    <a:pt x="242" y="90"/>
                  </a:lnTo>
                  <a:lnTo>
                    <a:pt x="252" y="90"/>
                  </a:lnTo>
                  <a:lnTo>
                    <a:pt x="262" y="92"/>
                  </a:lnTo>
                  <a:lnTo>
                    <a:pt x="269" y="90"/>
                  </a:lnTo>
                  <a:lnTo>
                    <a:pt x="279" y="90"/>
                  </a:lnTo>
                  <a:lnTo>
                    <a:pt x="286" y="90"/>
                  </a:lnTo>
                  <a:lnTo>
                    <a:pt x="296" y="90"/>
                  </a:lnTo>
                  <a:lnTo>
                    <a:pt x="306" y="90"/>
                  </a:lnTo>
                  <a:lnTo>
                    <a:pt x="314" y="90"/>
                  </a:lnTo>
                  <a:lnTo>
                    <a:pt x="324" y="90"/>
                  </a:lnTo>
                  <a:lnTo>
                    <a:pt x="334" y="95"/>
                  </a:lnTo>
                  <a:lnTo>
                    <a:pt x="339" y="97"/>
                  </a:lnTo>
                  <a:lnTo>
                    <a:pt x="346" y="100"/>
                  </a:lnTo>
                  <a:lnTo>
                    <a:pt x="354" y="105"/>
                  </a:lnTo>
                  <a:lnTo>
                    <a:pt x="359" y="112"/>
                  </a:lnTo>
                  <a:lnTo>
                    <a:pt x="364" y="120"/>
                  </a:lnTo>
                  <a:lnTo>
                    <a:pt x="366" y="130"/>
                  </a:lnTo>
                  <a:lnTo>
                    <a:pt x="369" y="135"/>
                  </a:lnTo>
                  <a:lnTo>
                    <a:pt x="369" y="142"/>
                  </a:lnTo>
                  <a:lnTo>
                    <a:pt x="369" y="147"/>
                  </a:lnTo>
                  <a:lnTo>
                    <a:pt x="369" y="155"/>
                  </a:lnTo>
                  <a:lnTo>
                    <a:pt x="369" y="160"/>
                  </a:lnTo>
                  <a:lnTo>
                    <a:pt x="369" y="165"/>
                  </a:lnTo>
                  <a:lnTo>
                    <a:pt x="366" y="172"/>
                  </a:lnTo>
                  <a:lnTo>
                    <a:pt x="366" y="177"/>
                  </a:lnTo>
                  <a:lnTo>
                    <a:pt x="366" y="187"/>
                  </a:lnTo>
                  <a:lnTo>
                    <a:pt x="364" y="200"/>
                  </a:lnTo>
                  <a:lnTo>
                    <a:pt x="361" y="207"/>
                  </a:lnTo>
                  <a:lnTo>
                    <a:pt x="361" y="217"/>
                  </a:lnTo>
                  <a:lnTo>
                    <a:pt x="361" y="225"/>
                  </a:lnTo>
                  <a:lnTo>
                    <a:pt x="361" y="232"/>
                  </a:lnTo>
                  <a:lnTo>
                    <a:pt x="361" y="239"/>
                  </a:lnTo>
                  <a:lnTo>
                    <a:pt x="361" y="247"/>
                  </a:lnTo>
                  <a:lnTo>
                    <a:pt x="364" y="252"/>
                  </a:lnTo>
                  <a:lnTo>
                    <a:pt x="366" y="259"/>
                  </a:lnTo>
                  <a:lnTo>
                    <a:pt x="369" y="264"/>
                  </a:lnTo>
                  <a:lnTo>
                    <a:pt x="374" y="269"/>
                  </a:lnTo>
                  <a:lnTo>
                    <a:pt x="381" y="274"/>
                  </a:lnTo>
                  <a:lnTo>
                    <a:pt x="389" y="279"/>
                  </a:lnTo>
                  <a:lnTo>
                    <a:pt x="396" y="282"/>
                  </a:lnTo>
                  <a:lnTo>
                    <a:pt x="406" y="284"/>
                  </a:lnTo>
                  <a:lnTo>
                    <a:pt x="416" y="287"/>
                  </a:lnTo>
                  <a:lnTo>
                    <a:pt x="426" y="287"/>
                  </a:lnTo>
                  <a:lnTo>
                    <a:pt x="434" y="287"/>
                  </a:lnTo>
                  <a:lnTo>
                    <a:pt x="444" y="287"/>
                  </a:lnTo>
                  <a:lnTo>
                    <a:pt x="456" y="287"/>
                  </a:lnTo>
                  <a:lnTo>
                    <a:pt x="466" y="284"/>
                  </a:lnTo>
                  <a:lnTo>
                    <a:pt x="474" y="282"/>
                  </a:lnTo>
                  <a:lnTo>
                    <a:pt x="484" y="282"/>
                  </a:lnTo>
                  <a:lnTo>
                    <a:pt x="491" y="279"/>
                  </a:lnTo>
                  <a:lnTo>
                    <a:pt x="499" y="279"/>
                  </a:lnTo>
                  <a:lnTo>
                    <a:pt x="504" y="277"/>
                  </a:lnTo>
                  <a:lnTo>
                    <a:pt x="509" y="279"/>
                  </a:lnTo>
                  <a:lnTo>
                    <a:pt x="514" y="279"/>
                  </a:lnTo>
                  <a:lnTo>
                    <a:pt x="516" y="282"/>
                  </a:lnTo>
                  <a:lnTo>
                    <a:pt x="521" y="289"/>
                  </a:lnTo>
                  <a:lnTo>
                    <a:pt x="531" y="297"/>
                  </a:lnTo>
                  <a:lnTo>
                    <a:pt x="533" y="302"/>
                  </a:lnTo>
                  <a:lnTo>
                    <a:pt x="541" y="307"/>
                  </a:lnTo>
                  <a:lnTo>
                    <a:pt x="546" y="314"/>
                  </a:lnTo>
                  <a:lnTo>
                    <a:pt x="553" y="319"/>
                  </a:lnTo>
                  <a:lnTo>
                    <a:pt x="558" y="324"/>
                  </a:lnTo>
                  <a:lnTo>
                    <a:pt x="568" y="329"/>
                  </a:lnTo>
                  <a:lnTo>
                    <a:pt x="576" y="334"/>
                  </a:lnTo>
                  <a:lnTo>
                    <a:pt x="583" y="342"/>
                  </a:lnTo>
                  <a:lnTo>
                    <a:pt x="591" y="344"/>
                  </a:lnTo>
                  <a:lnTo>
                    <a:pt x="598" y="349"/>
                  </a:lnTo>
                  <a:lnTo>
                    <a:pt x="608" y="354"/>
                  </a:lnTo>
                  <a:lnTo>
                    <a:pt x="616" y="359"/>
                  </a:lnTo>
                  <a:lnTo>
                    <a:pt x="623" y="359"/>
                  </a:lnTo>
                  <a:lnTo>
                    <a:pt x="631" y="362"/>
                  </a:lnTo>
                  <a:lnTo>
                    <a:pt x="638" y="362"/>
                  </a:lnTo>
                  <a:lnTo>
                    <a:pt x="646" y="364"/>
                  </a:lnTo>
                  <a:lnTo>
                    <a:pt x="653" y="364"/>
                  </a:lnTo>
                  <a:lnTo>
                    <a:pt x="661" y="364"/>
                  </a:lnTo>
                  <a:lnTo>
                    <a:pt x="668" y="364"/>
                  </a:lnTo>
                  <a:lnTo>
                    <a:pt x="673" y="364"/>
                  </a:lnTo>
                  <a:lnTo>
                    <a:pt x="678" y="364"/>
                  </a:lnTo>
                  <a:lnTo>
                    <a:pt x="683" y="367"/>
                  </a:lnTo>
                  <a:lnTo>
                    <a:pt x="688" y="369"/>
                  </a:lnTo>
                  <a:lnTo>
                    <a:pt x="693" y="372"/>
                  </a:lnTo>
                  <a:lnTo>
                    <a:pt x="696" y="374"/>
                  </a:lnTo>
                  <a:lnTo>
                    <a:pt x="698" y="382"/>
                  </a:lnTo>
                  <a:lnTo>
                    <a:pt x="701" y="387"/>
                  </a:lnTo>
                  <a:lnTo>
                    <a:pt x="701" y="397"/>
                  </a:lnTo>
                  <a:lnTo>
                    <a:pt x="698" y="407"/>
                  </a:lnTo>
                  <a:lnTo>
                    <a:pt x="698" y="414"/>
                  </a:lnTo>
                  <a:lnTo>
                    <a:pt x="696" y="422"/>
                  </a:lnTo>
                  <a:lnTo>
                    <a:pt x="693" y="429"/>
                  </a:lnTo>
                  <a:lnTo>
                    <a:pt x="691" y="437"/>
                  </a:lnTo>
                  <a:lnTo>
                    <a:pt x="686" y="444"/>
                  </a:lnTo>
                  <a:lnTo>
                    <a:pt x="683" y="449"/>
                  </a:lnTo>
                  <a:lnTo>
                    <a:pt x="681" y="457"/>
                  </a:lnTo>
                  <a:lnTo>
                    <a:pt x="676" y="464"/>
                  </a:lnTo>
                  <a:lnTo>
                    <a:pt x="673" y="474"/>
                  </a:lnTo>
                  <a:lnTo>
                    <a:pt x="671" y="481"/>
                  </a:lnTo>
                  <a:lnTo>
                    <a:pt x="671" y="491"/>
                  </a:lnTo>
                  <a:lnTo>
                    <a:pt x="668" y="496"/>
                  </a:lnTo>
                  <a:lnTo>
                    <a:pt x="668" y="501"/>
                  </a:lnTo>
                  <a:lnTo>
                    <a:pt x="668" y="506"/>
                  </a:lnTo>
                  <a:lnTo>
                    <a:pt x="671" y="514"/>
                  </a:lnTo>
                  <a:lnTo>
                    <a:pt x="671" y="519"/>
                  </a:lnTo>
                  <a:lnTo>
                    <a:pt x="671" y="526"/>
                  </a:lnTo>
                  <a:lnTo>
                    <a:pt x="673" y="534"/>
                  </a:lnTo>
                  <a:lnTo>
                    <a:pt x="676" y="541"/>
                  </a:lnTo>
                  <a:lnTo>
                    <a:pt x="676" y="549"/>
                  </a:lnTo>
                  <a:lnTo>
                    <a:pt x="678" y="556"/>
                  </a:lnTo>
                  <a:lnTo>
                    <a:pt x="681" y="561"/>
                  </a:lnTo>
                  <a:lnTo>
                    <a:pt x="683" y="569"/>
                  </a:lnTo>
                  <a:lnTo>
                    <a:pt x="686" y="574"/>
                  </a:lnTo>
                  <a:lnTo>
                    <a:pt x="688" y="581"/>
                  </a:lnTo>
                  <a:lnTo>
                    <a:pt x="691" y="586"/>
                  </a:lnTo>
                  <a:lnTo>
                    <a:pt x="696" y="594"/>
                  </a:lnTo>
                  <a:lnTo>
                    <a:pt x="701" y="601"/>
                  </a:lnTo>
                  <a:lnTo>
                    <a:pt x="711" y="611"/>
                  </a:lnTo>
                  <a:lnTo>
                    <a:pt x="718" y="619"/>
                  </a:lnTo>
                  <a:lnTo>
                    <a:pt x="726" y="629"/>
                  </a:lnTo>
                  <a:lnTo>
                    <a:pt x="733" y="634"/>
                  </a:lnTo>
                  <a:lnTo>
                    <a:pt x="741" y="639"/>
                  </a:lnTo>
                  <a:lnTo>
                    <a:pt x="746" y="644"/>
                  </a:lnTo>
                  <a:lnTo>
                    <a:pt x="753" y="646"/>
                  </a:lnTo>
                  <a:lnTo>
                    <a:pt x="761" y="651"/>
                  </a:lnTo>
                  <a:lnTo>
                    <a:pt x="766" y="654"/>
                  </a:lnTo>
                  <a:lnTo>
                    <a:pt x="763" y="654"/>
                  </a:lnTo>
                  <a:lnTo>
                    <a:pt x="761" y="654"/>
                  </a:lnTo>
                  <a:lnTo>
                    <a:pt x="756" y="656"/>
                  </a:lnTo>
                  <a:lnTo>
                    <a:pt x="751" y="656"/>
                  </a:lnTo>
                  <a:lnTo>
                    <a:pt x="746" y="659"/>
                  </a:lnTo>
                  <a:lnTo>
                    <a:pt x="738" y="661"/>
                  </a:lnTo>
                  <a:lnTo>
                    <a:pt x="728" y="661"/>
                  </a:lnTo>
                  <a:lnTo>
                    <a:pt x="721" y="664"/>
                  </a:lnTo>
                  <a:lnTo>
                    <a:pt x="711" y="666"/>
                  </a:lnTo>
                  <a:lnTo>
                    <a:pt x="701" y="666"/>
                  </a:lnTo>
                  <a:lnTo>
                    <a:pt x="693" y="666"/>
                  </a:lnTo>
                  <a:lnTo>
                    <a:pt x="683" y="666"/>
                  </a:lnTo>
                  <a:lnTo>
                    <a:pt x="673" y="666"/>
                  </a:lnTo>
                  <a:lnTo>
                    <a:pt x="668" y="664"/>
                  </a:lnTo>
                  <a:lnTo>
                    <a:pt x="661" y="661"/>
                  </a:lnTo>
                  <a:lnTo>
                    <a:pt x="656" y="661"/>
                  </a:lnTo>
                  <a:lnTo>
                    <a:pt x="648" y="656"/>
                  </a:lnTo>
                  <a:lnTo>
                    <a:pt x="643" y="651"/>
                  </a:lnTo>
                  <a:lnTo>
                    <a:pt x="636" y="644"/>
                  </a:lnTo>
                  <a:lnTo>
                    <a:pt x="631" y="639"/>
                  </a:lnTo>
                  <a:lnTo>
                    <a:pt x="626" y="631"/>
                  </a:lnTo>
                  <a:lnTo>
                    <a:pt x="621" y="626"/>
                  </a:lnTo>
                  <a:lnTo>
                    <a:pt x="613" y="619"/>
                  </a:lnTo>
                  <a:lnTo>
                    <a:pt x="611" y="611"/>
                  </a:lnTo>
                  <a:lnTo>
                    <a:pt x="606" y="604"/>
                  </a:lnTo>
                  <a:lnTo>
                    <a:pt x="601" y="596"/>
                  </a:lnTo>
                  <a:lnTo>
                    <a:pt x="598" y="589"/>
                  </a:lnTo>
                  <a:lnTo>
                    <a:pt x="596" y="581"/>
                  </a:lnTo>
                  <a:lnTo>
                    <a:pt x="593" y="574"/>
                  </a:lnTo>
                  <a:lnTo>
                    <a:pt x="593" y="566"/>
                  </a:lnTo>
                  <a:lnTo>
                    <a:pt x="596" y="559"/>
                  </a:lnTo>
                  <a:lnTo>
                    <a:pt x="598" y="554"/>
                  </a:lnTo>
                  <a:lnTo>
                    <a:pt x="601" y="546"/>
                  </a:lnTo>
                  <a:lnTo>
                    <a:pt x="603" y="539"/>
                  </a:lnTo>
                  <a:lnTo>
                    <a:pt x="608" y="534"/>
                  </a:lnTo>
                  <a:lnTo>
                    <a:pt x="611" y="526"/>
                  </a:lnTo>
                  <a:lnTo>
                    <a:pt x="616" y="519"/>
                  </a:lnTo>
                  <a:lnTo>
                    <a:pt x="621" y="514"/>
                  </a:lnTo>
                  <a:lnTo>
                    <a:pt x="626" y="506"/>
                  </a:lnTo>
                  <a:lnTo>
                    <a:pt x="631" y="501"/>
                  </a:lnTo>
                  <a:lnTo>
                    <a:pt x="633" y="494"/>
                  </a:lnTo>
                  <a:lnTo>
                    <a:pt x="638" y="486"/>
                  </a:lnTo>
                  <a:lnTo>
                    <a:pt x="641" y="479"/>
                  </a:lnTo>
                  <a:lnTo>
                    <a:pt x="643" y="474"/>
                  </a:lnTo>
                  <a:lnTo>
                    <a:pt x="646" y="467"/>
                  </a:lnTo>
                  <a:lnTo>
                    <a:pt x="646" y="459"/>
                  </a:lnTo>
                  <a:lnTo>
                    <a:pt x="646" y="454"/>
                  </a:lnTo>
                  <a:lnTo>
                    <a:pt x="648" y="449"/>
                  </a:lnTo>
                  <a:lnTo>
                    <a:pt x="646" y="442"/>
                  </a:lnTo>
                  <a:lnTo>
                    <a:pt x="641" y="434"/>
                  </a:lnTo>
                  <a:lnTo>
                    <a:pt x="636" y="429"/>
                  </a:lnTo>
                  <a:lnTo>
                    <a:pt x="631" y="422"/>
                  </a:lnTo>
                  <a:lnTo>
                    <a:pt x="626" y="417"/>
                  </a:lnTo>
                  <a:lnTo>
                    <a:pt x="618" y="409"/>
                  </a:lnTo>
                  <a:lnTo>
                    <a:pt x="608" y="404"/>
                  </a:lnTo>
                  <a:lnTo>
                    <a:pt x="603" y="399"/>
                  </a:lnTo>
                  <a:lnTo>
                    <a:pt x="593" y="392"/>
                  </a:lnTo>
                  <a:lnTo>
                    <a:pt x="586" y="389"/>
                  </a:lnTo>
                  <a:lnTo>
                    <a:pt x="576" y="384"/>
                  </a:lnTo>
                  <a:lnTo>
                    <a:pt x="571" y="379"/>
                  </a:lnTo>
                  <a:lnTo>
                    <a:pt x="561" y="377"/>
                  </a:lnTo>
                  <a:lnTo>
                    <a:pt x="556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38" y="374"/>
                  </a:lnTo>
                  <a:lnTo>
                    <a:pt x="543" y="374"/>
                  </a:lnTo>
                  <a:lnTo>
                    <a:pt x="546" y="377"/>
                  </a:lnTo>
                  <a:lnTo>
                    <a:pt x="551" y="379"/>
                  </a:lnTo>
                  <a:lnTo>
                    <a:pt x="558" y="384"/>
                  </a:lnTo>
                  <a:lnTo>
                    <a:pt x="563" y="389"/>
                  </a:lnTo>
                  <a:lnTo>
                    <a:pt x="568" y="392"/>
                  </a:lnTo>
                  <a:lnTo>
                    <a:pt x="576" y="397"/>
                  </a:lnTo>
                  <a:lnTo>
                    <a:pt x="581" y="402"/>
                  </a:lnTo>
                  <a:lnTo>
                    <a:pt x="586" y="409"/>
                  </a:lnTo>
                  <a:lnTo>
                    <a:pt x="588" y="417"/>
                  </a:lnTo>
                  <a:lnTo>
                    <a:pt x="591" y="424"/>
                  </a:lnTo>
                  <a:lnTo>
                    <a:pt x="591" y="434"/>
                  </a:lnTo>
                  <a:lnTo>
                    <a:pt x="591" y="442"/>
                  </a:lnTo>
                  <a:lnTo>
                    <a:pt x="586" y="452"/>
                  </a:lnTo>
                  <a:lnTo>
                    <a:pt x="583" y="457"/>
                  </a:lnTo>
                  <a:lnTo>
                    <a:pt x="578" y="464"/>
                  </a:lnTo>
                  <a:lnTo>
                    <a:pt x="576" y="469"/>
                  </a:lnTo>
                  <a:lnTo>
                    <a:pt x="568" y="476"/>
                  </a:lnTo>
                  <a:lnTo>
                    <a:pt x="563" y="479"/>
                  </a:lnTo>
                  <a:lnTo>
                    <a:pt x="556" y="479"/>
                  </a:lnTo>
                  <a:lnTo>
                    <a:pt x="551" y="481"/>
                  </a:lnTo>
                  <a:lnTo>
                    <a:pt x="548" y="479"/>
                  </a:lnTo>
                  <a:lnTo>
                    <a:pt x="543" y="476"/>
                  </a:lnTo>
                  <a:lnTo>
                    <a:pt x="536" y="472"/>
                  </a:lnTo>
                  <a:lnTo>
                    <a:pt x="531" y="469"/>
                  </a:lnTo>
                  <a:lnTo>
                    <a:pt x="526" y="464"/>
                  </a:lnTo>
                  <a:lnTo>
                    <a:pt x="521" y="462"/>
                  </a:lnTo>
                  <a:lnTo>
                    <a:pt x="516" y="457"/>
                  </a:lnTo>
                  <a:lnTo>
                    <a:pt x="509" y="454"/>
                  </a:lnTo>
                  <a:lnTo>
                    <a:pt x="501" y="449"/>
                  </a:lnTo>
                  <a:lnTo>
                    <a:pt x="494" y="447"/>
                  </a:lnTo>
                  <a:lnTo>
                    <a:pt x="489" y="447"/>
                  </a:lnTo>
                  <a:lnTo>
                    <a:pt x="479" y="442"/>
                  </a:lnTo>
                  <a:lnTo>
                    <a:pt x="471" y="442"/>
                  </a:lnTo>
                  <a:lnTo>
                    <a:pt x="466" y="444"/>
                  </a:lnTo>
                  <a:lnTo>
                    <a:pt x="461" y="447"/>
                  </a:lnTo>
                  <a:lnTo>
                    <a:pt x="454" y="449"/>
                  </a:lnTo>
                  <a:lnTo>
                    <a:pt x="446" y="452"/>
                  </a:lnTo>
                  <a:lnTo>
                    <a:pt x="441" y="454"/>
                  </a:lnTo>
                  <a:lnTo>
                    <a:pt x="436" y="457"/>
                  </a:lnTo>
                  <a:lnTo>
                    <a:pt x="426" y="464"/>
                  </a:lnTo>
                  <a:lnTo>
                    <a:pt x="421" y="472"/>
                  </a:lnTo>
                  <a:lnTo>
                    <a:pt x="414" y="476"/>
                  </a:lnTo>
                  <a:lnTo>
                    <a:pt x="411" y="484"/>
                  </a:lnTo>
                  <a:lnTo>
                    <a:pt x="409" y="486"/>
                  </a:lnTo>
                  <a:lnTo>
                    <a:pt x="409" y="489"/>
                  </a:lnTo>
                  <a:lnTo>
                    <a:pt x="406" y="489"/>
                  </a:lnTo>
                  <a:lnTo>
                    <a:pt x="396" y="489"/>
                  </a:lnTo>
                  <a:lnTo>
                    <a:pt x="389" y="489"/>
                  </a:lnTo>
                  <a:lnTo>
                    <a:pt x="384" y="489"/>
                  </a:lnTo>
                  <a:lnTo>
                    <a:pt x="376" y="489"/>
                  </a:lnTo>
                  <a:lnTo>
                    <a:pt x="371" y="489"/>
                  </a:lnTo>
                  <a:lnTo>
                    <a:pt x="361" y="486"/>
                  </a:lnTo>
                  <a:lnTo>
                    <a:pt x="356" y="484"/>
                  </a:lnTo>
                  <a:lnTo>
                    <a:pt x="349" y="479"/>
                  </a:lnTo>
                  <a:lnTo>
                    <a:pt x="344" y="476"/>
                  </a:lnTo>
                  <a:lnTo>
                    <a:pt x="339" y="472"/>
                  </a:lnTo>
                  <a:lnTo>
                    <a:pt x="336" y="467"/>
                  </a:lnTo>
                  <a:lnTo>
                    <a:pt x="334" y="459"/>
                  </a:lnTo>
                  <a:lnTo>
                    <a:pt x="334" y="452"/>
                  </a:lnTo>
                  <a:lnTo>
                    <a:pt x="334" y="442"/>
                  </a:lnTo>
                  <a:lnTo>
                    <a:pt x="336" y="434"/>
                  </a:lnTo>
                  <a:lnTo>
                    <a:pt x="336" y="427"/>
                  </a:lnTo>
                  <a:lnTo>
                    <a:pt x="339" y="419"/>
                  </a:lnTo>
                  <a:lnTo>
                    <a:pt x="341" y="414"/>
                  </a:lnTo>
                  <a:lnTo>
                    <a:pt x="346" y="409"/>
                  </a:lnTo>
                  <a:lnTo>
                    <a:pt x="349" y="404"/>
                  </a:lnTo>
                  <a:lnTo>
                    <a:pt x="351" y="399"/>
                  </a:lnTo>
                  <a:lnTo>
                    <a:pt x="356" y="392"/>
                  </a:lnTo>
                  <a:lnTo>
                    <a:pt x="361" y="382"/>
                  </a:lnTo>
                  <a:lnTo>
                    <a:pt x="364" y="377"/>
                  </a:lnTo>
                  <a:lnTo>
                    <a:pt x="366" y="372"/>
                  </a:lnTo>
                  <a:lnTo>
                    <a:pt x="366" y="367"/>
                  </a:lnTo>
                  <a:lnTo>
                    <a:pt x="366" y="362"/>
                  </a:lnTo>
                  <a:lnTo>
                    <a:pt x="361" y="357"/>
                  </a:lnTo>
                  <a:lnTo>
                    <a:pt x="361" y="352"/>
                  </a:lnTo>
                  <a:lnTo>
                    <a:pt x="356" y="347"/>
                  </a:lnTo>
                  <a:lnTo>
                    <a:pt x="351" y="347"/>
                  </a:lnTo>
                  <a:lnTo>
                    <a:pt x="344" y="342"/>
                  </a:lnTo>
                  <a:lnTo>
                    <a:pt x="339" y="342"/>
                  </a:lnTo>
                  <a:lnTo>
                    <a:pt x="331" y="339"/>
                  </a:lnTo>
                  <a:lnTo>
                    <a:pt x="324" y="339"/>
                  </a:lnTo>
                  <a:lnTo>
                    <a:pt x="314" y="337"/>
                  </a:lnTo>
                  <a:lnTo>
                    <a:pt x="306" y="334"/>
                  </a:lnTo>
                  <a:lnTo>
                    <a:pt x="299" y="332"/>
                  </a:lnTo>
                  <a:lnTo>
                    <a:pt x="291" y="332"/>
                  </a:lnTo>
                  <a:lnTo>
                    <a:pt x="286" y="327"/>
                  </a:lnTo>
                  <a:lnTo>
                    <a:pt x="279" y="322"/>
                  </a:lnTo>
                  <a:lnTo>
                    <a:pt x="274" y="317"/>
                  </a:lnTo>
                  <a:lnTo>
                    <a:pt x="272" y="312"/>
                  </a:lnTo>
                  <a:lnTo>
                    <a:pt x="267" y="304"/>
                  </a:lnTo>
                  <a:lnTo>
                    <a:pt x="264" y="297"/>
                  </a:lnTo>
                  <a:lnTo>
                    <a:pt x="262" y="292"/>
                  </a:lnTo>
                  <a:lnTo>
                    <a:pt x="262" y="287"/>
                  </a:lnTo>
                  <a:lnTo>
                    <a:pt x="259" y="274"/>
                  </a:lnTo>
                  <a:lnTo>
                    <a:pt x="262" y="267"/>
                  </a:lnTo>
                  <a:lnTo>
                    <a:pt x="264" y="259"/>
                  </a:lnTo>
                  <a:lnTo>
                    <a:pt x="267" y="254"/>
                  </a:lnTo>
                  <a:lnTo>
                    <a:pt x="267" y="249"/>
                  </a:lnTo>
                  <a:lnTo>
                    <a:pt x="269" y="249"/>
                  </a:lnTo>
                  <a:lnTo>
                    <a:pt x="267" y="252"/>
                  </a:lnTo>
                  <a:lnTo>
                    <a:pt x="262" y="259"/>
                  </a:lnTo>
                  <a:lnTo>
                    <a:pt x="257" y="262"/>
                  </a:lnTo>
                  <a:lnTo>
                    <a:pt x="254" y="269"/>
                  </a:lnTo>
                  <a:lnTo>
                    <a:pt x="252" y="277"/>
                  </a:lnTo>
                  <a:lnTo>
                    <a:pt x="249" y="282"/>
                  </a:lnTo>
                  <a:lnTo>
                    <a:pt x="244" y="289"/>
                  </a:lnTo>
                  <a:lnTo>
                    <a:pt x="242" y="297"/>
                  </a:lnTo>
                  <a:lnTo>
                    <a:pt x="239" y="304"/>
                  </a:lnTo>
                  <a:lnTo>
                    <a:pt x="239" y="314"/>
                  </a:lnTo>
                  <a:lnTo>
                    <a:pt x="239" y="319"/>
                  </a:lnTo>
                  <a:lnTo>
                    <a:pt x="242" y="327"/>
                  </a:lnTo>
                  <a:lnTo>
                    <a:pt x="244" y="334"/>
                  </a:lnTo>
                  <a:lnTo>
                    <a:pt x="252" y="342"/>
                  </a:lnTo>
                  <a:lnTo>
                    <a:pt x="257" y="344"/>
                  </a:lnTo>
                  <a:lnTo>
                    <a:pt x="262" y="349"/>
                  </a:lnTo>
                  <a:lnTo>
                    <a:pt x="267" y="354"/>
                  </a:lnTo>
                  <a:lnTo>
                    <a:pt x="274" y="357"/>
                  </a:lnTo>
                  <a:lnTo>
                    <a:pt x="279" y="359"/>
                  </a:lnTo>
                  <a:lnTo>
                    <a:pt x="284" y="364"/>
                  </a:lnTo>
                  <a:lnTo>
                    <a:pt x="289" y="367"/>
                  </a:lnTo>
                  <a:lnTo>
                    <a:pt x="294" y="369"/>
                  </a:lnTo>
                  <a:lnTo>
                    <a:pt x="301" y="374"/>
                  </a:lnTo>
                  <a:lnTo>
                    <a:pt x="309" y="379"/>
                  </a:lnTo>
                  <a:lnTo>
                    <a:pt x="314" y="384"/>
                  </a:lnTo>
                  <a:lnTo>
                    <a:pt x="314" y="392"/>
                  </a:lnTo>
                  <a:lnTo>
                    <a:pt x="314" y="394"/>
                  </a:lnTo>
                  <a:lnTo>
                    <a:pt x="311" y="399"/>
                  </a:lnTo>
                  <a:lnTo>
                    <a:pt x="309" y="404"/>
                  </a:lnTo>
                  <a:lnTo>
                    <a:pt x="309" y="412"/>
                  </a:lnTo>
                  <a:lnTo>
                    <a:pt x="306" y="419"/>
                  </a:lnTo>
                  <a:lnTo>
                    <a:pt x="304" y="427"/>
                  </a:lnTo>
                  <a:lnTo>
                    <a:pt x="301" y="434"/>
                  </a:lnTo>
                  <a:lnTo>
                    <a:pt x="301" y="442"/>
                  </a:lnTo>
                  <a:lnTo>
                    <a:pt x="301" y="449"/>
                  </a:lnTo>
                  <a:lnTo>
                    <a:pt x="299" y="457"/>
                  </a:lnTo>
                  <a:lnTo>
                    <a:pt x="299" y="462"/>
                  </a:lnTo>
                  <a:lnTo>
                    <a:pt x="301" y="472"/>
                  </a:lnTo>
                  <a:lnTo>
                    <a:pt x="301" y="476"/>
                  </a:lnTo>
                  <a:lnTo>
                    <a:pt x="304" y="484"/>
                  </a:lnTo>
                  <a:lnTo>
                    <a:pt x="306" y="491"/>
                  </a:lnTo>
                  <a:lnTo>
                    <a:pt x="311" y="496"/>
                  </a:lnTo>
                  <a:lnTo>
                    <a:pt x="314" y="501"/>
                  </a:lnTo>
                  <a:lnTo>
                    <a:pt x="319" y="504"/>
                  </a:lnTo>
                  <a:lnTo>
                    <a:pt x="324" y="509"/>
                  </a:lnTo>
                  <a:lnTo>
                    <a:pt x="331" y="514"/>
                  </a:lnTo>
                  <a:lnTo>
                    <a:pt x="336" y="516"/>
                  </a:lnTo>
                  <a:lnTo>
                    <a:pt x="344" y="519"/>
                  </a:lnTo>
                  <a:lnTo>
                    <a:pt x="349" y="524"/>
                  </a:lnTo>
                  <a:lnTo>
                    <a:pt x="356" y="526"/>
                  </a:lnTo>
                  <a:lnTo>
                    <a:pt x="366" y="531"/>
                  </a:lnTo>
                  <a:lnTo>
                    <a:pt x="374" y="536"/>
                  </a:lnTo>
                  <a:lnTo>
                    <a:pt x="379" y="539"/>
                  </a:lnTo>
                  <a:lnTo>
                    <a:pt x="384" y="539"/>
                  </a:lnTo>
                  <a:lnTo>
                    <a:pt x="381" y="541"/>
                  </a:lnTo>
                  <a:lnTo>
                    <a:pt x="381" y="551"/>
                  </a:lnTo>
                  <a:lnTo>
                    <a:pt x="379" y="556"/>
                  </a:lnTo>
                  <a:lnTo>
                    <a:pt x="379" y="561"/>
                  </a:lnTo>
                  <a:lnTo>
                    <a:pt x="376" y="566"/>
                  </a:lnTo>
                  <a:lnTo>
                    <a:pt x="374" y="574"/>
                  </a:lnTo>
                  <a:lnTo>
                    <a:pt x="371" y="579"/>
                  </a:lnTo>
                  <a:lnTo>
                    <a:pt x="369" y="586"/>
                  </a:lnTo>
                  <a:lnTo>
                    <a:pt x="361" y="591"/>
                  </a:lnTo>
                  <a:lnTo>
                    <a:pt x="356" y="596"/>
                  </a:lnTo>
                  <a:lnTo>
                    <a:pt x="351" y="599"/>
                  </a:lnTo>
                  <a:lnTo>
                    <a:pt x="344" y="601"/>
                  </a:lnTo>
                  <a:lnTo>
                    <a:pt x="336" y="604"/>
                  </a:lnTo>
                  <a:lnTo>
                    <a:pt x="329" y="604"/>
                  </a:lnTo>
                  <a:lnTo>
                    <a:pt x="319" y="599"/>
                  </a:lnTo>
                  <a:lnTo>
                    <a:pt x="311" y="596"/>
                  </a:lnTo>
                  <a:lnTo>
                    <a:pt x="304" y="591"/>
                  </a:lnTo>
                  <a:lnTo>
                    <a:pt x="299" y="586"/>
                  </a:lnTo>
                  <a:lnTo>
                    <a:pt x="294" y="581"/>
                  </a:lnTo>
                  <a:lnTo>
                    <a:pt x="291" y="574"/>
                  </a:lnTo>
                  <a:lnTo>
                    <a:pt x="286" y="566"/>
                  </a:lnTo>
                  <a:lnTo>
                    <a:pt x="286" y="561"/>
                  </a:lnTo>
                  <a:lnTo>
                    <a:pt x="281" y="554"/>
                  </a:lnTo>
                  <a:lnTo>
                    <a:pt x="279" y="546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69" y="526"/>
                  </a:lnTo>
                  <a:lnTo>
                    <a:pt x="267" y="521"/>
                  </a:lnTo>
                  <a:lnTo>
                    <a:pt x="264" y="514"/>
                  </a:lnTo>
                  <a:lnTo>
                    <a:pt x="259" y="511"/>
                  </a:lnTo>
                  <a:lnTo>
                    <a:pt x="254" y="506"/>
                  </a:lnTo>
                  <a:lnTo>
                    <a:pt x="247" y="501"/>
                  </a:lnTo>
                  <a:lnTo>
                    <a:pt x="239" y="496"/>
                  </a:lnTo>
                  <a:lnTo>
                    <a:pt x="232" y="494"/>
                  </a:lnTo>
                  <a:lnTo>
                    <a:pt x="224" y="491"/>
                  </a:lnTo>
                  <a:lnTo>
                    <a:pt x="217" y="486"/>
                  </a:lnTo>
                  <a:lnTo>
                    <a:pt x="209" y="484"/>
                  </a:lnTo>
                  <a:lnTo>
                    <a:pt x="202" y="484"/>
                  </a:lnTo>
                  <a:lnTo>
                    <a:pt x="192" y="479"/>
                  </a:lnTo>
                  <a:lnTo>
                    <a:pt x="182" y="479"/>
                  </a:lnTo>
                  <a:lnTo>
                    <a:pt x="174" y="479"/>
                  </a:lnTo>
                  <a:lnTo>
                    <a:pt x="167" y="481"/>
                  </a:lnTo>
                  <a:lnTo>
                    <a:pt x="157" y="481"/>
                  </a:lnTo>
                  <a:lnTo>
                    <a:pt x="149" y="486"/>
                  </a:lnTo>
                  <a:lnTo>
                    <a:pt x="144" y="491"/>
                  </a:lnTo>
                  <a:lnTo>
                    <a:pt x="137" y="496"/>
                  </a:lnTo>
                  <a:lnTo>
                    <a:pt x="129" y="501"/>
                  </a:lnTo>
                  <a:lnTo>
                    <a:pt x="122" y="506"/>
                  </a:lnTo>
                  <a:lnTo>
                    <a:pt x="114" y="509"/>
                  </a:lnTo>
                  <a:lnTo>
                    <a:pt x="107" y="514"/>
                  </a:lnTo>
                  <a:lnTo>
                    <a:pt x="99" y="514"/>
                  </a:lnTo>
                  <a:lnTo>
                    <a:pt x="89" y="516"/>
                  </a:lnTo>
                  <a:lnTo>
                    <a:pt x="82" y="519"/>
                  </a:lnTo>
                  <a:lnTo>
                    <a:pt x="77" y="519"/>
                  </a:lnTo>
                  <a:lnTo>
                    <a:pt x="67" y="519"/>
                  </a:lnTo>
                  <a:lnTo>
                    <a:pt x="62" y="519"/>
                  </a:lnTo>
                  <a:lnTo>
                    <a:pt x="57" y="519"/>
                  </a:lnTo>
                  <a:lnTo>
                    <a:pt x="52" y="519"/>
                  </a:lnTo>
                  <a:lnTo>
                    <a:pt x="44" y="519"/>
                  </a:lnTo>
                  <a:lnTo>
                    <a:pt x="42" y="519"/>
                  </a:lnTo>
                  <a:lnTo>
                    <a:pt x="44" y="521"/>
                  </a:lnTo>
                  <a:lnTo>
                    <a:pt x="52" y="524"/>
                  </a:lnTo>
                  <a:lnTo>
                    <a:pt x="57" y="526"/>
                  </a:lnTo>
                  <a:lnTo>
                    <a:pt x="64" y="529"/>
                  </a:lnTo>
                  <a:lnTo>
                    <a:pt x="69" y="531"/>
                  </a:lnTo>
                  <a:lnTo>
                    <a:pt x="79" y="534"/>
                  </a:lnTo>
                  <a:lnTo>
                    <a:pt x="84" y="536"/>
                  </a:lnTo>
                  <a:lnTo>
                    <a:pt x="94" y="539"/>
                  </a:lnTo>
                  <a:lnTo>
                    <a:pt x="102" y="539"/>
                  </a:lnTo>
                  <a:lnTo>
                    <a:pt x="109" y="541"/>
                  </a:lnTo>
                  <a:lnTo>
                    <a:pt x="117" y="541"/>
                  </a:lnTo>
                  <a:lnTo>
                    <a:pt x="127" y="541"/>
                  </a:lnTo>
                  <a:lnTo>
                    <a:pt x="132" y="541"/>
                  </a:lnTo>
                  <a:lnTo>
                    <a:pt x="142" y="539"/>
                  </a:lnTo>
                  <a:lnTo>
                    <a:pt x="147" y="536"/>
                  </a:lnTo>
                  <a:lnTo>
                    <a:pt x="154" y="534"/>
                  </a:lnTo>
                  <a:lnTo>
                    <a:pt x="159" y="531"/>
                  </a:lnTo>
                  <a:lnTo>
                    <a:pt x="167" y="529"/>
                  </a:lnTo>
                  <a:lnTo>
                    <a:pt x="172" y="526"/>
                  </a:lnTo>
                  <a:lnTo>
                    <a:pt x="179" y="524"/>
                  </a:lnTo>
                  <a:lnTo>
                    <a:pt x="187" y="524"/>
                  </a:lnTo>
                  <a:lnTo>
                    <a:pt x="192" y="524"/>
                  </a:lnTo>
                  <a:lnTo>
                    <a:pt x="199" y="524"/>
                  </a:lnTo>
                  <a:lnTo>
                    <a:pt x="204" y="526"/>
                  </a:lnTo>
                  <a:lnTo>
                    <a:pt x="209" y="526"/>
                  </a:lnTo>
                  <a:lnTo>
                    <a:pt x="214" y="529"/>
                  </a:lnTo>
                  <a:lnTo>
                    <a:pt x="219" y="534"/>
                  </a:lnTo>
                  <a:lnTo>
                    <a:pt x="224" y="536"/>
                  </a:lnTo>
                  <a:lnTo>
                    <a:pt x="229" y="541"/>
                  </a:lnTo>
                  <a:lnTo>
                    <a:pt x="234" y="549"/>
                  </a:lnTo>
                  <a:lnTo>
                    <a:pt x="237" y="556"/>
                  </a:lnTo>
                  <a:lnTo>
                    <a:pt x="239" y="561"/>
                  </a:lnTo>
                  <a:lnTo>
                    <a:pt x="242" y="569"/>
                  </a:lnTo>
                  <a:lnTo>
                    <a:pt x="247" y="576"/>
                  </a:lnTo>
                  <a:lnTo>
                    <a:pt x="249" y="584"/>
                  </a:lnTo>
                  <a:lnTo>
                    <a:pt x="254" y="591"/>
                  </a:lnTo>
                  <a:lnTo>
                    <a:pt x="259" y="599"/>
                  </a:lnTo>
                  <a:lnTo>
                    <a:pt x="264" y="606"/>
                  </a:lnTo>
                  <a:lnTo>
                    <a:pt x="267" y="611"/>
                  </a:lnTo>
                  <a:lnTo>
                    <a:pt x="272" y="616"/>
                  </a:lnTo>
                  <a:lnTo>
                    <a:pt x="279" y="621"/>
                  </a:lnTo>
                  <a:lnTo>
                    <a:pt x="286" y="629"/>
                  </a:lnTo>
                  <a:lnTo>
                    <a:pt x="291" y="634"/>
                  </a:lnTo>
                  <a:lnTo>
                    <a:pt x="299" y="636"/>
                  </a:lnTo>
                  <a:lnTo>
                    <a:pt x="306" y="639"/>
                  </a:lnTo>
                  <a:lnTo>
                    <a:pt x="316" y="644"/>
                  </a:lnTo>
                  <a:lnTo>
                    <a:pt x="324" y="644"/>
                  </a:lnTo>
                  <a:lnTo>
                    <a:pt x="331" y="644"/>
                  </a:lnTo>
                  <a:lnTo>
                    <a:pt x="339" y="641"/>
                  </a:lnTo>
                  <a:lnTo>
                    <a:pt x="349" y="639"/>
                  </a:lnTo>
                  <a:lnTo>
                    <a:pt x="354" y="636"/>
                  </a:lnTo>
                  <a:lnTo>
                    <a:pt x="361" y="634"/>
                  </a:lnTo>
                  <a:lnTo>
                    <a:pt x="369" y="631"/>
                  </a:lnTo>
                  <a:lnTo>
                    <a:pt x="374" y="629"/>
                  </a:lnTo>
                  <a:lnTo>
                    <a:pt x="379" y="621"/>
                  </a:lnTo>
                  <a:lnTo>
                    <a:pt x="384" y="616"/>
                  </a:lnTo>
                  <a:lnTo>
                    <a:pt x="389" y="611"/>
                  </a:lnTo>
                  <a:lnTo>
                    <a:pt x="396" y="606"/>
                  </a:lnTo>
                  <a:lnTo>
                    <a:pt x="401" y="596"/>
                  </a:lnTo>
                  <a:lnTo>
                    <a:pt x="406" y="586"/>
                  </a:lnTo>
                  <a:lnTo>
                    <a:pt x="409" y="581"/>
                  </a:lnTo>
                  <a:lnTo>
                    <a:pt x="411" y="574"/>
                  </a:lnTo>
                  <a:lnTo>
                    <a:pt x="414" y="566"/>
                  </a:lnTo>
                  <a:lnTo>
                    <a:pt x="416" y="561"/>
                  </a:lnTo>
                  <a:lnTo>
                    <a:pt x="421" y="551"/>
                  </a:lnTo>
                  <a:lnTo>
                    <a:pt x="424" y="544"/>
                  </a:lnTo>
                  <a:lnTo>
                    <a:pt x="429" y="536"/>
                  </a:lnTo>
                  <a:lnTo>
                    <a:pt x="434" y="531"/>
                  </a:lnTo>
                  <a:lnTo>
                    <a:pt x="439" y="524"/>
                  </a:lnTo>
                  <a:lnTo>
                    <a:pt x="444" y="516"/>
                  </a:lnTo>
                  <a:lnTo>
                    <a:pt x="446" y="511"/>
                  </a:lnTo>
                  <a:lnTo>
                    <a:pt x="454" y="506"/>
                  </a:lnTo>
                  <a:lnTo>
                    <a:pt x="464" y="499"/>
                  </a:lnTo>
                  <a:lnTo>
                    <a:pt x="474" y="499"/>
                  </a:lnTo>
                  <a:lnTo>
                    <a:pt x="479" y="499"/>
                  </a:lnTo>
                  <a:lnTo>
                    <a:pt x="484" y="499"/>
                  </a:lnTo>
                  <a:lnTo>
                    <a:pt x="491" y="501"/>
                  </a:lnTo>
                  <a:lnTo>
                    <a:pt x="496" y="504"/>
                  </a:lnTo>
                  <a:lnTo>
                    <a:pt x="504" y="506"/>
                  </a:lnTo>
                  <a:lnTo>
                    <a:pt x="509" y="511"/>
                  </a:lnTo>
                  <a:lnTo>
                    <a:pt x="516" y="514"/>
                  </a:lnTo>
                  <a:lnTo>
                    <a:pt x="524" y="519"/>
                  </a:lnTo>
                  <a:lnTo>
                    <a:pt x="529" y="524"/>
                  </a:lnTo>
                  <a:lnTo>
                    <a:pt x="533" y="531"/>
                  </a:lnTo>
                  <a:lnTo>
                    <a:pt x="538" y="536"/>
                  </a:lnTo>
                  <a:lnTo>
                    <a:pt x="543" y="544"/>
                  </a:lnTo>
                  <a:lnTo>
                    <a:pt x="546" y="554"/>
                  </a:lnTo>
                  <a:lnTo>
                    <a:pt x="551" y="564"/>
                  </a:lnTo>
                  <a:lnTo>
                    <a:pt x="551" y="569"/>
                  </a:lnTo>
                  <a:lnTo>
                    <a:pt x="553" y="574"/>
                  </a:lnTo>
                  <a:lnTo>
                    <a:pt x="553" y="581"/>
                  </a:lnTo>
                  <a:lnTo>
                    <a:pt x="553" y="586"/>
                  </a:lnTo>
                  <a:lnTo>
                    <a:pt x="551" y="586"/>
                  </a:lnTo>
                  <a:lnTo>
                    <a:pt x="546" y="586"/>
                  </a:lnTo>
                  <a:lnTo>
                    <a:pt x="536" y="586"/>
                  </a:lnTo>
                  <a:lnTo>
                    <a:pt x="526" y="589"/>
                  </a:lnTo>
                  <a:lnTo>
                    <a:pt x="521" y="589"/>
                  </a:lnTo>
                  <a:lnTo>
                    <a:pt x="516" y="589"/>
                  </a:lnTo>
                  <a:lnTo>
                    <a:pt x="509" y="594"/>
                  </a:lnTo>
                  <a:lnTo>
                    <a:pt x="504" y="596"/>
                  </a:lnTo>
                  <a:lnTo>
                    <a:pt x="499" y="599"/>
                  </a:lnTo>
                  <a:lnTo>
                    <a:pt x="494" y="604"/>
                  </a:lnTo>
                  <a:lnTo>
                    <a:pt x="491" y="609"/>
                  </a:lnTo>
                  <a:lnTo>
                    <a:pt x="489" y="616"/>
                  </a:lnTo>
                  <a:lnTo>
                    <a:pt x="484" y="621"/>
                  </a:lnTo>
                  <a:lnTo>
                    <a:pt x="481" y="629"/>
                  </a:lnTo>
                  <a:lnTo>
                    <a:pt x="476" y="636"/>
                  </a:lnTo>
                  <a:lnTo>
                    <a:pt x="474" y="644"/>
                  </a:lnTo>
                  <a:lnTo>
                    <a:pt x="469" y="649"/>
                  </a:lnTo>
                  <a:lnTo>
                    <a:pt x="466" y="654"/>
                  </a:lnTo>
                  <a:lnTo>
                    <a:pt x="461" y="661"/>
                  </a:lnTo>
                  <a:lnTo>
                    <a:pt x="456" y="666"/>
                  </a:lnTo>
                  <a:lnTo>
                    <a:pt x="451" y="671"/>
                  </a:lnTo>
                  <a:lnTo>
                    <a:pt x="444" y="674"/>
                  </a:lnTo>
                  <a:lnTo>
                    <a:pt x="439" y="679"/>
                  </a:lnTo>
                  <a:lnTo>
                    <a:pt x="431" y="681"/>
                  </a:lnTo>
                  <a:lnTo>
                    <a:pt x="421" y="681"/>
                  </a:lnTo>
                  <a:lnTo>
                    <a:pt x="411" y="684"/>
                  </a:lnTo>
                  <a:lnTo>
                    <a:pt x="406" y="684"/>
                  </a:lnTo>
                  <a:lnTo>
                    <a:pt x="401" y="684"/>
                  </a:lnTo>
                  <a:lnTo>
                    <a:pt x="396" y="681"/>
                  </a:lnTo>
                  <a:lnTo>
                    <a:pt x="391" y="681"/>
                  </a:lnTo>
                  <a:lnTo>
                    <a:pt x="384" y="679"/>
                  </a:lnTo>
                  <a:lnTo>
                    <a:pt x="379" y="679"/>
                  </a:lnTo>
                  <a:lnTo>
                    <a:pt x="374" y="679"/>
                  </a:lnTo>
                  <a:lnTo>
                    <a:pt x="369" y="679"/>
                  </a:lnTo>
                  <a:lnTo>
                    <a:pt x="359" y="679"/>
                  </a:lnTo>
                  <a:lnTo>
                    <a:pt x="351" y="679"/>
                  </a:lnTo>
                  <a:lnTo>
                    <a:pt x="344" y="681"/>
                  </a:lnTo>
                  <a:lnTo>
                    <a:pt x="336" y="684"/>
                  </a:lnTo>
                  <a:lnTo>
                    <a:pt x="331" y="684"/>
                  </a:lnTo>
                  <a:lnTo>
                    <a:pt x="329" y="686"/>
                  </a:lnTo>
                  <a:lnTo>
                    <a:pt x="321" y="691"/>
                  </a:lnTo>
                  <a:lnTo>
                    <a:pt x="316" y="694"/>
                  </a:lnTo>
                  <a:lnTo>
                    <a:pt x="314" y="699"/>
                  </a:lnTo>
                  <a:lnTo>
                    <a:pt x="314" y="699"/>
                  </a:lnTo>
                  <a:lnTo>
                    <a:pt x="319" y="699"/>
                  </a:lnTo>
                  <a:lnTo>
                    <a:pt x="324" y="699"/>
                  </a:lnTo>
                  <a:lnTo>
                    <a:pt x="334" y="701"/>
                  </a:lnTo>
                  <a:lnTo>
                    <a:pt x="341" y="701"/>
                  </a:lnTo>
                  <a:lnTo>
                    <a:pt x="354" y="704"/>
                  </a:lnTo>
                  <a:lnTo>
                    <a:pt x="359" y="706"/>
                  </a:lnTo>
                  <a:lnTo>
                    <a:pt x="366" y="709"/>
                  </a:lnTo>
                  <a:lnTo>
                    <a:pt x="374" y="711"/>
                  </a:lnTo>
                  <a:lnTo>
                    <a:pt x="379" y="716"/>
                  </a:lnTo>
                  <a:lnTo>
                    <a:pt x="386" y="716"/>
                  </a:lnTo>
                  <a:lnTo>
                    <a:pt x="394" y="719"/>
                  </a:lnTo>
                  <a:lnTo>
                    <a:pt x="399" y="721"/>
                  </a:lnTo>
                  <a:lnTo>
                    <a:pt x="406" y="721"/>
                  </a:lnTo>
                  <a:lnTo>
                    <a:pt x="414" y="721"/>
                  </a:lnTo>
                  <a:lnTo>
                    <a:pt x="421" y="721"/>
                  </a:lnTo>
                  <a:lnTo>
                    <a:pt x="431" y="721"/>
                  </a:lnTo>
                  <a:lnTo>
                    <a:pt x="439" y="721"/>
                  </a:lnTo>
                  <a:lnTo>
                    <a:pt x="446" y="719"/>
                  </a:lnTo>
                  <a:lnTo>
                    <a:pt x="454" y="716"/>
                  </a:lnTo>
                  <a:lnTo>
                    <a:pt x="461" y="714"/>
                  </a:lnTo>
                  <a:lnTo>
                    <a:pt x="466" y="711"/>
                  </a:lnTo>
                  <a:lnTo>
                    <a:pt x="471" y="706"/>
                  </a:lnTo>
                  <a:lnTo>
                    <a:pt x="479" y="704"/>
                  </a:lnTo>
                  <a:lnTo>
                    <a:pt x="484" y="699"/>
                  </a:lnTo>
                  <a:lnTo>
                    <a:pt x="489" y="694"/>
                  </a:lnTo>
                  <a:lnTo>
                    <a:pt x="494" y="686"/>
                  </a:lnTo>
                  <a:lnTo>
                    <a:pt x="499" y="681"/>
                  </a:lnTo>
                  <a:lnTo>
                    <a:pt x="501" y="674"/>
                  </a:lnTo>
                  <a:lnTo>
                    <a:pt x="509" y="669"/>
                  </a:lnTo>
                  <a:lnTo>
                    <a:pt x="516" y="659"/>
                  </a:lnTo>
                  <a:lnTo>
                    <a:pt x="529" y="651"/>
                  </a:lnTo>
                  <a:lnTo>
                    <a:pt x="536" y="644"/>
                  </a:lnTo>
                  <a:lnTo>
                    <a:pt x="548" y="641"/>
                  </a:lnTo>
                  <a:lnTo>
                    <a:pt x="556" y="644"/>
                  </a:lnTo>
                  <a:lnTo>
                    <a:pt x="566" y="649"/>
                  </a:lnTo>
                  <a:lnTo>
                    <a:pt x="568" y="654"/>
                  </a:lnTo>
                  <a:lnTo>
                    <a:pt x="571" y="661"/>
                  </a:lnTo>
                  <a:lnTo>
                    <a:pt x="573" y="671"/>
                  </a:lnTo>
                  <a:lnTo>
                    <a:pt x="576" y="681"/>
                  </a:lnTo>
                  <a:lnTo>
                    <a:pt x="578" y="689"/>
                  </a:lnTo>
                  <a:lnTo>
                    <a:pt x="586" y="699"/>
                  </a:lnTo>
                  <a:lnTo>
                    <a:pt x="588" y="701"/>
                  </a:lnTo>
                  <a:lnTo>
                    <a:pt x="596" y="704"/>
                  </a:lnTo>
                  <a:lnTo>
                    <a:pt x="603" y="709"/>
                  </a:lnTo>
                  <a:lnTo>
                    <a:pt x="613" y="714"/>
                  </a:lnTo>
                  <a:lnTo>
                    <a:pt x="621" y="716"/>
                  </a:lnTo>
                  <a:lnTo>
                    <a:pt x="628" y="719"/>
                  </a:lnTo>
                  <a:lnTo>
                    <a:pt x="636" y="721"/>
                  </a:lnTo>
                  <a:lnTo>
                    <a:pt x="643" y="726"/>
                  </a:lnTo>
                  <a:lnTo>
                    <a:pt x="648" y="726"/>
                  </a:lnTo>
                  <a:lnTo>
                    <a:pt x="653" y="728"/>
                  </a:lnTo>
                  <a:lnTo>
                    <a:pt x="658" y="731"/>
                  </a:lnTo>
                  <a:lnTo>
                    <a:pt x="661" y="733"/>
                  </a:lnTo>
                  <a:lnTo>
                    <a:pt x="666" y="738"/>
                  </a:lnTo>
                  <a:lnTo>
                    <a:pt x="671" y="741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1" y="748"/>
                  </a:lnTo>
                  <a:lnTo>
                    <a:pt x="668" y="756"/>
                  </a:lnTo>
                  <a:lnTo>
                    <a:pt x="663" y="766"/>
                  </a:lnTo>
                  <a:lnTo>
                    <a:pt x="658" y="776"/>
                  </a:lnTo>
                  <a:lnTo>
                    <a:pt x="651" y="783"/>
                  </a:lnTo>
                  <a:lnTo>
                    <a:pt x="646" y="788"/>
                  </a:lnTo>
                  <a:lnTo>
                    <a:pt x="641" y="793"/>
                  </a:lnTo>
                  <a:lnTo>
                    <a:pt x="636" y="796"/>
                  </a:lnTo>
                  <a:lnTo>
                    <a:pt x="631" y="798"/>
                  </a:lnTo>
                  <a:lnTo>
                    <a:pt x="623" y="798"/>
                  </a:lnTo>
                  <a:lnTo>
                    <a:pt x="618" y="801"/>
                  </a:lnTo>
                  <a:lnTo>
                    <a:pt x="613" y="798"/>
                  </a:lnTo>
                  <a:lnTo>
                    <a:pt x="608" y="798"/>
                  </a:lnTo>
                  <a:lnTo>
                    <a:pt x="603" y="793"/>
                  </a:lnTo>
                  <a:lnTo>
                    <a:pt x="596" y="783"/>
                  </a:lnTo>
                  <a:lnTo>
                    <a:pt x="591" y="773"/>
                  </a:lnTo>
                  <a:lnTo>
                    <a:pt x="583" y="766"/>
                  </a:lnTo>
                  <a:lnTo>
                    <a:pt x="576" y="756"/>
                  </a:lnTo>
                  <a:lnTo>
                    <a:pt x="571" y="751"/>
                  </a:lnTo>
                  <a:lnTo>
                    <a:pt x="566" y="748"/>
                  </a:lnTo>
                  <a:lnTo>
                    <a:pt x="558" y="746"/>
                  </a:lnTo>
                  <a:lnTo>
                    <a:pt x="553" y="743"/>
                  </a:lnTo>
                  <a:lnTo>
                    <a:pt x="548" y="743"/>
                  </a:lnTo>
                  <a:lnTo>
                    <a:pt x="541" y="741"/>
                  </a:lnTo>
                  <a:lnTo>
                    <a:pt x="536" y="738"/>
                  </a:lnTo>
                  <a:lnTo>
                    <a:pt x="529" y="738"/>
                  </a:lnTo>
                  <a:lnTo>
                    <a:pt x="521" y="741"/>
                  </a:lnTo>
                  <a:lnTo>
                    <a:pt x="514" y="741"/>
                  </a:lnTo>
                  <a:lnTo>
                    <a:pt x="509" y="741"/>
                  </a:lnTo>
                  <a:lnTo>
                    <a:pt x="501" y="743"/>
                  </a:lnTo>
                  <a:lnTo>
                    <a:pt x="494" y="746"/>
                  </a:lnTo>
                  <a:lnTo>
                    <a:pt x="489" y="748"/>
                  </a:lnTo>
                  <a:lnTo>
                    <a:pt x="481" y="751"/>
                  </a:lnTo>
                  <a:lnTo>
                    <a:pt x="476" y="756"/>
                  </a:lnTo>
                  <a:lnTo>
                    <a:pt x="471" y="763"/>
                  </a:lnTo>
                  <a:lnTo>
                    <a:pt x="474" y="761"/>
                  </a:lnTo>
                  <a:lnTo>
                    <a:pt x="479" y="761"/>
                  </a:lnTo>
                  <a:lnTo>
                    <a:pt x="486" y="758"/>
                  </a:lnTo>
                  <a:lnTo>
                    <a:pt x="496" y="758"/>
                  </a:lnTo>
                  <a:lnTo>
                    <a:pt x="506" y="758"/>
                  </a:lnTo>
                  <a:lnTo>
                    <a:pt x="516" y="763"/>
                  </a:lnTo>
                  <a:lnTo>
                    <a:pt x="521" y="766"/>
                  </a:lnTo>
                  <a:lnTo>
                    <a:pt x="526" y="771"/>
                  </a:lnTo>
                  <a:lnTo>
                    <a:pt x="531" y="773"/>
                  </a:lnTo>
                  <a:lnTo>
                    <a:pt x="536" y="781"/>
                  </a:lnTo>
                  <a:lnTo>
                    <a:pt x="538" y="786"/>
                  </a:lnTo>
                  <a:lnTo>
                    <a:pt x="541" y="791"/>
                  </a:lnTo>
                  <a:lnTo>
                    <a:pt x="546" y="796"/>
                  </a:lnTo>
                  <a:lnTo>
                    <a:pt x="548" y="803"/>
                  </a:lnTo>
                  <a:lnTo>
                    <a:pt x="553" y="808"/>
                  </a:lnTo>
                  <a:lnTo>
                    <a:pt x="558" y="813"/>
                  </a:lnTo>
                  <a:lnTo>
                    <a:pt x="563" y="818"/>
                  </a:lnTo>
                  <a:lnTo>
                    <a:pt x="568" y="823"/>
                  </a:lnTo>
                  <a:lnTo>
                    <a:pt x="576" y="831"/>
                  </a:lnTo>
                  <a:lnTo>
                    <a:pt x="581" y="838"/>
                  </a:lnTo>
                  <a:lnTo>
                    <a:pt x="586" y="841"/>
                  </a:lnTo>
                  <a:lnTo>
                    <a:pt x="588" y="843"/>
                  </a:lnTo>
                  <a:lnTo>
                    <a:pt x="586" y="846"/>
                  </a:lnTo>
                  <a:lnTo>
                    <a:pt x="581" y="853"/>
                  </a:lnTo>
                  <a:lnTo>
                    <a:pt x="578" y="856"/>
                  </a:lnTo>
                  <a:lnTo>
                    <a:pt x="576" y="858"/>
                  </a:lnTo>
                  <a:lnTo>
                    <a:pt x="571" y="858"/>
                  </a:lnTo>
                  <a:lnTo>
                    <a:pt x="566" y="861"/>
                  </a:lnTo>
                  <a:lnTo>
                    <a:pt x="558" y="861"/>
                  </a:lnTo>
                  <a:lnTo>
                    <a:pt x="551" y="863"/>
                  </a:lnTo>
                  <a:lnTo>
                    <a:pt x="543" y="861"/>
                  </a:lnTo>
                  <a:lnTo>
                    <a:pt x="533" y="861"/>
                  </a:lnTo>
                  <a:lnTo>
                    <a:pt x="526" y="858"/>
                  </a:lnTo>
                  <a:lnTo>
                    <a:pt x="521" y="858"/>
                  </a:lnTo>
                  <a:lnTo>
                    <a:pt x="516" y="858"/>
                  </a:lnTo>
                  <a:lnTo>
                    <a:pt x="514" y="856"/>
                  </a:lnTo>
                  <a:lnTo>
                    <a:pt x="504" y="853"/>
                  </a:lnTo>
                  <a:lnTo>
                    <a:pt x="496" y="851"/>
                  </a:lnTo>
                  <a:lnTo>
                    <a:pt x="489" y="846"/>
                  </a:lnTo>
                  <a:lnTo>
                    <a:pt x="484" y="841"/>
                  </a:lnTo>
                  <a:lnTo>
                    <a:pt x="479" y="838"/>
                  </a:lnTo>
                  <a:lnTo>
                    <a:pt x="474" y="833"/>
                  </a:lnTo>
                  <a:lnTo>
                    <a:pt x="461" y="821"/>
                  </a:lnTo>
                  <a:lnTo>
                    <a:pt x="451" y="811"/>
                  </a:lnTo>
                  <a:lnTo>
                    <a:pt x="444" y="806"/>
                  </a:lnTo>
                  <a:lnTo>
                    <a:pt x="439" y="798"/>
                  </a:lnTo>
                  <a:lnTo>
                    <a:pt x="431" y="793"/>
                  </a:lnTo>
                  <a:lnTo>
                    <a:pt x="424" y="791"/>
                  </a:lnTo>
                  <a:lnTo>
                    <a:pt x="416" y="783"/>
                  </a:lnTo>
                  <a:lnTo>
                    <a:pt x="406" y="781"/>
                  </a:lnTo>
                  <a:lnTo>
                    <a:pt x="396" y="776"/>
                  </a:lnTo>
                  <a:lnTo>
                    <a:pt x="389" y="776"/>
                  </a:lnTo>
                  <a:lnTo>
                    <a:pt x="379" y="771"/>
                  </a:lnTo>
                  <a:lnTo>
                    <a:pt x="369" y="771"/>
                  </a:lnTo>
                  <a:lnTo>
                    <a:pt x="361" y="771"/>
                  </a:lnTo>
                  <a:lnTo>
                    <a:pt x="351" y="771"/>
                  </a:lnTo>
                  <a:lnTo>
                    <a:pt x="341" y="771"/>
                  </a:lnTo>
                  <a:lnTo>
                    <a:pt x="331" y="773"/>
                  </a:lnTo>
                  <a:lnTo>
                    <a:pt x="324" y="776"/>
                  </a:lnTo>
                  <a:lnTo>
                    <a:pt x="314" y="778"/>
                  </a:lnTo>
                  <a:lnTo>
                    <a:pt x="304" y="781"/>
                  </a:lnTo>
                  <a:lnTo>
                    <a:pt x="296" y="783"/>
                  </a:lnTo>
                  <a:lnTo>
                    <a:pt x="286" y="788"/>
                  </a:lnTo>
                  <a:lnTo>
                    <a:pt x="279" y="793"/>
                  </a:lnTo>
                  <a:lnTo>
                    <a:pt x="269" y="798"/>
                  </a:lnTo>
                  <a:lnTo>
                    <a:pt x="262" y="801"/>
                  </a:lnTo>
                  <a:lnTo>
                    <a:pt x="254" y="803"/>
                  </a:lnTo>
                  <a:lnTo>
                    <a:pt x="247" y="808"/>
                  </a:lnTo>
                  <a:lnTo>
                    <a:pt x="239" y="808"/>
                  </a:lnTo>
                  <a:lnTo>
                    <a:pt x="232" y="811"/>
                  </a:lnTo>
                  <a:lnTo>
                    <a:pt x="227" y="813"/>
                  </a:lnTo>
                  <a:lnTo>
                    <a:pt x="219" y="816"/>
                  </a:lnTo>
                  <a:lnTo>
                    <a:pt x="212" y="816"/>
                  </a:lnTo>
                  <a:lnTo>
                    <a:pt x="207" y="816"/>
                  </a:lnTo>
                  <a:lnTo>
                    <a:pt x="202" y="813"/>
                  </a:lnTo>
                  <a:lnTo>
                    <a:pt x="197" y="811"/>
                  </a:lnTo>
                  <a:lnTo>
                    <a:pt x="187" y="806"/>
                  </a:lnTo>
                  <a:lnTo>
                    <a:pt x="182" y="798"/>
                  </a:lnTo>
                  <a:lnTo>
                    <a:pt x="179" y="793"/>
                  </a:lnTo>
                  <a:lnTo>
                    <a:pt x="177" y="786"/>
                  </a:lnTo>
                  <a:lnTo>
                    <a:pt x="174" y="781"/>
                  </a:lnTo>
                  <a:lnTo>
                    <a:pt x="174" y="776"/>
                  </a:lnTo>
                  <a:lnTo>
                    <a:pt x="172" y="768"/>
                  </a:lnTo>
                  <a:lnTo>
                    <a:pt x="172" y="763"/>
                  </a:lnTo>
                  <a:lnTo>
                    <a:pt x="172" y="758"/>
                  </a:lnTo>
                  <a:lnTo>
                    <a:pt x="169" y="753"/>
                  </a:lnTo>
                  <a:lnTo>
                    <a:pt x="167" y="746"/>
                  </a:lnTo>
                  <a:lnTo>
                    <a:pt x="164" y="741"/>
                  </a:lnTo>
                  <a:lnTo>
                    <a:pt x="162" y="736"/>
                  </a:lnTo>
                  <a:lnTo>
                    <a:pt x="159" y="731"/>
                  </a:lnTo>
                  <a:lnTo>
                    <a:pt x="154" y="726"/>
                  </a:lnTo>
                  <a:lnTo>
                    <a:pt x="149" y="721"/>
                  </a:lnTo>
                  <a:lnTo>
                    <a:pt x="142" y="716"/>
                  </a:lnTo>
                  <a:lnTo>
                    <a:pt x="134" y="714"/>
                  </a:lnTo>
                  <a:lnTo>
                    <a:pt x="127" y="709"/>
                  </a:lnTo>
                  <a:lnTo>
                    <a:pt x="117" y="706"/>
                  </a:lnTo>
                  <a:lnTo>
                    <a:pt x="109" y="706"/>
                  </a:lnTo>
                  <a:lnTo>
                    <a:pt x="102" y="706"/>
                  </a:lnTo>
                  <a:lnTo>
                    <a:pt x="92" y="706"/>
                  </a:lnTo>
                  <a:lnTo>
                    <a:pt x="84" y="706"/>
                  </a:lnTo>
                  <a:lnTo>
                    <a:pt x="79" y="709"/>
                  </a:lnTo>
                  <a:lnTo>
                    <a:pt x="72" y="711"/>
                  </a:lnTo>
                  <a:lnTo>
                    <a:pt x="64" y="711"/>
                  </a:lnTo>
                  <a:lnTo>
                    <a:pt x="59" y="714"/>
                  </a:lnTo>
                  <a:lnTo>
                    <a:pt x="54" y="716"/>
                  </a:lnTo>
                  <a:lnTo>
                    <a:pt x="52" y="719"/>
                  </a:lnTo>
                  <a:lnTo>
                    <a:pt x="44" y="721"/>
                  </a:lnTo>
                  <a:lnTo>
                    <a:pt x="42" y="723"/>
                  </a:lnTo>
                  <a:lnTo>
                    <a:pt x="44" y="723"/>
                  </a:lnTo>
                  <a:lnTo>
                    <a:pt x="54" y="723"/>
                  </a:lnTo>
                  <a:lnTo>
                    <a:pt x="59" y="723"/>
                  </a:lnTo>
                  <a:lnTo>
                    <a:pt x="64" y="726"/>
                  </a:lnTo>
                  <a:lnTo>
                    <a:pt x="72" y="726"/>
                  </a:lnTo>
                  <a:lnTo>
                    <a:pt x="79" y="731"/>
                  </a:lnTo>
                  <a:lnTo>
                    <a:pt x="87" y="731"/>
                  </a:lnTo>
                  <a:lnTo>
                    <a:pt x="94" y="733"/>
                  </a:lnTo>
                  <a:lnTo>
                    <a:pt x="99" y="736"/>
                  </a:lnTo>
                  <a:lnTo>
                    <a:pt x="107" y="738"/>
                  </a:lnTo>
                  <a:lnTo>
                    <a:pt x="112" y="743"/>
                  </a:lnTo>
                  <a:lnTo>
                    <a:pt x="117" y="746"/>
                  </a:lnTo>
                  <a:lnTo>
                    <a:pt x="122" y="748"/>
                  </a:lnTo>
                  <a:lnTo>
                    <a:pt x="124" y="756"/>
                  </a:lnTo>
                  <a:lnTo>
                    <a:pt x="127" y="758"/>
                  </a:lnTo>
                  <a:lnTo>
                    <a:pt x="127" y="766"/>
                  </a:lnTo>
                  <a:lnTo>
                    <a:pt x="127" y="771"/>
                  </a:lnTo>
                  <a:lnTo>
                    <a:pt x="129" y="778"/>
                  </a:lnTo>
                  <a:lnTo>
                    <a:pt x="129" y="783"/>
                  </a:lnTo>
                  <a:lnTo>
                    <a:pt x="132" y="793"/>
                  </a:lnTo>
                  <a:lnTo>
                    <a:pt x="132" y="801"/>
                  </a:lnTo>
                  <a:lnTo>
                    <a:pt x="134" y="808"/>
                  </a:lnTo>
                  <a:lnTo>
                    <a:pt x="137" y="816"/>
                  </a:lnTo>
                  <a:lnTo>
                    <a:pt x="139" y="823"/>
                  </a:lnTo>
                  <a:lnTo>
                    <a:pt x="142" y="831"/>
                  </a:lnTo>
                  <a:lnTo>
                    <a:pt x="144" y="838"/>
                  </a:lnTo>
                  <a:lnTo>
                    <a:pt x="149" y="843"/>
                  </a:lnTo>
                  <a:lnTo>
                    <a:pt x="154" y="848"/>
                  </a:lnTo>
                  <a:lnTo>
                    <a:pt x="159" y="853"/>
                  </a:lnTo>
                  <a:lnTo>
                    <a:pt x="164" y="858"/>
                  </a:lnTo>
                  <a:lnTo>
                    <a:pt x="172" y="858"/>
                  </a:lnTo>
                  <a:lnTo>
                    <a:pt x="179" y="861"/>
                  </a:lnTo>
                  <a:lnTo>
                    <a:pt x="187" y="861"/>
                  </a:lnTo>
                  <a:lnTo>
                    <a:pt x="197" y="863"/>
                  </a:lnTo>
                  <a:lnTo>
                    <a:pt x="204" y="863"/>
                  </a:lnTo>
                  <a:lnTo>
                    <a:pt x="214" y="863"/>
                  </a:lnTo>
                  <a:lnTo>
                    <a:pt x="224" y="863"/>
                  </a:lnTo>
                  <a:lnTo>
                    <a:pt x="234" y="863"/>
                  </a:lnTo>
                  <a:lnTo>
                    <a:pt x="242" y="861"/>
                  </a:lnTo>
                  <a:lnTo>
                    <a:pt x="252" y="861"/>
                  </a:lnTo>
                  <a:lnTo>
                    <a:pt x="259" y="858"/>
                  </a:lnTo>
                  <a:lnTo>
                    <a:pt x="267" y="858"/>
                  </a:lnTo>
                  <a:lnTo>
                    <a:pt x="272" y="858"/>
                  </a:lnTo>
                  <a:lnTo>
                    <a:pt x="276" y="858"/>
                  </a:lnTo>
                  <a:lnTo>
                    <a:pt x="279" y="858"/>
                  </a:lnTo>
                  <a:lnTo>
                    <a:pt x="281" y="858"/>
                  </a:lnTo>
                  <a:lnTo>
                    <a:pt x="281" y="858"/>
                  </a:lnTo>
                  <a:lnTo>
                    <a:pt x="284" y="866"/>
                  </a:lnTo>
                  <a:lnTo>
                    <a:pt x="284" y="871"/>
                  </a:lnTo>
                  <a:lnTo>
                    <a:pt x="284" y="876"/>
                  </a:lnTo>
                  <a:lnTo>
                    <a:pt x="284" y="883"/>
                  </a:lnTo>
                  <a:lnTo>
                    <a:pt x="284" y="888"/>
                  </a:lnTo>
                  <a:lnTo>
                    <a:pt x="279" y="893"/>
                  </a:lnTo>
                  <a:lnTo>
                    <a:pt x="276" y="901"/>
                  </a:lnTo>
                  <a:lnTo>
                    <a:pt x="274" y="903"/>
                  </a:lnTo>
                  <a:lnTo>
                    <a:pt x="269" y="908"/>
                  </a:lnTo>
                  <a:lnTo>
                    <a:pt x="259" y="911"/>
                  </a:lnTo>
                  <a:lnTo>
                    <a:pt x="252" y="913"/>
                  </a:lnTo>
                  <a:lnTo>
                    <a:pt x="244" y="913"/>
                  </a:lnTo>
                  <a:lnTo>
                    <a:pt x="239" y="913"/>
                  </a:lnTo>
                  <a:lnTo>
                    <a:pt x="234" y="913"/>
                  </a:lnTo>
                  <a:lnTo>
                    <a:pt x="227" y="913"/>
                  </a:lnTo>
                  <a:lnTo>
                    <a:pt x="219" y="913"/>
                  </a:lnTo>
                  <a:lnTo>
                    <a:pt x="214" y="911"/>
                  </a:lnTo>
                  <a:lnTo>
                    <a:pt x="207" y="911"/>
                  </a:lnTo>
                  <a:lnTo>
                    <a:pt x="202" y="908"/>
                  </a:lnTo>
                  <a:lnTo>
                    <a:pt x="194" y="908"/>
                  </a:lnTo>
                  <a:lnTo>
                    <a:pt x="189" y="908"/>
                  </a:lnTo>
                  <a:lnTo>
                    <a:pt x="184" y="906"/>
                  </a:lnTo>
                  <a:lnTo>
                    <a:pt x="179" y="906"/>
                  </a:lnTo>
                  <a:lnTo>
                    <a:pt x="169" y="903"/>
                  </a:lnTo>
                  <a:lnTo>
                    <a:pt x="162" y="901"/>
                  </a:lnTo>
                  <a:lnTo>
                    <a:pt x="154" y="898"/>
                  </a:lnTo>
                  <a:lnTo>
                    <a:pt x="147" y="898"/>
                  </a:lnTo>
                  <a:lnTo>
                    <a:pt x="139" y="893"/>
                  </a:lnTo>
                  <a:lnTo>
                    <a:pt x="134" y="893"/>
                  </a:lnTo>
                  <a:lnTo>
                    <a:pt x="127" y="891"/>
                  </a:lnTo>
                  <a:lnTo>
                    <a:pt x="122" y="888"/>
                  </a:lnTo>
                  <a:lnTo>
                    <a:pt x="117" y="886"/>
                  </a:lnTo>
                  <a:lnTo>
                    <a:pt x="109" y="886"/>
                  </a:lnTo>
                  <a:lnTo>
                    <a:pt x="104" y="886"/>
                  </a:lnTo>
                  <a:lnTo>
                    <a:pt x="97" y="886"/>
                  </a:lnTo>
                  <a:lnTo>
                    <a:pt x="89" y="883"/>
                  </a:lnTo>
                  <a:lnTo>
                    <a:pt x="82" y="883"/>
                  </a:lnTo>
                  <a:lnTo>
                    <a:pt x="74" y="883"/>
                  </a:lnTo>
                  <a:lnTo>
                    <a:pt x="67" y="886"/>
                  </a:lnTo>
                  <a:lnTo>
                    <a:pt x="57" y="888"/>
                  </a:lnTo>
                  <a:lnTo>
                    <a:pt x="49" y="891"/>
                  </a:lnTo>
                  <a:lnTo>
                    <a:pt x="42" y="893"/>
                  </a:lnTo>
                  <a:lnTo>
                    <a:pt x="34" y="898"/>
                  </a:lnTo>
                  <a:lnTo>
                    <a:pt x="27" y="898"/>
                  </a:lnTo>
                  <a:lnTo>
                    <a:pt x="19" y="903"/>
                  </a:lnTo>
                  <a:lnTo>
                    <a:pt x="12" y="903"/>
                  </a:lnTo>
                  <a:lnTo>
                    <a:pt x="10" y="908"/>
                  </a:lnTo>
                  <a:lnTo>
                    <a:pt x="2" y="911"/>
                  </a:lnTo>
                  <a:lnTo>
                    <a:pt x="0" y="913"/>
                  </a:lnTo>
                  <a:lnTo>
                    <a:pt x="2" y="913"/>
                  </a:lnTo>
                  <a:lnTo>
                    <a:pt x="7" y="911"/>
                  </a:lnTo>
                  <a:lnTo>
                    <a:pt x="12" y="908"/>
                  </a:lnTo>
                  <a:lnTo>
                    <a:pt x="17" y="908"/>
                  </a:lnTo>
                  <a:lnTo>
                    <a:pt x="22" y="908"/>
                  </a:lnTo>
                  <a:lnTo>
                    <a:pt x="29" y="908"/>
                  </a:lnTo>
                  <a:lnTo>
                    <a:pt x="34" y="906"/>
                  </a:lnTo>
                  <a:lnTo>
                    <a:pt x="42" y="906"/>
                  </a:lnTo>
                  <a:lnTo>
                    <a:pt x="47" y="906"/>
                  </a:lnTo>
                  <a:lnTo>
                    <a:pt x="54" y="906"/>
                  </a:lnTo>
                  <a:lnTo>
                    <a:pt x="62" y="906"/>
                  </a:lnTo>
                  <a:lnTo>
                    <a:pt x="67" y="908"/>
                  </a:lnTo>
                  <a:lnTo>
                    <a:pt x="72" y="911"/>
                  </a:lnTo>
                  <a:lnTo>
                    <a:pt x="79" y="913"/>
                  </a:lnTo>
                  <a:lnTo>
                    <a:pt x="84" y="918"/>
                  </a:lnTo>
                  <a:lnTo>
                    <a:pt x="89" y="923"/>
                  </a:lnTo>
                  <a:lnTo>
                    <a:pt x="94" y="931"/>
                  </a:lnTo>
                  <a:lnTo>
                    <a:pt x="99" y="936"/>
                  </a:lnTo>
                  <a:lnTo>
                    <a:pt x="102" y="941"/>
                  </a:lnTo>
                  <a:lnTo>
                    <a:pt x="104" y="946"/>
                  </a:lnTo>
                  <a:lnTo>
                    <a:pt x="104" y="948"/>
                  </a:lnTo>
                  <a:lnTo>
                    <a:pt x="104" y="951"/>
                  </a:lnTo>
                  <a:lnTo>
                    <a:pt x="102" y="951"/>
                  </a:lnTo>
                  <a:lnTo>
                    <a:pt x="97" y="956"/>
                  </a:lnTo>
                  <a:lnTo>
                    <a:pt x="94" y="958"/>
                  </a:lnTo>
                  <a:lnTo>
                    <a:pt x="92" y="965"/>
                  </a:lnTo>
                  <a:lnTo>
                    <a:pt x="89" y="968"/>
                  </a:lnTo>
                  <a:lnTo>
                    <a:pt x="89" y="973"/>
                  </a:lnTo>
                  <a:lnTo>
                    <a:pt x="87" y="980"/>
                  </a:lnTo>
                  <a:lnTo>
                    <a:pt x="87" y="985"/>
                  </a:lnTo>
                  <a:lnTo>
                    <a:pt x="84" y="990"/>
                  </a:lnTo>
                  <a:lnTo>
                    <a:pt x="82" y="995"/>
                  </a:lnTo>
                  <a:lnTo>
                    <a:pt x="77" y="998"/>
                  </a:lnTo>
                  <a:lnTo>
                    <a:pt x="72" y="1003"/>
                  </a:lnTo>
                  <a:lnTo>
                    <a:pt x="67" y="1005"/>
                  </a:lnTo>
                  <a:lnTo>
                    <a:pt x="59" y="1010"/>
                  </a:lnTo>
                  <a:lnTo>
                    <a:pt x="52" y="1013"/>
                  </a:lnTo>
                  <a:lnTo>
                    <a:pt x="47" y="1018"/>
                  </a:lnTo>
                  <a:lnTo>
                    <a:pt x="39" y="1018"/>
                  </a:lnTo>
                  <a:lnTo>
                    <a:pt x="34" y="1020"/>
                  </a:lnTo>
                  <a:lnTo>
                    <a:pt x="27" y="1023"/>
                  </a:lnTo>
                  <a:lnTo>
                    <a:pt x="22" y="1023"/>
                  </a:lnTo>
                  <a:lnTo>
                    <a:pt x="15" y="1025"/>
                  </a:lnTo>
                  <a:lnTo>
                    <a:pt x="12" y="1028"/>
                  </a:lnTo>
                  <a:lnTo>
                    <a:pt x="15" y="1028"/>
                  </a:lnTo>
                  <a:lnTo>
                    <a:pt x="22" y="1033"/>
                  </a:lnTo>
                  <a:lnTo>
                    <a:pt x="27" y="1033"/>
                  </a:lnTo>
                  <a:lnTo>
                    <a:pt x="34" y="1035"/>
                  </a:lnTo>
                  <a:lnTo>
                    <a:pt x="39" y="1038"/>
                  </a:lnTo>
                  <a:lnTo>
                    <a:pt x="47" y="1040"/>
                  </a:lnTo>
                  <a:lnTo>
                    <a:pt x="54" y="1040"/>
                  </a:lnTo>
                  <a:lnTo>
                    <a:pt x="62" y="1043"/>
                  </a:lnTo>
                  <a:lnTo>
                    <a:pt x="67" y="1043"/>
                  </a:lnTo>
                  <a:lnTo>
                    <a:pt x="77" y="1043"/>
                  </a:lnTo>
                  <a:lnTo>
                    <a:pt x="82" y="1040"/>
                  </a:lnTo>
                  <a:lnTo>
                    <a:pt x="89" y="1038"/>
                  </a:lnTo>
                  <a:lnTo>
                    <a:pt x="94" y="1033"/>
                  </a:lnTo>
                  <a:lnTo>
                    <a:pt x="99" y="1028"/>
                  </a:lnTo>
                  <a:lnTo>
                    <a:pt x="102" y="1018"/>
                  </a:lnTo>
                  <a:lnTo>
                    <a:pt x="104" y="1013"/>
                  </a:lnTo>
                  <a:lnTo>
                    <a:pt x="109" y="1005"/>
                  </a:lnTo>
                  <a:lnTo>
                    <a:pt x="112" y="1000"/>
                  </a:lnTo>
                  <a:lnTo>
                    <a:pt x="117" y="995"/>
                  </a:lnTo>
                  <a:lnTo>
                    <a:pt x="119" y="988"/>
                  </a:lnTo>
                  <a:lnTo>
                    <a:pt x="122" y="983"/>
                  </a:lnTo>
                  <a:lnTo>
                    <a:pt x="127" y="980"/>
                  </a:lnTo>
                  <a:lnTo>
                    <a:pt x="132" y="970"/>
                  </a:lnTo>
                  <a:lnTo>
                    <a:pt x="137" y="965"/>
                  </a:lnTo>
                  <a:lnTo>
                    <a:pt x="139" y="963"/>
                  </a:lnTo>
                  <a:lnTo>
                    <a:pt x="142" y="963"/>
                  </a:lnTo>
                  <a:lnTo>
                    <a:pt x="142" y="961"/>
                  </a:lnTo>
                  <a:lnTo>
                    <a:pt x="144" y="958"/>
                  </a:lnTo>
                  <a:lnTo>
                    <a:pt x="147" y="956"/>
                  </a:lnTo>
                  <a:lnTo>
                    <a:pt x="152" y="953"/>
                  </a:lnTo>
                  <a:lnTo>
                    <a:pt x="159" y="948"/>
                  </a:lnTo>
                  <a:lnTo>
                    <a:pt x="167" y="948"/>
                  </a:lnTo>
                  <a:lnTo>
                    <a:pt x="172" y="948"/>
                  </a:lnTo>
                  <a:lnTo>
                    <a:pt x="177" y="948"/>
                  </a:lnTo>
                  <a:lnTo>
                    <a:pt x="184" y="948"/>
                  </a:lnTo>
                  <a:lnTo>
                    <a:pt x="192" y="953"/>
                  </a:lnTo>
                  <a:lnTo>
                    <a:pt x="199" y="953"/>
                  </a:lnTo>
                  <a:lnTo>
                    <a:pt x="207" y="956"/>
                  </a:lnTo>
                  <a:lnTo>
                    <a:pt x="212" y="956"/>
                  </a:lnTo>
                  <a:lnTo>
                    <a:pt x="222" y="958"/>
                  </a:lnTo>
                  <a:lnTo>
                    <a:pt x="227" y="958"/>
                  </a:lnTo>
                  <a:lnTo>
                    <a:pt x="234" y="958"/>
                  </a:lnTo>
                  <a:lnTo>
                    <a:pt x="242" y="958"/>
                  </a:lnTo>
                  <a:lnTo>
                    <a:pt x="249" y="958"/>
                  </a:lnTo>
                  <a:lnTo>
                    <a:pt x="254" y="958"/>
                  </a:lnTo>
                  <a:lnTo>
                    <a:pt x="262" y="956"/>
                  </a:lnTo>
                  <a:lnTo>
                    <a:pt x="267" y="953"/>
                  </a:lnTo>
                  <a:lnTo>
                    <a:pt x="272" y="953"/>
                  </a:lnTo>
                  <a:lnTo>
                    <a:pt x="281" y="948"/>
                  </a:lnTo>
                  <a:lnTo>
                    <a:pt x="291" y="946"/>
                  </a:lnTo>
                  <a:lnTo>
                    <a:pt x="294" y="941"/>
                  </a:lnTo>
                  <a:lnTo>
                    <a:pt x="296" y="936"/>
                  </a:lnTo>
                  <a:lnTo>
                    <a:pt x="299" y="931"/>
                  </a:lnTo>
                  <a:lnTo>
                    <a:pt x="301" y="926"/>
                  </a:lnTo>
                  <a:lnTo>
                    <a:pt x="304" y="918"/>
                  </a:lnTo>
                  <a:lnTo>
                    <a:pt x="309" y="911"/>
                  </a:lnTo>
                  <a:lnTo>
                    <a:pt x="311" y="903"/>
                  </a:lnTo>
                  <a:lnTo>
                    <a:pt x="314" y="896"/>
                  </a:lnTo>
                  <a:lnTo>
                    <a:pt x="314" y="886"/>
                  </a:lnTo>
                  <a:lnTo>
                    <a:pt x="316" y="878"/>
                  </a:lnTo>
                  <a:lnTo>
                    <a:pt x="319" y="871"/>
                  </a:lnTo>
                  <a:lnTo>
                    <a:pt x="319" y="863"/>
                  </a:lnTo>
                  <a:lnTo>
                    <a:pt x="319" y="856"/>
                  </a:lnTo>
                  <a:lnTo>
                    <a:pt x="319" y="848"/>
                  </a:lnTo>
                  <a:lnTo>
                    <a:pt x="319" y="843"/>
                  </a:lnTo>
                  <a:lnTo>
                    <a:pt x="319" y="841"/>
                  </a:lnTo>
                  <a:lnTo>
                    <a:pt x="319" y="838"/>
                  </a:lnTo>
                  <a:lnTo>
                    <a:pt x="324" y="836"/>
                  </a:lnTo>
                  <a:lnTo>
                    <a:pt x="329" y="831"/>
                  </a:lnTo>
                  <a:lnTo>
                    <a:pt x="336" y="828"/>
                  </a:lnTo>
                  <a:lnTo>
                    <a:pt x="346" y="826"/>
                  </a:lnTo>
                  <a:lnTo>
                    <a:pt x="356" y="826"/>
                  </a:lnTo>
                  <a:lnTo>
                    <a:pt x="361" y="826"/>
                  </a:lnTo>
                  <a:lnTo>
                    <a:pt x="369" y="826"/>
                  </a:lnTo>
                  <a:lnTo>
                    <a:pt x="374" y="828"/>
                  </a:lnTo>
                  <a:lnTo>
                    <a:pt x="379" y="831"/>
                  </a:lnTo>
                  <a:lnTo>
                    <a:pt x="389" y="838"/>
                  </a:lnTo>
                  <a:lnTo>
                    <a:pt x="396" y="843"/>
                  </a:lnTo>
                  <a:lnTo>
                    <a:pt x="404" y="851"/>
                  </a:lnTo>
                  <a:lnTo>
                    <a:pt x="411" y="858"/>
                  </a:lnTo>
                  <a:lnTo>
                    <a:pt x="416" y="863"/>
                  </a:lnTo>
                  <a:lnTo>
                    <a:pt x="421" y="871"/>
                  </a:lnTo>
                  <a:lnTo>
                    <a:pt x="429" y="878"/>
                  </a:lnTo>
                  <a:lnTo>
                    <a:pt x="436" y="886"/>
                  </a:lnTo>
                  <a:lnTo>
                    <a:pt x="444" y="891"/>
                  </a:lnTo>
                  <a:lnTo>
                    <a:pt x="456" y="896"/>
                  </a:lnTo>
                  <a:lnTo>
                    <a:pt x="461" y="898"/>
                  </a:lnTo>
                  <a:lnTo>
                    <a:pt x="466" y="898"/>
                  </a:lnTo>
                  <a:lnTo>
                    <a:pt x="474" y="901"/>
                  </a:lnTo>
                  <a:lnTo>
                    <a:pt x="479" y="903"/>
                  </a:lnTo>
                  <a:lnTo>
                    <a:pt x="489" y="906"/>
                  </a:lnTo>
                  <a:lnTo>
                    <a:pt x="499" y="908"/>
                  </a:lnTo>
                  <a:lnTo>
                    <a:pt x="504" y="908"/>
                  </a:lnTo>
                  <a:lnTo>
                    <a:pt x="506" y="908"/>
                  </a:lnTo>
                  <a:lnTo>
                    <a:pt x="504" y="908"/>
                  </a:lnTo>
                  <a:lnTo>
                    <a:pt x="499" y="913"/>
                  </a:lnTo>
                  <a:lnTo>
                    <a:pt x="491" y="918"/>
                  </a:lnTo>
                  <a:lnTo>
                    <a:pt x="484" y="926"/>
                  </a:lnTo>
                  <a:lnTo>
                    <a:pt x="474" y="933"/>
                  </a:lnTo>
                  <a:lnTo>
                    <a:pt x="466" y="943"/>
                  </a:lnTo>
                  <a:lnTo>
                    <a:pt x="461" y="948"/>
                  </a:lnTo>
                  <a:lnTo>
                    <a:pt x="459" y="956"/>
                  </a:lnTo>
                  <a:lnTo>
                    <a:pt x="456" y="961"/>
                  </a:lnTo>
                  <a:lnTo>
                    <a:pt x="454" y="968"/>
                  </a:lnTo>
                  <a:lnTo>
                    <a:pt x="451" y="973"/>
                  </a:lnTo>
                  <a:lnTo>
                    <a:pt x="449" y="980"/>
                  </a:lnTo>
                  <a:lnTo>
                    <a:pt x="449" y="985"/>
                  </a:lnTo>
                  <a:lnTo>
                    <a:pt x="446" y="990"/>
                  </a:lnTo>
                  <a:lnTo>
                    <a:pt x="444" y="995"/>
                  </a:lnTo>
                  <a:lnTo>
                    <a:pt x="441" y="1000"/>
                  </a:lnTo>
                  <a:lnTo>
                    <a:pt x="439" y="1005"/>
                  </a:lnTo>
                  <a:lnTo>
                    <a:pt x="439" y="1010"/>
                  </a:lnTo>
                  <a:lnTo>
                    <a:pt x="429" y="1018"/>
                  </a:lnTo>
                  <a:lnTo>
                    <a:pt x="421" y="1020"/>
                  </a:lnTo>
                  <a:lnTo>
                    <a:pt x="414" y="1018"/>
                  </a:lnTo>
                  <a:lnTo>
                    <a:pt x="406" y="1018"/>
                  </a:lnTo>
                  <a:lnTo>
                    <a:pt x="399" y="1018"/>
                  </a:lnTo>
                  <a:lnTo>
                    <a:pt x="391" y="1015"/>
                  </a:lnTo>
                  <a:lnTo>
                    <a:pt x="381" y="1010"/>
                  </a:lnTo>
                  <a:lnTo>
                    <a:pt x="374" y="1005"/>
                  </a:lnTo>
                  <a:lnTo>
                    <a:pt x="366" y="1000"/>
                  </a:lnTo>
                  <a:lnTo>
                    <a:pt x="359" y="998"/>
                  </a:lnTo>
                  <a:lnTo>
                    <a:pt x="354" y="993"/>
                  </a:lnTo>
                  <a:lnTo>
                    <a:pt x="349" y="988"/>
                  </a:lnTo>
                  <a:lnTo>
                    <a:pt x="344" y="983"/>
                  </a:lnTo>
                  <a:lnTo>
                    <a:pt x="341" y="980"/>
                  </a:lnTo>
                  <a:lnTo>
                    <a:pt x="334" y="973"/>
                  </a:lnTo>
                  <a:lnTo>
                    <a:pt x="331" y="968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73"/>
                  </a:lnTo>
                  <a:lnTo>
                    <a:pt x="329" y="978"/>
                  </a:lnTo>
                  <a:lnTo>
                    <a:pt x="329" y="985"/>
                  </a:lnTo>
                  <a:lnTo>
                    <a:pt x="331" y="993"/>
                  </a:lnTo>
                  <a:lnTo>
                    <a:pt x="334" y="1000"/>
                  </a:lnTo>
                  <a:lnTo>
                    <a:pt x="336" y="1008"/>
                  </a:lnTo>
                  <a:lnTo>
                    <a:pt x="339" y="1015"/>
                  </a:lnTo>
                  <a:lnTo>
                    <a:pt x="341" y="1023"/>
                  </a:lnTo>
                  <a:lnTo>
                    <a:pt x="346" y="1028"/>
                  </a:lnTo>
                  <a:lnTo>
                    <a:pt x="351" y="1035"/>
                  </a:lnTo>
                  <a:lnTo>
                    <a:pt x="356" y="1040"/>
                  </a:lnTo>
                  <a:lnTo>
                    <a:pt x="364" y="1043"/>
                  </a:lnTo>
                  <a:lnTo>
                    <a:pt x="374" y="1048"/>
                  </a:lnTo>
                  <a:lnTo>
                    <a:pt x="381" y="1048"/>
                  </a:lnTo>
                  <a:lnTo>
                    <a:pt x="389" y="1050"/>
                  </a:lnTo>
                  <a:lnTo>
                    <a:pt x="396" y="1050"/>
                  </a:lnTo>
                  <a:lnTo>
                    <a:pt x="406" y="1050"/>
                  </a:lnTo>
                  <a:lnTo>
                    <a:pt x="414" y="1050"/>
                  </a:lnTo>
                  <a:lnTo>
                    <a:pt x="421" y="1050"/>
                  </a:lnTo>
                  <a:lnTo>
                    <a:pt x="429" y="1048"/>
                  </a:lnTo>
                  <a:lnTo>
                    <a:pt x="436" y="1048"/>
                  </a:lnTo>
                  <a:lnTo>
                    <a:pt x="441" y="1043"/>
                  </a:lnTo>
                  <a:lnTo>
                    <a:pt x="449" y="1040"/>
                  </a:lnTo>
                  <a:lnTo>
                    <a:pt x="456" y="1035"/>
                  </a:lnTo>
                  <a:lnTo>
                    <a:pt x="461" y="1030"/>
                  </a:lnTo>
                  <a:lnTo>
                    <a:pt x="466" y="1023"/>
                  </a:lnTo>
                  <a:lnTo>
                    <a:pt x="471" y="1015"/>
                  </a:lnTo>
                  <a:lnTo>
                    <a:pt x="479" y="1005"/>
                  </a:lnTo>
                  <a:lnTo>
                    <a:pt x="484" y="998"/>
                  </a:lnTo>
                  <a:lnTo>
                    <a:pt x="486" y="985"/>
                  </a:lnTo>
                  <a:lnTo>
                    <a:pt x="491" y="978"/>
                  </a:lnTo>
                  <a:lnTo>
                    <a:pt x="494" y="968"/>
                  </a:lnTo>
                  <a:lnTo>
                    <a:pt x="501" y="963"/>
                  </a:lnTo>
                  <a:lnTo>
                    <a:pt x="504" y="953"/>
                  </a:lnTo>
                  <a:lnTo>
                    <a:pt x="509" y="948"/>
                  </a:lnTo>
                  <a:lnTo>
                    <a:pt x="516" y="943"/>
                  </a:lnTo>
                  <a:lnTo>
                    <a:pt x="521" y="941"/>
                  </a:lnTo>
                  <a:lnTo>
                    <a:pt x="531" y="931"/>
                  </a:lnTo>
                  <a:lnTo>
                    <a:pt x="538" y="928"/>
                  </a:lnTo>
                  <a:lnTo>
                    <a:pt x="548" y="926"/>
                  </a:lnTo>
                  <a:lnTo>
                    <a:pt x="556" y="926"/>
                  </a:lnTo>
                  <a:lnTo>
                    <a:pt x="558" y="923"/>
                  </a:lnTo>
                  <a:lnTo>
                    <a:pt x="566" y="923"/>
                  </a:lnTo>
                  <a:lnTo>
                    <a:pt x="571" y="921"/>
                  </a:lnTo>
                  <a:lnTo>
                    <a:pt x="576" y="921"/>
                  </a:lnTo>
                  <a:lnTo>
                    <a:pt x="583" y="918"/>
                  </a:lnTo>
                  <a:lnTo>
                    <a:pt x="588" y="916"/>
                  </a:lnTo>
                  <a:lnTo>
                    <a:pt x="596" y="913"/>
                  </a:lnTo>
                  <a:lnTo>
                    <a:pt x="603" y="913"/>
                  </a:lnTo>
                  <a:lnTo>
                    <a:pt x="608" y="908"/>
                  </a:lnTo>
                  <a:lnTo>
                    <a:pt x="613" y="906"/>
                  </a:lnTo>
                  <a:lnTo>
                    <a:pt x="621" y="901"/>
                  </a:lnTo>
                  <a:lnTo>
                    <a:pt x="626" y="898"/>
                  </a:lnTo>
                  <a:lnTo>
                    <a:pt x="631" y="893"/>
                  </a:lnTo>
                  <a:lnTo>
                    <a:pt x="638" y="888"/>
                  </a:lnTo>
                  <a:lnTo>
                    <a:pt x="643" y="883"/>
                  </a:lnTo>
                  <a:lnTo>
                    <a:pt x="648" y="881"/>
                  </a:lnTo>
                  <a:lnTo>
                    <a:pt x="651" y="873"/>
                  </a:lnTo>
                  <a:lnTo>
                    <a:pt x="656" y="866"/>
                  </a:lnTo>
                  <a:lnTo>
                    <a:pt x="658" y="858"/>
                  </a:lnTo>
                  <a:lnTo>
                    <a:pt x="663" y="853"/>
                  </a:lnTo>
                  <a:lnTo>
                    <a:pt x="666" y="843"/>
                  </a:lnTo>
                  <a:lnTo>
                    <a:pt x="671" y="836"/>
                  </a:lnTo>
                  <a:lnTo>
                    <a:pt x="673" y="826"/>
                  </a:lnTo>
                  <a:lnTo>
                    <a:pt x="678" y="818"/>
                  </a:lnTo>
                  <a:lnTo>
                    <a:pt x="681" y="808"/>
                  </a:lnTo>
                  <a:lnTo>
                    <a:pt x="683" y="798"/>
                  </a:lnTo>
                  <a:lnTo>
                    <a:pt x="686" y="791"/>
                  </a:lnTo>
                  <a:lnTo>
                    <a:pt x="691" y="783"/>
                  </a:lnTo>
                  <a:lnTo>
                    <a:pt x="693" y="773"/>
                  </a:lnTo>
                  <a:lnTo>
                    <a:pt x="698" y="766"/>
                  </a:lnTo>
                  <a:lnTo>
                    <a:pt x="701" y="761"/>
                  </a:lnTo>
                  <a:lnTo>
                    <a:pt x="706" y="756"/>
                  </a:lnTo>
                  <a:lnTo>
                    <a:pt x="711" y="748"/>
                  </a:lnTo>
                  <a:lnTo>
                    <a:pt x="713" y="743"/>
                  </a:lnTo>
                  <a:lnTo>
                    <a:pt x="718" y="738"/>
                  </a:lnTo>
                  <a:lnTo>
                    <a:pt x="723" y="733"/>
                  </a:lnTo>
                  <a:lnTo>
                    <a:pt x="731" y="721"/>
                  </a:lnTo>
                  <a:lnTo>
                    <a:pt x="741" y="714"/>
                  </a:lnTo>
                  <a:lnTo>
                    <a:pt x="751" y="706"/>
                  </a:lnTo>
                  <a:lnTo>
                    <a:pt x="761" y="699"/>
                  </a:lnTo>
                  <a:lnTo>
                    <a:pt x="766" y="696"/>
                  </a:lnTo>
                  <a:lnTo>
                    <a:pt x="771" y="696"/>
                  </a:lnTo>
                  <a:lnTo>
                    <a:pt x="776" y="694"/>
                  </a:lnTo>
                  <a:lnTo>
                    <a:pt x="783" y="694"/>
                  </a:lnTo>
                  <a:lnTo>
                    <a:pt x="788" y="691"/>
                  </a:lnTo>
                  <a:lnTo>
                    <a:pt x="798" y="691"/>
                  </a:lnTo>
                  <a:lnTo>
                    <a:pt x="803" y="689"/>
                  </a:lnTo>
                  <a:lnTo>
                    <a:pt x="808" y="689"/>
                  </a:lnTo>
                  <a:lnTo>
                    <a:pt x="815" y="689"/>
                  </a:lnTo>
                  <a:lnTo>
                    <a:pt x="823" y="689"/>
                  </a:lnTo>
                  <a:lnTo>
                    <a:pt x="828" y="689"/>
                  </a:lnTo>
                  <a:lnTo>
                    <a:pt x="835" y="686"/>
                  </a:lnTo>
                  <a:lnTo>
                    <a:pt x="843" y="686"/>
                  </a:lnTo>
                  <a:lnTo>
                    <a:pt x="850" y="686"/>
                  </a:lnTo>
                  <a:lnTo>
                    <a:pt x="858" y="686"/>
                  </a:lnTo>
                  <a:lnTo>
                    <a:pt x="865" y="684"/>
                  </a:lnTo>
                  <a:lnTo>
                    <a:pt x="875" y="684"/>
                  </a:lnTo>
                  <a:lnTo>
                    <a:pt x="883" y="684"/>
                  </a:lnTo>
                  <a:lnTo>
                    <a:pt x="890" y="684"/>
                  </a:lnTo>
                  <a:lnTo>
                    <a:pt x="898" y="684"/>
                  </a:lnTo>
                  <a:lnTo>
                    <a:pt x="903" y="684"/>
                  </a:lnTo>
                  <a:lnTo>
                    <a:pt x="913" y="684"/>
                  </a:lnTo>
                  <a:lnTo>
                    <a:pt x="918" y="681"/>
                  </a:lnTo>
                  <a:lnTo>
                    <a:pt x="925" y="681"/>
                  </a:lnTo>
                  <a:lnTo>
                    <a:pt x="930" y="681"/>
                  </a:lnTo>
                  <a:lnTo>
                    <a:pt x="938" y="681"/>
                  </a:lnTo>
                  <a:lnTo>
                    <a:pt x="948" y="681"/>
                  </a:lnTo>
                  <a:lnTo>
                    <a:pt x="955" y="681"/>
                  </a:lnTo>
                  <a:lnTo>
                    <a:pt x="960" y="681"/>
                  </a:lnTo>
                  <a:lnTo>
                    <a:pt x="963" y="681"/>
                  </a:lnTo>
                  <a:lnTo>
                    <a:pt x="993" y="659"/>
                  </a:lnTo>
                  <a:lnTo>
                    <a:pt x="973" y="636"/>
                  </a:lnTo>
                  <a:lnTo>
                    <a:pt x="973" y="636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2" name="Freeform 80"/>
            <p:cNvSpPr>
              <a:spLocks/>
            </p:cNvSpPr>
            <p:nvPr/>
          </p:nvSpPr>
          <p:spPr bwMode="auto">
            <a:xfrm>
              <a:off x="4806106" y="3917949"/>
              <a:ext cx="371475" cy="866775"/>
            </a:xfrm>
            <a:custGeom>
              <a:avLst/>
              <a:gdLst>
                <a:gd name="T0" fmla="*/ 144 w 234"/>
                <a:gd name="T1" fmla="*/ 0 h 546"/>
                <a:gd name="T2" fmla="*/ 99 w 234"/>
                <a:gd name="T3" fmla="*/ 45 h 546"/>
                <a:gd name="T4" fmla="*/ 45 w 234"/>
                <a:gd name="T5" fmla="*/ 110 h 546"/>
                <a:gd name="T6" fmla="*/ 12 w 234"/>
                <a:gd name="T7" fmla="*/ 180 h 546"/>
                <a:gd name="T8" fmla="*/ 0 w 234"/>
                <a:gd name="T9" fmla="*/ 317 h 546"/>
                <a:gd name="T10" fmla="*/ 35 w 234"/>
                <a:gd name="T11" fmla="*/ 422 h 546"/>
                <a:gd name="T12" fmla="*/ 70 w 234"/>
                <a:gd name="T13" fmla="*/ 474 h 546"/>
                <a:gd name="T14" fmla="*/ 122 w 234"/>
                <a:gd name="T15" fmla="*/ 516 h 546"/>
                <a:gd name="T16" fmla="*/ 177 w 234"/>
                <a:gd name="T17" fmla="*/ 546 h 546"/>
                <a:gd name="T18" fmla="*/ 217 w 234"/>
                <a:gd name="T19" fmla="*/ 439 h 546"/>
                <a:gd name="T20" fmla="*/ 234 w 234"/>
                <a:gd name="T21" fmla="*/ 302 h 546"/>
                <a:gd name="T22" fmla="*/ 227 w 234"/>
                <a:gd name="T23" fmla="*/ 142 h 546"/>
                <a:gd name="T24" fmla="*/ 182 w 234"/>
                <a:gd name="T25" fmla="*/ 25 h 546"/>
                <a:gd name="T26" fmla="*/ 144 w 234"/>
                <a:gd name="T27" fmla="*/ 0 h 546"/>
                <a:gd name="T28" fmla="*/ 144 w 234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546">
                  <a:moveTo>
                    <a:pt x="144" y="0"/>
                  </a:moveTo>
                  <a:lnTo>
                    <a:pt x="99" y="45"/>
                  </a:lnTo>
                  <a:lnTo>
                    <a:pt x="45" y="110"/>
                  </a:lnTo>
                  <a:lnTo>
                    <a:pt x="12" y="180"/>
                  </a:lnTo>
                  <a:lnTo>
                    <a:pt x="0" y="317"/>
                  </a:lnTo>
                  <a:lnTo>
                    <a:pt x="35" y="422"/>
                  </a:lnTo>
                  <a:lnTo>
                    <a:pt x="70" y="474"/>
                  </a:lnTo>
                  <a:lnTo>
                    <a:pt x="122" y="516"/>
                  </a:lnTo>
                  <a:lnTo>
                    <a:pt x="177" y="546"/>
                  </a:lnTo>
                  <a:lnTo>
                    <a:pt x="217" y="439"/>
                  </a:lnTo>
                  <a:lnTo>
                    <a:pt x="234" y="302"/>
                  </a:lnTo>
                  <a:lnTo>
                    <a:pt x="227" y="142"/>
                  </a:lnTo>
                  <a:lnTo>
                    <a:pt x="182" y="25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6" name="Freeform 104"/>
            <p:cNvSpPr>
              <a:spLocks/>
            </p:cNvSpPr>
            <p:nvPr/>
          </p:nvSpPr>
          <p:spPr bwMode="auto">
            <a:xfrm>
              <a:off x="4877544" y="3992561"/>
              <a:ext cx="307975" cy="728662"/>
            </a:xfrm>
            <a:custGeom>
              <a:avLst/>
              <a:gdLst>
                <a:gd name="T0" fmla="*/ 137 w 194"/>
                <a:gd name="T1" fmla="*/ 0 h 459"/>
                <a:gd name="T2" fmla="*/ 72 w 194"/>
                <a:gd name="T3" fmla="*/ 48 h 459"/>
                <a:gd name="T4" fmla="*/ 27 w 194"/>
                <a:gd name="T5" fmla="*/ 113 h 459"/>
                <a:gd name="T6" fmla="*/ 0 w 194"/>
                <a:gd name="T7" fmla="*/ 205 h 459"/>
                <a:gd name="T8" fmla="*/ 5 w 194"/>
                <a:gd name="T9" fmla="*/ 275 h 459"/>
                <a:gd name="T10" fmla="*/ 22 w 194"/>
                <a:gd name="T11" fmla="*/ 342 h 459"/>
                <a:gd name="T12" fmla="*/ 69 w 194"/>
                <a:gd name="T13" fmla="*/ 407 h 459"/>
                <a:gd name="T14" fmla="*/ 112 w 194"/>
                <a:gd name="T15" fmla="*/ 439 h 459"/>
                <a:gd name="T16" fmla="*/ 152 w 194"/>
                <a:gd name="T17" fmla="*/ 459 h 459"/>
                <a:gd name="T18" fmla="*/ 177 w 194"/>
                <a:gd name="T19" fmla="*/ 357 h 459"/>
                <a:gd name="T20" fmla="*/ 194 w 194"/>
                <a:gd name="T21" fmla="*/ 215 h 459"/>
                <a:gd name="T22" fmla="*/ 184 w 194"/>
                <a:gd name="T23" fmla="*/ 73 h 459"/>
                <a:gd name="T24" fmla="*/ 137 w 194"/>
                <a:gd name="T25" fmla="*/ 0 h 459"/>
                <a:gd name="T26" fmla="*/ 137 w 194"/>
                <a:gd name="T2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459">
                  <a:moveTo>
                    <a:pt x="137" y="0"/>
                  </a:moveTo>
                  <a:lnTo>
                    <a:pt x="72" y="48"/>
                  </a:lnTo>
                  <a:lnTo>
                    <a:pt x="27" y="113"/>
                  </a:lnTo>
                  <a:lnTo>
                    <a:pt x="0" y="205"/>
                  </a:lnTo>
                  <a:lnTo>
                    <a:pt x="5" y="275"/>
                  </a:lnTo>
                  <a:lnTo>
                    <a:pt x="22" y="342"/>
                  </a:lnTo>
                  <a:lnTo>
                    <a:pt x="69" y="407"/>
                  </a:lnTo>
                  <a:lnTo>
                    <a:pt x="112" y="439"/>
                  </a:lnTo>
                  <a:lnTo>
                    <a:pt x="152" y="459"/>
                  </a:lnTo>
                  <a:lnTo>
                    <a:pt x="177" y="357"/>
                  </a:lnTo>
                  <a:lnTo>
                    <a:pt x="194" y="215"/>
                  </a:lnTo>
                  <a:lnTo>
                    <a:pt x="184" y="73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7" name="Freeform 105"/>
            <p:cNvSpPr>
              <a:spLocks/>
            </p:cNvSpPr>
            <p:nvPr/>
          </p:nvSpPr>
          <p:spPr bwMode="auto">
            <a:xfrm>
              <a:off x="4952156" y="4095749"/>
              <a:ext cx="222250" cy="547687"/>
            </a:xfrm>
            <a:custGeom>
              <a:avLst/>
              <a:gdLst>
                <a:gd name="T0" fmla="*/ 107 w 140"/>
                <a:gd name="T1" fmla="*/ 0 h 345"/>
                <a:gd name="T2" fmla="*/ 50 w 140"/>
                <a:gd name="T3" fmla="*/ 43 h 345"/>
                <a:gd name="T4" fmla="*/ 12 w 140"/>
                <a:gd name="T5" fmla="*/ 105 h 345"/>
                <a:gd name="T6" fmla="*/ 0 w 140"/>
                <a:gd name="T7" fmla="*/ 170 h 345"/>
                <a:gd name="T8" fmla="*/ 7 w 140"/>
                <a:gd name="T9" fmla="*/ 230 h 345"/>
                <a:gd name="T10" fmla="*/ 32 w 140"/>
                <a:gd name="T11" fmla="*/ 275 h 345"/>
                <a:gd name="T12" fmla="*/ 62 w 140"/>
                <a:gd name="T13" fmla="*/ 310 h 345"/>
                <a:gd name="T14" fmla="*/ 115 w 140"/>
                <a:gd name="T15" fmla="*/ 345 h 345"/>
                <a:gd name="T16" fmla="*/ 137 w 140"/>
                <a:gd name="T17" fmla="*/ 275 h 345"/>
                <a:gd name="T18" fmla="*/ 140 w 140"/>
                <a:gd name="T19" fmla="*/ 115 h 345"/>
                <a:gd name="T20" fmla="*/ 107 w 140"/>
                <a:gd name="T21" fmla="*/ 0 h 345"/>
                <a:gd name="T22" fmla="*/ 107 w 140"/>
                <a:gd name="T2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345">
                  <a:moveTo>
                    <a:pt x="107" y="0"/>
                  </a:moveTo>
                  <a:lnTo>
                    <a:pt x="50" y="43"/>
                  </a:lnTo>
                  <a:lnTo>
                    <a:pt x="12" y="105"/>
                  </a:lnTo>
                  <a:lnTo>
                    <a:pt x="0" y="170"/>
                  </a:lnTo>
                  <a:lnTo>
                    <a:pt x="7" y="230"/>
                  </a:lnTo>
                  <a:lnTo>
                    <a:pt x="32" y="275"/>
                  </a:lnTo>
                  <a:lnTo>
                    <a:pt x="62" y="310"/>
                  </a:lnTo>
                  <a:lnTo>
                    <a:pt x="115" y="345"/>
                  </a:lnTo>
                  <a:lnTo>
                    <a:pt x="137" y="275"/>
                  </a:lnTo>
                  <a:lnTo>
                    <a:pt x="140" y="115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8" name="Freeform 106"/>
            <p:cNvSpPr>
              <a:spLocks/>
            </p:cNvSpPr>
            <p:nvPr/>
          </p:nvSpPr>
          <p:spPr bwMode="auto">
            <a:xfrm>
              <a:off x="5034706" y="4238624"/>
              <a:ext cx="131762" cy="301625"/>
            </a:xfrm>
            <a:custGeom>
              <a:avLst/>
              <a:gdLst>
                <a:gd name="T0" fmla="*/ 60 w 83"/>
                <a:gd name="T1" fmla="*/ 0 h 190"/>
                <a:gd name="T2" fmla="*/ 20 w 83"/>
                <a:gd name="T3" fmla="*/ 32 h 190"/>
                <a:gd name="T4" fmla="*/ 0 w 83"/>
                <a:gd name="T5" fmla="*/ 77 h 190"/>
                <a:gd name="T6" fmla="*/ 0 w 83"/>
                <a:gd name="T7" fmla="*/ 115 h 190"/>
                <a:gd name="T8" fmla="*/ 15 w 83"/>
                <a:gd name="T9" fmla="*/ 152 h 190"/>
                <a:gd name="T10" fmla="*/ 48 w 83"/>
                <a:gd name="T11" fmla="*/ 177 h 190"/>
                <a:gd name="T12" fmla="*/ 83 w 83"/>
                <a:gd name="T13" fmla="*/ 190 h 190"/>
                <a:gd name="T14" fmla="*/ 75 w 83"/>
                <a:gd name="T15" fmla="*/ 52 h 190"/>
                <a:gd name="T16" fmla="*/ 60 w 83"/>
                <a:gd name="T17" fmla="*/ 0 h 190"/>
                <a:gd name="T18" fmla="*/ 60 w 83"/>
                <a:gd name="T1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90">
                  <a:moveTo>
                    <a:pt x="60" y="0"/>
                  </a:moveTo>
                  <a:lnTo>
                    <a:pt x="20" y="32"/>
                  </a:lnTo>
                  <a:lnTo>
                    <a:pt x="0" y="77"/>
                  </a:lnTo>
                  <a:lnTo>
                    <a:pt x="0" y="115"/>
                  </a:lnTo>
                  <a:lnTo>
                    <a:pt x="15" y="152"/>
                  </a:lnTo>
                  <a:lnTo>
                    <a:pt x="48" y="177"/>
                  </a:lnTo>
                  <a:lnTo>
                    <a:pt x="83" y="190"/>
                  </a:lnTo>
                  <a:lnTo>
                    <a:pt x="75" y="5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9" name="Freeform 107"/>
            <p:cNvSpPr>
              <a:spLocks/>
            </p:cNvSpPr>
            <p:nvPr/>
          </p:nvSpPr>
          <p:spPr bwMode="auto">
            <a:xfrm>
              <a:off x="4833094" y="3224211"/>
              <a:ext cx="2444750" cy="1803400"/>
            </a:xfrm>
            <a:custGeom>
              <a:avLst/>
              <a:gdLst>
                <a:gd name="T0" fmla="*/ 1250 w 1540"/>
                <a:gd name="T1" fmla="*/ 891 h 1136"/>
                <a:gd name="T2" fmla="*/ 1173 w 1540"/>
                <a:gd name="T3" fmla="*/ 988 h 1136"/>
                <a:gd name="T4" fmla="*/ 1115 w 1540"/>
                <a:gd name="T5" fmla="*/ 1093 h 1136"/>
                <a:gd name="T6" fmla="*/ 1150 w 1540"/>
                <a:gd name="T7" fmla="*/ 1053 h 1136"/>
                <a:gd name="T8" fmla="*/ 1250 w 1540"/>
                <a:gd name="T9" fmla="*/ 928 h 1136"/>
                <a:gd name="T10" fmla="*/ 1325 w 1540"/>
                <a:gd name="T11" fmla="*/ 896 h 1136"/>
                <a:gd name="T12" fmla="*/ 1430 w 1540"/>
                <a:gd name="T13" fmla="*/ 941 h 1136"/>
                <a:gd name="T14" fmla="*/ 1540 w 1540"/>
                <a:gd name="T15" fmla="*/ 1033 h 1136"/>
                <a:gd name="T16" fmla="*/ 1455 w 1540"/>
                <a:gd name="T17" fmla="*/ 903 h 1136"/>
                <a:gd name="T18" fmla="*/ 1328 w 1540"/>
                <a:gd name="T19" fmla="*/ 824 h 1136"/>
                <a:gd name="T20" fmla="*/ 1273 w 1540"/>
                <a:gd name="T21" fmla="*/ 731 h 1136"/>
                <a:gd name="T22" fmla="*/ 1228 w 1540"/>
                <a:gd name="T23" fmla="*/ 549 h 1136"/>
                <a:gd name="T24" fmla="*/ 1185 w 1540"/>
                <a:gd name="T25" fmla="*/ 397 h 1136"/>
                <a:gd name="T26" fmla="*/ 1081 w 1540"/>
                <a:gd name="T27" fmla="*/ 227 h 1136"/>
                <a:gd name="T28" fmla="*/ 943 w 1540"/>
                <a:gd name="T29" fmla="*/ 113 h 1136"/>
                <a:gd name="T30" fmla="*/ 779 w 1540"/>
                <a:gd name="T31" fmla="*/ 30 h 1136"/>
                <a:gd name="T32" fmla="*/ 569 w 1540"/>
                <a:gd name="T33" fmla="*/ 0 h 1136"/>
                <a:gd name="T34" fmla="*/ 384 w 1540"/>
                <a:gd name="T35" fmla="*/ 18 h 1136"/>
                <a:gd name="T36" fmla="*/ 237 w 1540"/>
                <a:gd name="T37" fmla="*/ 78 h 1136"/>
                <a:gd name="T38" fmla="*/ 85 w 1540"/>
                <a:gd name="T39" fmla="*/ 187 h 1136"/>
                <a:gd name="T40" fmla="*/ 0 w 1540"/>
                <a:gd name="T41" fmla="*/ 275 h 1136"/>
                <a:gd name="T42" fmla="*/ 73 w 1540"/>
                <a:gd name="T43" fmla="*/ 212 h 1136"/>
                <a:gd name="T44" fmla="*/ 255 w 1540"/>
                <a:gd name="T45" fmla="*/ 83 h 1136"/>
                <a:gd name="T46" fmla="*/ 459 w 1540"/>
                <a:gd name="T47" fmla="*/ 25 h 1136"/>
                <a:gd name="T48" fmla="*/ 659 w 1540"/>
                <a:gd name="T49" fmla="*/ 15 h 1136"/>
                <a:gd name="T50" fmla="*/ 846 w 1540"/>
                <a:gd name="T51" fmla="*/ 68 h 1136"/>
                <a:gd name="T52" fmla="*/ 991 w 1540"/>
                <a:gd name="T53" fmla="*/ 160 h 1136"/>
                <a:gd name="T54" fmla="*/ 1103 w 1540"/>
                <a:gd name="T55" fmla="*/ 277 h 1136"/>
                <a:gd name="T56" fmla="*/ 1185 w 1540"/>
                <a:gd name="T57" fmla="*/ 444 h 1136"/>
                <a:gd name="T58" fmla="*/ 1228 w 1540"/>
                <a:gd name="T59" fmla="*/ 617 h 1136"/>
                <a:gd name="T60" fmla="*/ 1263 w 1540"/>
                <a:gd name="T61" fmla="*/ 764 h 1136"/>
                <a:gd name="T62" fmla="*/ 1295 w 1540"/>
                <a:gd name="T63" fmla="*/ 839 h 1136"/>
                <a:gd name="T64" fmla="*/ 1290 w 1540"/>
                <a:gd name="T65" fmla="*/ 85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40" h="1136">
                  <a:moveTo>
                    <a:pt x="1290" y="854"/>
                  </a:moveTo>
                  <a:lnTo>
                    <a:pt x="1250" y="891"/>
                  </a:lnTo>
                  <a:lnTo>
                    <a:pt x="1208" y="941"/>
                  </a:lnTo>
                  <a:lnTo>
                    <a:pt x="1173" y="988"/>
                  </a:lnTo>
                  <a:lnTo>
                    <a:pt x="1140" y="1038"/>
                  </a:lnTo>
                  <a:lnTo>
                    <a:pt x="1115" y="1093"/>
                  </a:lnTo>
                  <a:lnTo>
                    <a:pt x="1086" y="1136"/>
                  </a:lnTo>
                  <a:lnTo>
                    <a:pt x="1150" y="1053"/>
                  </a:lnTo>
                  <a:lnTo>
                    <a:pt x="1203" y="983"/>
                  </a:lnTo>
                  <a:lnTo>
                    <a:pt x="1250" y="928"/>
                  </a:lnTo>
                  <a:lnTo>
                    <a:pt x="1288" y="903"/>
                  </a:lnTo>
                  <a:lnTo>
                    <a:pt x="1325" y="896"/>
                  </a:lnTo>
                  <a:lnTo>
                    <a:pt x="1372" y="906"/>
                  </a:lnTo>
                  <a:lnTo>
                    <a:pt x="1430" y="941"/>
                  </a:lnTo>
                  <a:lnTo>
                    <a:pt x="1492" y="988"/>
                  </a:lnTo>
                  <a:lnTo>
                    <a:pt x="1540" y="1033"/>
                  </a:lnTo>
                  <a:lnTo>
                    <a:pt x="1540" y="946"/>
                  </a:lnTo>
                  <a:lnTo>
                    <a:pt x="1455" y="903"/>
                  </a:lnTo>
                  <a:lnTo>
                    <a:pt x="1380" y="861"/>
                  </a:lnTo>
                  <a:lnTo>
                    <a:pt x="1328" y="824"/>
                  </a:lnTo>
                  <a:lnTo>
                    <a:pt x="1298" y="786"/>
                  </a:lnTo>
                  <a:lnTo>
                    <a:pt x="1273" y="731"/>
                  </a:lnTo>
                  <a:lnTo>
                    <a:pt x="1250" y="642"/>
                  </a:lnTo>
                  <a:lnTo>
                    <a:pt x="1228" y="549"/>
                  </a:lnTo>
                  <a:lnTo>
                    <a:pt x="1205" y="462"/>
                  </a:lnTo>
                  <a:lnTo>
                    <a:pt x="1185" y="397"/>
                  </a:lnTo>
                  <a:lnTo>
                    <a:pt x="1138" y="315"/>
                  </a:lnTo>
                  <a:lnTo>
                    <a:pt x="1081" y="227"/>
                  </a:lnTo>
                  <a:lnTo>
                    <a:pt x="1021" y="172"/>
                  </a:lnTo>
                  <a:lnTo>
                    <a:pt x="943" y="113"/>
                  </a:lnTo>
                  <a:lnTo>
                    <a:pt x="873" y="73"/>
                  </a:lnTo>
                  <a:lnTo>
                    <a:pt x="779" y="30"/>
                  </a:lnTo>
                  <a:lnTo>
                    <a:pt x="676" y="8"/>
                  </a:lnTo>
                  <a:lnTo>
                    <a:pt x="569" y="0"/>
                  </a:lnTo>
                  <a:lnTo>
                    <a:pt x="477" y="0"/>
                  </a:lnTo>
                  <a:lnTo>
                    <a:pt x="384" y="18"/>
                  </a:lnTo>
                  <a:lnTo>
                    <a:pt x="307" y="43"/>
                  </a:lnTo>
                  <a:lnTo>
                    <a:pt x="237" y="78"/>
                  </a:lnTo>
                  <a:lnTo>
                    <a:pt x="150" y="138"/>
                  </a:lnTo>
                  <a:lnTo>
                    <a:pt x="85" y="187"/>
                  </a:lnTo>
                  <a:lnTo>
                    <a:pt x="23" y="247"/>
                  </a:lnTo>
                  <a:lnTo>
                    <a:pt x="0" y="275"/>
                  </a:lnTo>
                  <a:lnTo>
                    <a:pt x="23" y="267"/>
                  </a:lnTo>
                  <a:lnTo>
                    <a:pt x="73" y="212"/>
                  </a:lnTo>
                  <a:lnTo>
                    <a:pt x="167" y="135"/>
                  </a:lnTo>
                  <a:lnTo>
                    <a:pt x="255" y="83"/>
                  </a:lnTo>
                  <a:lnTo>
                    <a:pt x="344" y="50"/>
                  </a:lnTo>
                  <a:lnTo>
                    <a:pt x="459" y="25"/>
                  </a:lnTo>
                  <a:lnTo>
                    <a:pt x="564" y="15"/>
                  </a:lnTo>
                  <a:lnTo>
                    <a:pt x="659" y="15"/>
                  </a:lnTo>
                  <a:lnTo>
                    <a:pt x="739" y="30"/>
                  </a:lnTo>
                  <a:lnTo>
                    <a:pt x="846" y="68"/>
                  </a:lnTo>
                  <a:lnTo>
                    <a:pt x="928" y="115"/>
                  </a:lnTo>
                  <a:lnTo>
                    <a:pt x="991" y="160"/>
                  </a:lnTo>
                  <a:lnTo>
                    <a:pt x="1051" y="210"/>
                  </a:lnTo>
                  <a:lnTo>
                    <a:pt x="1103" y="277"/>
                  </a:lnTo>
                  <a:lnTo>
                    <a:pt x="1153" y="357"/>
                  </a:lnTo>
                  <a:lnTo>
                    <a:pt x="1185" y="444"/>
                  </a:lnTo>
                  <a:lnTo>
                    <a:pt x="1210" y="527"/>
                  </a:lnTo>
                  <a:lnTo>
                    <a:pt x="1228" y="617"/>
                  </a:lnTo>
                  <a:lnTo>
                    <a:pt x="1245" y="694"/>
                  </a:lnTo>
                  <a:lnTo>
                    <a:pt x="1263" y="764"/>
                  </a:lnTo>
                  <a:lnTo>
                    <a:pt x="1280" y="804"/>
                  </a:lnTo>
                  <a:lnTo>
                    <a:pt x="1295" y="839"/>
                  </a:lnTo>
                  <a:lnTo>
                    <a:pt x="1290" y="854"/>
                  </a:lnTo>
                  <a:lnTo>
                    <a:pt x="1290" y="854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0" name="Freeform 108"/>
            <p:cNvSpPr>
              <a:spLocks/>
            </p:cNvSpPr>
            <p:nvPr/>
          </p:nvSpPr>
          <p:spPr bwMode="auto">
            <a:xfrm>
              <a:off x="4602906" y="3822699"/>
              <a:ext cx="76200" cy="185737"/>
            </a:xfrm>
            <a:custGeom>
              <a:avLst/>
              <a:gdLst>
                <a:gd name="T0" fmla="*/ 30 w 48"/>
                <a:gd name="T1" fmla="*/ 37 h 117"/>
                <a:gd name="T2" fmla="*/ 10 w 48"/>
                <a:gd name="T3" fmla="*/ 70 h 117"/>
                <a:gd name="T4" fmla="*/ 0 w 48"/>
                <a:gd name="T5" fmla="*/ 105 h 117"/>
                <a:gd name="T6" fmla="*/ 0 w 48"/>
                <a:gd name="T7" fmla="*/ 112 h 117"/>
                <a:gd name="T8" fmla="*/ 8 w 48"/>
                <a:gd name="T9" fmla="*/ 117 h 117"/>
                <a:gd name="T10" fmla="*/ 15 w 48"/>
                <a:gd name="T11" fmla="*/ 112 h 117"/>
                <a:gd name="T12" fmla="*/ 20 w 48"/>
                <a:gd name="T13" fmla="*/ 102 h 117"/>
                <a:gd name="T14" fmla="*/ 30 w 48"/>
                <a:gd name="T15" fmla="*/ 77 h 117"/>
                <a:gd name="T16" fmla="*/ 35 w 48"/>
                <a:gd name="T17" fmla="*/ 45 h 117"/>
                <a:gd name="T18" fmla="*/ 43 w 48"/>
                <a:gd name="T19" fmla="*/ 18 h 117"/>
                <a:gd name="T20" fmla="*/ 48 w 48"/>
                <a:gd name="T21" fmla="*/ 0 h 117"/>
                <a:gd name="T22" fmla="*/ 35 w 48"/>
                <a:gd name="T23" fmla="*/ 28 h 117"/>
                <a:gd name="T24" fmla="*/ 30 w 48"/>
                <a:gd name="T25" fmla="*/ 37 h 117"/>
                <a:gd name="T26" fmla="*/ 30 w 48"/>
                <a:gd name="T27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17">
                  <a:moveTo>
                    <a:pt x="30" y="37"/>
                  </a:moveTo>
                  <a:lnTo>
                    <a:pt x="10" y="7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8" y="117"/>
                  </a:lnTo>
                  <a:lnTo>
                    <a:pt x="15" y="112"/>
                  </a:lnTo>
                  <a:lnTo>
                    <a:pt x="20" y="102"/>
                  </a:lnTo>
                  <a:lnTo>
                    <a:pt x="30" y="77"/>
                  </a:lnTo>
                  <a:lnTo>
                    <a:pt x="35" y="45"/>
                  </a:lnTo>
                  <a:lnTo>
                    <a:pt x="43" y="18"/>
                  </a:lnTo>
                  <a:lnTo>
                    <a:pt x="48" y="0"/>
                  </a:lnTo>
                  <a:lnTo>
                    <a:pt x="35" y="28"/>
                  </a:lnTo>
                  <a:lnTo>
                    <a:pt x="30" y="37"/>
                  </a:lnTo>
                  <a:lnTo>
                    <a:pt x="30" y="37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1" name="Freeform 109"/>
            <p:cNvSpPr>
              <a:spLocks/>
            </p:cNvSpPr>
            <p:nvPr/>
          </p:nvSpPr>
          <p:spPr bwMode="auto">
            <a:xfrm>
              <a:off x="4687044" y="4776786"/>
              <a:ext cx="1706562" cy="725487"/>
            </a:xfrm>
            <a:custGeom>
              <a:avLst/>
              <a:gdLst>
                <a:gd name="T0" fmla="*/ 0 w 1075"/>
                <a:gd name="T1" fmla="*/ 3 h 457"/>
                <a:gd name="T2" fmla="*/ 0 w 1075"/>
                <a:gd name="T3" fmla="*/ 18 h 457"/>
                <a:gd name="T4" fmla="*/ 5 w 1075"/>
                <a:gd name="T5" fmla="*/ 50 h 457"/>
                <a:gd name="T6" fmla="*/ 12 w 1075"/>
                <a:gd name="T7" fmla="*/ 105 h 457"/>
                <a:gd name="T8" fmla="*/ 27 w 1075"/>
                <a:gd name="T9" fmla="*/ 145 h 457"/>
                <a:gd name="T10" fmla="*/ 55 w 1075"/>
                <a:gd name="T11" fmla="*/ 192 h 457"/>
                <a:gd name="T12" fmla="*/ 95 w 1075"/>
                <a:gd name="T13" fmla="*/ 242 h 457"/>
                <a:gd name="T14" fmla="*/ 147 w 1075"/>
                <a:gd name="T15" fmla="*/ 295 h 457"/>
                <a:gd name="T16" fmla="*/ 212 w 1075"/>
                <a:gd name="T17" fmla="*/ 347 h 457"/>
                <a:gd name="T18" fmla="*/ 277 w 1075"/>
                <a:gd name="T19" fmla="*/ 390 h 457"/>
                <a:gd name="T20" fmla="*/ 367 w 1075"/>
                <a:gd name="T21" fmla="*/ 422 h 457"/>
                <a:gd name="T22" fmla="*/ 474 w 1075"/>
                <a:gd name="T23" fmla="*/ 452 h 457"/>
                <a:gd name="T24" fmla="*/ 574 w 1075"/>
                <a:gd name="T25" fmla="*/ 457 h 457"/>
                <a:gd name="T26" fmla="*/ 691 w 1075"/>
                <a:gd name="T27" fmla="*/ 457 h 457"/>
                <a:gd name="T28" fmla="*/ 798 w 1075"/>
                <a:gd name="T29" fmla="*/ 434 h 457"/>
                <a:gd name="T30" fmla="*/ 896 w 1075"/>
                <a:gd name="T31" fmla="*/ 402 h 457"/>
                <a:gd name="T32" fmla="*/ 973 w 1075"/>
                <a:gd name="T33" fmla="*/ 352 h 457"/>
                <a:gd name="T34" fmla="*/ 1025 w 1075"/>
                <a:gd name="T35" fmla="*/ 307 h 457"/>
                <a:gd name="T36" fmla="*/ 1075 w 1075"/>
                <a:gd name="T37" fmla="*/ 267 h 457"/>
                <a:gd name="T38" fmla="*/ 998 w 1075"/>
                <a:gd name="T39" fmla="*/ 325 h 457"/>
                <a:gd name="T40" fmla="*/ 916 w 1075"/>
                <a:gd name="T41" fmla="*/ 370 h 457"/>
                <a:gd name="T42" fmla="*/ 813 w 1075"/>
                <a:gd name="T43" fmla="*/ 405 h 457"/>
                <a:gd name="T44" fmla="*/ 711 w 1075"/>
                <a:gd name="T45" fmla="*/ 424 h 457"/>
                <a:gd name="T46" fmla="*/ 626 w 1075"/>
                <a:gd name="T47" fmla="*/ 429 h 457"/>
                <a:gd name="T48" fmla="*/ 539 w 1075"/>
                <a:gd name="T49" fmla="*/ 429 h 457"/>
                <a:gd name="T50" fmla="*/ 454 w 1075"/>
                <a:gd name="T51" fmla="*/ 417 h 457"/>
                <a:gd name="T52" fmla="*/ 377 w 1075"/>
                <a:gd name="T53" fmla="*/ 390 h 457"/>
                <a:gd name="T54" fmla="*/ 279 w 1075"/>
                <a:gd name="T55" fmla="*/ 345 h 457"/>
                <a:gd name="T56" fmla="*/ 217 w 1075"/>
                <a:gd name="T57" fmla="*/ 305 h 457"/>
                <a:gd name="T58" fmla="*/ 157 w 1075"/>
                <a:gd name="T59" fmla="*/ 255 h 457"/>
                <a:gd name="T60" fmla="*/ 112 w 1075"/>
                <a:gd name="T61" fmla="*/ 202 h 457"/>
                <a:gd name="T62" fmla="*/ 82 w 1075"/>
                <a:gd name="T63" fmla="*/ 195 h 457"/>
                <a:gd name="T64" fmla="*/ 55 w 1075"/>
                <a:gd name="T65" fmla="*/ 170 h 457"/>
                <a:gd name="T66" fmla="*/ 30 w 1075"/>
                <a:gd name="T67" fmla="*/ 128 h 457"/>
                <a:gd name="T68" fmla="*/ 20 w 1075"/>
                <a:gd name="T69" fmla="*/ 73 h 457"/>
                <a:gd name="T70" fmla="*/ 15 w 1075"/>
                <a:gd name="T71" fmla="*/ 18 h 457"/>
                <a:gd name="T72" fmla="*/ 7 w 1075"/>
                <a:gd name="T73" fmla="*/ 0 h 457"/>
                <a:gd name="T74" fmla="*/ 0 w 1075"/>
                <a:gd name="T75" fmla="*/ 3 h 457"/>
                <a:gd name="T76" fmla="*/ 0 w 1075"/>
                <a:gd name="T77" fmla="*/ 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5" h="457">
                  <a:moveTo>
                    <a:pt x="0" y="3"/>
                  </a:moveTo>
                  <a:lnTo>
                    <a:pt x="0" y="18"/>
                  </a:lnTo>
                  <a:lnTo>
                    <a:pt x="5" y="50"/>
                  </a:lnTo>
                  <a:lnTo>
                    <a:pt x="12" y="105"/>
                  </a:lnTo>
                  <a:lnTo>
                    <a:pt x="27" y="145"/>
                  </a:lnTo>
                  <a:lnTo>
                    <a:pt x="55" y="192"/>
                  </a:lnTo>
                  <a:lnTo>
                    <a:pt x="95" y="242"/>
                  </a:lnTo>
                  <a:lnTo>
                    <a:pt x="147" y="295"/>
                  </a:lnTo>
                  <a:lnTo>
                    <a:pt x="212" y="347"/>
                  </a:lnTo>
                  <a:lnTo>
                    <a:pt x="277" y="390"/>
                  </a:lnTo>
                  <a:lnTo>
                    <a:pt x="367" y="422"/>
                  </a:lnTo>
                  <a:lnTo>
                    <a:pt x="474" y="452"/>
                  </a:lnTo>
                  <a:lnTo>
                    <a:pt x="574" y="457"/>
                  </a:lnTo>
                  <a:lnTo>
                    <a:pt x="691" y="457"/>
                  </a:lnTo>
                  <a:lnTo>
                    <a:pt x="798" y="434"/>
                  </a:lnTo>
                  <a:lnTo>
                    <a:pt x="896" y="402"/>
                  </a:lnTo>
                  <a:lnTo>
                    <a:pt x="973" y="352"/>
                  </a:lnTo>
                  <a:lnTo>
                    <a:pt x="1025" y="307"/>
                  </a:lnTo>
                  <a:lnTo>
                    <a:pt x="1075" y="267"/>
                  </a:lnTo>
                  <a:lnTo>
                    <a:pt x="998" y="325"/>
                  </a:lnTo>
                  <a:lnTo>
                    <a:pt x="916" y="370"/>
                  </a:lnTo>
                  <a:lnTo>
                    <a:pt x="813" y="405"/>
                  </a:lnTo>
                  <a:lnTo>
                    <a:pt x="711" y="424"/>
                  </a:lnTo>
                  <a:lnTo>
                    <a:pt x="626" y="429"/>
                  </a:lnTo>
                  <a:lnTo>
                    <a:pt x="539" y="429"/>
                  </a:lnTo>
                  <a:lnTo>
                    <a:pt x="454" y="417"/>
                  </a:lnTo>
                  <a:lnTo>
                    <a:pt x="377" y="390"/>
                  </a:lnTo>
                  <a:lnTo>
                    <a:pt x="279" y="345"/>
                  </a:lnTo>
                  <a:lnTo>
                    <a:pt x="217" y="305"/>
                  </a:lnTo>
                  <a:lnTo>
                    <a:pt x="157" y="255"/>
                  </a:lnTo>
                  <a:lnTo>
                    <a:pt x="112" y="202"/>
                  </a:lnTo>
                  <a:lnTo>
                    <a:pt x="82" y="195"/>
                  </a:lnTo>
                  <a:lnTo>
                    <a:pt x="55" y="170"/>
                  </a:lnTo>
                  <a:lnTo>
                    <a:pt x="30" y="128"/>
                  </a:lnTo>
                  <a:lnTo>
                    <a:pt x="20" y="73"/>
                  </a:lnTo>
                  <a:lnTo>
                    <a:pt x="15" y="18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2" name="Freeform 110"/>
            <p:cNvSpPr>
              <a:spLocks/>
            </p:cNvSpPr>
            <p:nvPr/>
          </p:nvSpPr>
          <p:spPr bwMode="auto">
            <a:xfrm>
              <a:off x="4928344" y="3735386"/>
              <a:ext cx="288925" cy="1287462"/>
            </a:xfrm>
            <a:custGeom>
              <a:avLst/>
              <a:gdLst>
                <a:gd name="T0" fmla="*/ 8 w 182"/>
                <a:gd name="T1" fmla="*/ 3 h 811"/>
                <a:gd name="T2" fmla="*/ 22 w 182"/>
                <a:gd name="T3" fmla="*/ 13 h 811"/>
                <a:gd name="T4" fmla="*/ 37 w 182"/>
                <a:gd name="T5" fmla="*/ 25 h 811"/>
                <a:gd name="T6" fmla="*/ 62 w 182"/>
                <a:gd name="T7" fmla="*/ 45 h 811"/>
                <a:gd name="T8" fmla="*/ 87 w 182"/>
                <a:gd name="T9" fmla="*/ 75 h 811"/>
                <a:gd name="T10" fmla="*/ 100 w 182"/>
                <a:gd name="T11" fmla="*/ 90 h 811"/>
                <a:gd name="T12" fmla="*/ 110 w 182"/>
                <a:gd name="T13" fmla="*/ 107 h 811"/>
                <a:gd name="T14" fmla="*/ 122 w 182"/>
                <a:gd name="T15" fmla="*/ 127 h 811"/>
                <a:gd name="T16" fmla="*/ 132 w 182"/>
                <a:gd name="T17" fmla="*/ 150 h 811"/>
                <a:gd name="T18" fmla="*/ 145 w 182"/>
                <a:gd name="T19" fmla="*/ 172 h 811"/>
                <a:gd name="T20" fmla="*/ 155 w 182"/>
                <a:gd name="T21" fmla="*/ 200 h 811"/>
                <a:gd name="T22" fmla="*/ 162 w 182"/>
                <a:gd name="T23" fmla="*/ 227 h 811"/>
                <a:gd name="T24" fmla="*/ 170 w 182"/>
                <a:gd name="T25" fmla="*/ 260 h 811"/>
                <a:gd name="T26" fmla="*/ 175 w 182"/>
                <a:gd name="T27" fmla="*/ 290 h 811"/>
                <a:gd name="T28" fmla="*/ 180 w 182"/>
                <a:gd name="T29" fmla="*/ 327 h 811"/>
                <a:gd name="T30" fmla="*/ 182 w 182"/>
                <a:gd name="T31" fmla="*/ 364 h 811"/>
                <a:gd name="T32" fmla="*/ 182 w 182"/>
                <a:gd name="T33" fmla="*/ 402 h 811"/>
                <a:gd name="T34" fmla="*/ 182 w 182"/>
                <a:gd name="T35" fmla="*/ 434 h 811"/>
                <a:gd name="T36" fmla="*/ 180 w 182"/>
                <a:gd name="T37" fmla="*/ 469 h 811"/>
                <a:gd name="T38" fmla="*/ 177 w 182"/>
                <a:gd name="T39" fmla="*/ 499 h 811"/>
                <a:gd name="T40" fmla="*/ 175 w 182"/>
                <a:gd name="T41" fmla="*/ 532 h 811"/>
                <a:gd name="T42" fmla="*/ 167 w 182"/>
                <a:gd name="T43" fmla="*/ 559 h 811"/>
                <a:gd name="T44" fmla="*/ 160 w 182"/>
                <a:gd name="T45" fmla="*/ 586 h 811"/>
                <a:gd name="T46" fmla="*/ 152 w 182"/>
                <a:gd name="T47" fmla="*/ 611 h 811"/>
                <a:gd name="T48" fmla="*/ 145 w 182"/>
                <a:gd name="T49" fmla="*/ 636 h 811"/>
                <a:gd name="T50" fmla="*/ 137 w 182"/>
                <a:gd name="T51" fmla="*/ 659 h 811"/>
                <a:gd name="T52" fmla="*/ 127 w 182"/>
                <a:gd name="T53" fmla="*/ 681 h 811"/>
                <a:gd name="T54" fmla="*/ 115 w 182"/>
                <a:gd name="T55" fmla="*/ 701 h 811"/>
                <a:gd name="T56" fmla="*/ 105 w 182"/>
                <a:gd name="T57" fmla="*/ 719 h 811"/>
                <a:gd name="T58" fmla="*/ 92 w 182"/>
                <a:gd name="T59" fmla="*/ 734 h 811"/>
                <a:gd name="T60" fmla="*/ 75 w 182"/>
                <a:gd name="T61" fmla="*/ 761 h 811"/>
                <a:gd name="T62" fmla="*/ 50 w 182"/>
                <a:gd name="T63" fmla="*/ 784 h 811"/>
                <a:gd name="T64" fmla="*/ 25 w 182"/>
                <a:gd name="T65" fmla="*/ 804 h 811"/>
                <a:gd name="T66" fmla="*/ 35 w 182"/>
                <a:gd name="T67" fmla="*/ 719 h 811"/>
                <a:gd name="T68" fmla="*/ 42 w 182"/>
                <a:gd name="T69" fmla="*/ 706 h 811"/>
                <a:gd name="T70" fmla="*/ 55 w 182"/>
                <a:gd name="T71" fmla="*/ 686 h 811"/>
                <a:gd name="T72" fmla="*/ 67 w 182"/>
                <a:gd name="T73" fmla="*/ 666 h 811"/>
                <a:gd name="T74" fmla="*/ 82 w 182"/>
                <a:gd name="T75" fmla="*/ 639 h 811"/>
                <a:gd name="T76" fmla="*/ 87 w 182"/>
                <a:gd name="T77" fmla="*/ 621 h 811"/>
                <a:gd name="T78" fmla="*/ 92 w 182"/>
                <a:gd name="T79" fmla="*/ 604 h 811"/>
                <a:gd name="T80" fmla="*/ 100 w 182"/>
                <a:gd name="T81" fmla="*/ 586 h 811"/>
                <a:gd name="T82" fmla="*/ 105 w 182"/>
                <a:gd name="T83" fmla="*/ 567 h 811"/>
                <a:gd name="T84" fmla="*/ 110 w 182"/>
                <a:gd name="T85" fmla="*/ 544 h 811"/>
                <a:gd name="T86" fmla="*/ 115 w 182"/>
                <a:gd name="T87" fmla="*/ 522 h 811"/>
                <a:gd name="T88" fmla="*/ 120 w 182"/>
                <a:gd name="T89" fmla="*/ 497 h 811"/>
                <a:gd name="T90" fmla="*/ 125 w 182"/>
                <a:gd name="T91" fmla="*/ 472 h 811"/>
                <a:gd name="T92" fmla="*/ 125 w 182"/>
                <a:gd name="T93" fmla="*/ 444 h 811"/>
                <a:gd name="T94" fmla="*/ 127 w 182"/>
                <a:gd name="T95" fmla="*/ 417 h 811"/>
                <a:gd name="T96" fmla="*/ 127 w 182"/>
                <a:gd name="T97" fmla="*/ 387 h 811"/>
                <a:gd name="T98" fmla="*/ 125 w 182"/>
                <a:gd name="T99" fmla="*/ 357 h 811"/>
                <a:gd name="T100" fmla="*/ 122 w 182"/>
                <a:gd name="T101" fmla="*/ 330 h 811"/>
                <a:gd name="T102" fmla="*/ 117 w 182"/>
                <a:gd name="T103" fmla="*/ 302 h 811"/>
                <a:gd name="T104" fmla="*/ 112 w 182"/>
                <a:gd name="T105" fmla="*/ 277 h 811"/>
                <a:gd name="T106" fmla="*/ 107 w 182"/>
                <a:gd name="T107" fmla="*/ 255 h 811"/>
                <a:gd name="T108" fmla="*/ 100 w 182"/>
                <a:gd name="T109" fmla="*/ 230 h 811"/>
                <a:gd name="T110" fmla="*/ 92 w 182"/>
                <a:gd name="T111" fmla="*/ 210 h 811"/>
                <a:gd name="T112" fmla="*/ 85 w 182"/>
                <a:gd name="T113" fmla="*/ 190 h 811"/>
                <a:gd name="T114" fmla="*/ 77 w 182"/>
                <a:gd name="T115" fmla="*/ 172 h 811"/>
                <a:gd name="T116" fmla="*/ 72 w 182"/>
                <a:gd name="T117" fmla="*/ 155 h 811"/>
                <a:gd name="T118" fmla="*/ 57 w 182"/>
                <a:gd name="T119" fmla="*/ 132 h 811"/>
                <a:gd name="T120" fmla="*/ 42 w 182"/>
                <a:gd name="T121" fmla="*/ 107 h 811"/>
                <a:gd name="T122" fmla="*/ 30 w 182"/>
                <a:gd name="T123" fmla="*/ 90 h 811"/>
                <a:gd name="T124" fmla="*/ 13 w 182"/>
                <a:gd name="T125" fmla="*/ 7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" h="811">
                  <a:moveTo>
                    <a:pt x="0" y="0"/>
                  </a:moveTo>
                  <a:lnTo>
                    <a:pt x="3" y="0"/>
                  </a:lnTo>
                  <a:lnTo>
                    <a:pt x="8" y="3"/>
                  </a:lnTo>
                  <a:lnTo>
                    <a:pt x="13" y="5"/>
                  </a:lnTo>
                  <a:lnTo>
                    <a:pt x="18" y="8"/>
                  </a:lnTo>
                  <a:lnTo>
                    <a:pt x="22" y="13"/>
                  </a:lnTo>
                  <a:lnTo>
                    <a:pt x="27" y="18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5" y="33"/>
                  </a:lnTo>
                  <a:lnTo>
                    <a:pt x="55" y="40"/>
                  </a:lnTo>
                  <a:lnTo>
                    <a:pt x="62" y="45"/>
                  </a:lnTo>
                  <a:lnTo>
                    <a:pt x="70" y="55"/>
                  </a:lnTo>
                  <a:lnTo>
                    <a:pt x="77" y="63"/>
                  </a:lnTo>
                  <a:lnTo>
                    <a:pt x="87" y="75"/>
                  </a:lnTo>
                  <a:lnTo>
                    <a:pt x="90" y="78"/>
                  </a:lnTo>
                  <a:lnTo>
                    <a:pt x="95" y="85"/>
                  </a:lnTo>
                  <a:lnTo>
                    <a:pt x="100" y="90"/>
                  </a:lnTo>
                  <a:lnTo>
                    <a:pt x="102" y="95"/>
                  </a:lnTo>
                  <a:lnTo>
                    <a:pt x="105" y="100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20" y="120"/>
                  </a:lnTo>
                  <a:lnTo>
                    <a:pt x="122" y="127"/>
                  </a:lnTo>
                  <a:lnTo>
                    <a:pt x="125" y="135"/>
                  </a:lnTo>
                  <a:lnTo>
                    <a:pt x="130" y="140"/>
                  </a:lnTo>
                  <a:lnTo>
                    <a:pt x="132" y="150"/>
                  </a:lnTo>
                  <a:lnTo>
                    <a:pt x="137" y="155"/>
                  </a:lnTo>
                  <a:lnTo>
                    <a:pt x="140" y="165"/>
                  </a:lnTo>
                  <a:lnTo>
                    <a:pt x="145" y="172"/>
                  </a:lnTo>
                  <a:lnTo>
                    <a:pt x="147" y="182"/>
                  </a:lnTo>
                  <a:lnTo>
                    <a:pt x="152" y="190"/>
                  </a:lnTo>
                  <a:lnTo>
                    <a:pt x="155" y="200"/>
                  </a:lnTo>
                  <a:lnTo>
                    <a:pt x="157" y="207"/>
                  </a:lnTo>
                  <a:lnTo>
                    <a:pt x="160" y="217"/>
                  </a:lnTo>
                  <a:lnTo>
                    <a:pt x="162" y="227"/>
                  </a:lnTo>
                  <a:lnTo>
                    <a:pt x="165" y="237"/>
                  </a:lnTo>
                  <a:lnTo>
                    <a:pt x="167" y="247"/>
                  </a:lnTo>
                  <a:lnTo>
                    <a:pt x="170" y="260"/>
                  </a:lnTo>
                  <a:lnTo>
                    <a:pt x="172" y="270"/>
                  </a:lnTo>
                  <a:lnTo>
                    <a:pt x="175" y="280"/>
                  </a:lnTo>
                  <a:lnTo>
                    <a:pt x="175" y="290"/>
                  </a:lnTo>
                  <a:lnTo>
                    <a:pt x="177" y="302"/>
                  </a:lnTo>
                  <a:lnTo>
                    <a:pt x="180" y="315"/>
                  </a:lnTo>
                  <a:lnTo>
                    <a:pt x="180" y="327"/>
                  </a:lnTo>
                  <a:lnTo>
                    <a:pt x="182" y="339"/>
                  </a:lnTo>
                  <a:lnTo>
                    <a:pt x="182" y="352"/>
                  </a:lnTo>
                  <a:lnTo>
                    <a:pt x="182" y="364"/>
                  </a:lnTo>
                  <a:lnTo>
                    <a:pt x="182" y="377"/>
                  </a:lnTo>
                  <a:lnTo>
                    <a:pt x="182" y="389"/>
                  </a:lnTo>
                  <a:lnTo>
                    <a:pt x="182" y="402"/>
                  </a:lnTo>
                  <a:lnTo>
                    <a:pt x="182" y="412"/>
                  </a:lnTo>
                  <a:lnTo>
                    <a:pt x="182" y="424"/>
                  </a:lnTo>
                  <a:lnTo>
                    <a:pt x="182" y="434"/>
                  </a:lnTo>
                  <a:lnTo>
                    <a:pt x="182" y="447"/>
                  </a:lnTo>
                  <a:lnTo>
                    <a:pt x="182" y="457"/>
                  </a:lnTo>
                  <a:lnTo>
                    <a:pt x="180" y="469"/>
                  </a:lnTo>
                  <a:lnTo>
                    <a:pt x="180" y="479"/>
                  </a:lnTo>
                  <a:lnTo>
                    <a:pt x="180" y="489"/>
                  </a:lnTo>
                  <a:lnTo>
                    <a:pt x="177" y="499"/>
                  </a:lnTo>
                  <a:lnTo>
                    <a:pt x="175" y="509"/>
                  </a:lnTo>
                  <a:lnTo>
                    <a:pt x="175" y="519"/>
                  </a:lnTo>
                  <a:lnTo>
                    <a:pt x="175" y="532"/>
                  </a:lnTo>
                  <a:lnTo>
                    <a:pt x="170" y="542"/>
                  </a:lnTo>
                  <a:lnTo>
                    <a:pt x="170" y="549"/>
                  </a:lnTo>
                  <a:lnTo>
                    <a:pt x="167" y="559"/>
                  </a:lnTo>
                  <a:lnTo>
                    <a:pt x="165" y="569"/>
                  </a:lnTo>
                  <a:lnTo>
                    <a:pt x="162" y="577"/>
                  </a:lnTo>
                  <a:lnTo>
                    <a:pt x="160" y="586"/>
                  </a:lnTo>
                  <a:lnTo>
                    <a:pt x="160" y="596"/>
                  </a:lnTo>
                  <a:lnTo>
                    <a:pt x="157" y="604"/>
                  </a:lnTo>
                  <a:lnTo>
                    <a:pt x="152" y="611"/>
                  </a:lnTo>
                  <a:lnTo>
                    <a:pt x="150" y="621"/>
                  </a:lnTo>
                  <a:lnTo>
                    <a:pt x="147" y="629"/>
                  </a:lnTo>
                  <a:lnTo>
                    <a:pt x="145" y="636"/>
                  </a:lnTo>
                  <a:lnTo>
                    <a:pt x="142" y="644"/>
                  </a:lnTo>
                  <a:lnTo>
                    <a:pt x="140" y="651"/>
                  </a:lnTo>
                  <a:lnTo>
                    <a:pt x="137" y="659"/>
                  </a:lnTo>
                  <a:lnTo>
                    <a:pt x="135" y="666"/>
                  </a:lnTo>
                  <a:lnTo>
                    <a:pt x="130" y="674"/>
                  </a:lnTo>
                  <a:lnTo>
                    <a:pt x="127" y="681"/>
                  </a:lnTo>
                  <a:lnTo>
                    <a:pt x="122" y="686"/>
                  </a:lnTo>
                  <a:lnTo>
                    <a:pt x="120" y="694"/>
                  </a:lnTo>
                  <a:lnTo>
                    <a:pt x="115" y="701"/>
                  </a:lnTo>
                  <a:lnTo>
                    <a:pt x="112" y="706"/>
                  </a:lnTo>
                  <a:lnTo>
                    <a:pt x="110" y="711"/>
                  </a:lnTo>
                  <a:lnTo>
                    <a:pt x="105" y="719"/>
                  </a:lnTo>
                  <a:lnTo>
                    <a:pt x="102" y="724"/>
                  </a:lnTo>
                  <a:lnTo>
                    <a:pt x="97" y="729"/>
                  </a:lnTo>
                  <a:lnTo>
                    <a:pt x="92" y="734"/>
                  </a:lnTo>
                  <a:lnTo>
                    <a:pt x="90" y="741"/>
                  </a:lnTo>
                  <a:lnTo>
                    <a:pt x="82" y="751"/>
                  </a:lnTo>
                  <a:lnTo>
                    <a:pt x="75" y="761"/>
                  </a:lnTo>
                  <a:lnTo>
                    <a:pt x="65" y="769"/>
                  </a:lnTo>
                  <a:lnTo>
                    <a:pt x="57" y="776"/>
                  </a:lnTo>
                  <a:lnTo>
                    <a:pt x="50" y="784"/>
                  </a:lnTo>
                  <a:lnTo>
                    <a:pt x="42" y="791"/>
                  </a:lnTo>
                  <a:lnTo>
                    <a:pt x="32" y="796"/>
                  </a:lnTo>
                  <a:lnTo>
                    <a:pt x="25" y="804"/>
                  </a:lnTo>
                  <a:lnTo>
                    <a:pt x="18" y="806"/>
                  </a:lnTo>
                  <a:lnTo>
                    <a:pt x="10" y="811"/>
                  </a:lnTo>
                  <a:lnTo>
                    <a:pt x="35" y="719"/>
                  </a:lnTo>
                  <a:lnTo>
                    <a:pt x="35" y="716"/>
                  </a:lnTo>
                  <a:lnTo>
                    <a:pt x="37" y="714"/>
                  </a:lnTo>
                  <a:lnTo>
                    <a:pt x="42" y="706"/>
                  </a:lnTo>
                  <a:lnTo>
                    <a:pt x="50" y="699"/>
                  </a:lnTo>
                  <a:lnTo>
                    <a:pt x="52" y="694"/>
                  </a:lnTo>
                  <a:lnTo>
                    <a:pt x="55" y="686"/>
                  </a:lnTo>
                  <a:lnTo>
                    <a:pt x="60" y="679"/>
                  </a:lnTo>
                  <a:lnTo>
                    <a:pt x="62" y="674"/>
                  </a:lnTo>
                  <a:lnTo>
                    <a:pt x="67" y="666"/>
                  </a:lnTo>
                  <a:lnTo>
                    <a:pt x="72" y="656"/>
                  </a:lnTo>
                  <a:lnTo>
                    <a:pt x="77" y="649"/>
                  </a:lnTo>
                  <a:lnTo>
                    <a:pt x="82" y="639"/>
                  </a:lnTo>
                  <a:lnTo>
                    <a:pt x="82" y="634"/>
                  </a:lnTo>
                  <a:lnTo>
                    <a:pt x="85" y="629"/>
                  </a:lnTo>
                  <a:lnTo>
                    <a:pt x="87" y="621"/>
                  </a:lnTo>
                  <a:lnTo>
                    <a:pt x="90" y="616"/>
                  </a:lnTo>
                  <a:lnTo>
                    <a:pt x="92" y="611"/>
                  </a:lnTo>
                  <a:lnTo>
                    <a:pt x="92" y="604"/>
                  </a:lnTo>
                  <a:lnTo>
                    <a:pt x="95" y="599"/>
                  </a:lnTo>
                  <a:lnTo>
                    <a:pt x="100" y="594"/>
                  </a:lnTo>
                  <a:lnTo>
                    <a:pt x="100" y="586"/>
                  </a:lnTo>
                  <a:lnTo>
                    <a:pt x="102" y="579"/>
                  </a:lnTo>
                  <a:lnTo>
                    <a:pt x="105" y="572"/>
                  </a:lnTo>
                  <a:lnTo>
                    <a:pt x="105" y="567"/>
                  </a:lnTo>
                  <a:lnTo>
                    <a:pt x="107" y="559"/>
                  </a:lnTo>
                  <a:lnTo>
                    <a:pt x="110" y="552"/>
                  </a:lnTo>
                  <a:lnTo>
                    <a:pt x="110" y="544"/>
                  </a:lnTo>
                  <a:lnTo>
                    <a:pt x="115" y="539"/>
                  </a:lnTo>
                  <a:lnTo>
                    <a:pt x="115" y="529"/>
                  </a:lnTo>
                  <a:lnTo>
                    <a:pt x="115" y="522"/>
                  </a:lnTo>
                  <a:lnTo>
                    <a:pt x="117" y="514"/>
                  </a:lnTo>
                  <a:lnTo>
                    <a:pt x="120" y="507"/>
                  </a:lnTo>
                  <a:lnTo>
                    <a:pt x="120" y="497"/>
                  </a:lnTo>
                  <a:lnTo>
                    <a:pt x="120" y="489"/>
                  </a:lnTo>
                  <a:lnTo>
                    <a:pt x="122" y="479"/>
                  </a:lnTo>
                  <a:lnTo>
                    <a:pt x="125" y="472"/>
                  </a:lnTo>
                  <a:lnTo>
                    <a:pt x="125" y="464"/>
                  </a:lnTo>
                  <a:lnTo>
                    <a:pt x="125" y="454"/>
                  </a:lnTo>
                  <a:lnTo>
                    <a:pt x="125" y="444"/>
                  </a:lnTo>
                  <a:lnTo>
                    <a:pt x="125" y="437"/>
                  </a:lnTo>
                  <a:lnTo>
                    <a:pt x="125" y="424"/>
                  </a:lnTo>
                  <a:lnTo>
                    <a:pt x="127" y="417"/>
                  </a:lnTo>
                  <a:lnTo>
                    <a:pt x="127" y="407"/>
                  </a:lnTo>
                  <a:lnTo>
                    <a:pt x="127" y="397"/>
                  </a:lnTo>
                  <a:lnTo>
                    <a:pt x="127" y="387"/>
                  </a:lnTo>
                  <a:lnTo>
                    <a:pt x="125" y="377"/>
                  </a:lnTo>
                  <a:lnTo>
                    <a:pt x="125" y="367"/>
                  </a:lnTo>
                  <a:lnTo>
                    <a:pt x="125" y="357"/>
                  </a:lnTo>
                  <a:lnTo>
                    <a:pt x="125" y="347"/>
                  </a:lnTo>
                  <a:lnTo>
                    <a:pt x="122" y="337"/>
                  </a:lnTo>
                  <a:lnTo>
                    <a:pt x="122" y="330"/>
                  </a:lnTo>
                  <a:lnTo>
                    <a:pt x="120" y="320"/>
                  </a:lnTo>
                  <a:lnTo>
                    <a:pt x="120" y="312"/>
                  </a:lnTo>
                  <a:lnTo>
                    <a:pt x="117" y="302"/>
                  </a:lnTo>
                  <a:lnTo>
                    <a:pt x="115" y="295"/>
                  </a:lnTo>
                  <a:lnTo>
                    <a:pt x="115" y="287"/>
                  </a:lnTo>
                  <a:lnTo>
                    <a:pt x="112" y="277"/>
                  </a:lnTo>
                  <a:lnTo>
                    <a:pt x="110" y="270"/>
                  </a:lnTo>
                  <a:lnTo>
                    <a:pt x="110" y="262"/>
                  </a:lnTo>
                  <a:lnTo>
                    <a:pt x="107" y="255"/>
                  </a:lnTo>
                  <a:lnTo>
                    <a:pt x="105" y="245"/>
                  </a:lnTo>
                  <a:lnTo>
                    <a:pt x="102" y="237"/>
                  </a:lnTo>
                  <a:lnTo>
                    <a:pt x="100" y="230"/>
                  </a:lnTo>
                  <a:lnTo>
                    <a:pt x="97" y="225"/>
                  </a:lnTo>
                  <a:lnTo>
                    <a:pt x="95" y="217"/>
                  </a:lnTo>
                  <a:lnTo>
                    <a:pt x="92" y="210"/>
                  </a:lnTo>
                  <a:lnTo>
                    <a:pt x="90" y="205"/>
                  </a:lnTo>
                  <a:lnTo>
                    <a:pt x="87" y="197"/>
                  </a:lnTo>
                  <a:lnTo>
                    <a:pt x="85" y="190"/>
                  </a:lnTo>
                  <a:lnTo>
                    <a:pt x="82" y="185"/>
                  </a:lnTo>
                  <a:lnTo>
                    <a:pt x="80" y="177"/>
                  </a:lnTo>
                  <a:lnTo>
                    <a:pt x="77" y="172"/>
                  </a:lnTo>
                  <a:lnTo>
                    <a:pt x="75" y="167"/>
                  </a:lnTo>
                  <a:lnTo>
                    <a:pt x="72" y="160"/>
                  </a:lnTo>
                  <a:lnTo>
                    <a:pt x="72" y="155"/>
                  </a:lnTo>
                  <a:lnTo>
                    <a:pt x="70" y="152"/>
                  </a:lnTo>
                  <a:lnTo>
                    <a:pt x="62" y="140"/>
                  </a:lnTo>
                  <a:lnTo>
                    <a:pt x="57" y="132"/>
                  </a:lnTo>
                  <a:lnTo>
                    <a:pt x="52" y="122"/>
                  </a:lnTo>
                  <a:lnTo>
                    <a:pt x="47" y="115"/>
                  </a:lnTo>
                  <a:lnTo>
                    <a:pt x="42" y="107"/>
                  </a:lnTo>
                  <a:lnTo>
                    <a:pt x="37" y="100"/>
                  </a:lnTo>
                  <a:lnTo>
                    <a:pt x="32" y="95"/>
                  </a:lnTo>
                  <a:lnTo>
                    <a:pt x="30" y="90"/>
                  </a:lnTo>
                  <a:lnTo>
                    <a:pt x="22" y="80"/>
                  </a:lnTo>
                  <a:lnTo>
                    <a:pt x="18" y="75"/>
                  </a:lnTo>
                  <a:lnTo>
                    <a:pt x="13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3" name="Freeform 111"/>
            <p:cNvSpPr>
              <a:spLocks/>
            </p:cNvSpPr>
            <p:nvPr/>
          </p:nvSpPr>
          <p:spPr bwMode="auto">
            <a:xfrm>
              <a:off x="4782294" y="3798886"/>
              <a:ext cx="79375" cy="241300"/>
            </a:xfrm>
            <a:custGeom>
              <a:avLst/>
              <a:gdLst>
                <a:gd name="T0" fmla="*/ 27 w 50"/>
                <a:gd name="T1" fmla="*/ 10 h 152"/>
                <a:gd name="T2" fmla="*/ 20 w 50"/>
                <a:gd name="T3" fmla="*/ 38 h 152"/>
                <a:gd name="T4" fmla="*/ 17 w 50"/>
                <a:gd name="T5" fmla="*/ 80 h 152"/>
                <a:gd name="T6" fmla="*/ 10 w 50"/>
                <a:gd name="T7" fmla="*/ 125 h 152"/>
                <a:gd name="T8" fmla="*/ 0 w 50"/>
                <a:gd name="T9" fmla="*/ 152 h 152"/>
                <a:gd name="T10" fmla="*/ 25 w 50"/>
                <a:gd name="T11" fmla="*/ 102 h 152"/>
                <a:gd name="T12" fmla="*/ 40 w 50"/>
                <a:gd name="T13" fmla="*/ 65 h 152"/>
                <a:gd name="T14" fmla="*/ 50 w 50"/>
                <a:gd name="T15" fmla="*/ 35 h 152"/>
                <a:gd name="T16" fmla="*/ 50 w 50"/>
                <a:gd name="T17" fmla="*/ 10 h 152"/>
                <a:gd name="T18" fmla="*/ 42 w 50"/>
                <a:gd name="T19" fmla="*/ 0 h 152"/>
                <a:gd name="T20" fmla="*/ 27 w 50"/>
                <a:gd name="T21" fmla="*/ 10 h 152"/>
                <a:gd name="T22" fmla="*/ 27 w 50"/>
                <a:gd name="T23" fmla="*/ 1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52">
                  <a:moveTo>
                    <a:pt x="27" y="10"/>
                  </a:moveTo>
                  <a:lnTo>
                    <a:pt x="20" y="38"/>
                  </a:lnTo>
                  <a:lnTo>
                    <a:pt x="17" y="80"/>
                  </a:lnTo>
                  <a:lnTo>
                    <a:pt x="10" y="125"/>
                  </a:lnTo>
                  <a:lnTo>
                    <a:pt x="0" y="152"/>
                  </a:lnTo>
                  <a:lnTo>
                    <a:pt x="25" y="102"/>
                  </a:lnTo>
                  <a:lnTo>
                    <a:pt x="40" y="65"/>
                  </a:lnTo>
                  <a:lnTo>
                    <a:pt x="50" y="35"/>
                  </a:lnTo>
                  <a:lnTo>
                    <a:pt x="50" y="10"/>
                  </a:lnTo>
                  <a:lnTo>
                    <a:pt x="42" y="0"/>
                  </a:lnTo>
                  <a:lnTo>
                    <a:pt x="27" y="10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4" name="Freeform 112"/>
            <p:cNvSpPr>
              <a:spLocks/>
            </p:cNvSpPr>
            <p:nvPr/>
          </p:nvSpPr>
          <p:spPr bwMode="auto">
            <a:xfrm>
              <a:off x="4650531" y="4203699"/>
              <a:ext cx="68262" cy="331787"/>
            </a:xfrm>
            <a:custGeom>
              <a:avLst/>
              <a:gdLst>
                <a:gd name="T0" fmla="*/ 43 w 43"/>
                <a:gd name="T1" fmla="*/ 0 h 209"/>
                <a:gd name="T2" fmla="*/ 13 w 43"/>
                <a:gd name="T3" fmla="*/ 22 h 209"/>
                <a:gd name="T4" fmla="*/ 0 w 43"/>
                <a:gd name="T5" fmla="*/ 72 h 209"/>
                <a:gd name="T6" fmla="*/ 0 w 43"/>
                <a:gd name="T7" fmla="*/ 134 h 209"/>
                <a:gd name="T8" fmla="*/ 10 w 43"/>
                <a:gd name="T9" fmla="*/ 179 h 209"/>
                <a:gd name="T10" fmla="*/ 28 w 43"/>
                <a:gd name="T11" fmla="*/ 197 h 209"/>
                <a:gd name="T12" fmla="*/ 43 w 43"/>
                <a:gd name="T13" fmla="*/ 209 h 209"/>
                <a:gd name="T14" fmla="*/ 33 w 43"/>
                <a:gd name="T15" fmla="*/ 159 h 209"/>
                <a:gd name="T16" fmla="*/ 28 w 43"/>
                <a:gd name="T17" fmla="*/ 94 h 209"/>
                <a:gd name="T18" fmla="*/ 33 w 43"/>
                <a:gd name="T19" fmla="*/ 37 h 209"/>
                <a:gd name="T20" fmla="*/ 43 w 43"/>
                <a:gd name="T21" fmla="*/ 0 h 209"/>
                <a:gd name="T22" fmla="*/ 43 w 43"/>
                <a:gd name="T2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09">
                  <a:moveTo>
                    <a:pt x="43" y="0"/>
                  </a:moveTo>
                  <a:lnTo>
                    <a:pt x="13" y="22"/>
                  </a:lnTo>
                  <a:lnTo>
                    <a:pt x="0" y="72"/>
                  </a:lnTo>
                  <a:lnTo>
                    <a:pt x="0" y="134"/>
                  </a:lnTo>
                  <a:lnTo>
                    <a:pt x="10" y="179"/>
                  </a:lnTo>
                  <a:lnTo>
                    <a:pt x="28" y="197"/>
                  </a:lnTo>
                  <a:lnTo>
                    <a:pt x="43" y="209"/>
                  </a:lnTo>
                  <a:lnTo>
                    <a:pt x="33" y="159"/>
                  </a:lnTo>
                  <a:lnTo>
                    <a:pt x="28" y="94"/>
                  </a:lnTo>
                  <a:lnTo>
                    <a:pt x="33" y="37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5" name="Freeform 113"/>
            <p:cNvSpPr>
              <a:spLocks/>
            </p:cNvSpPr>
            <p:nvPr/>
          </p:nvSpPr>
          <p:spPr bwMode="auto">
            <a:xfrm>
              <a:off x="4817219" y="4757736"/>
              <a:ext cx="84137" cy="153987"/>
            </a:xfrm>
            <a:custGeom>
              <a:avLst/>
              <a:gdLst>
                <a:gd name="T0" fmla="*/ 0 w 53"/>
                <a:gd name="T1" fmla="*/ 0 h 97"/>
                <a:gd name="T2" fmla="*/ 13 w 53"/>
                <a:gd name="T3" fmla="*/ 45 h 97"/>
                <a:gd name="T4" fmla="*/ 25 w 53"/>
                <a:gd name="T5" fmla="*/ 82 h 97"/>
                <a:gd name="T6" fmla="*/ 38 w 53"/>
                <a:gd name="T7" fmla="*/ 95 h 97"/>
                <a:gd name="T8" fmla="*/ 48 w 53"/>
                <a:gd name="T9" fmla="*/ 97 h 97"/>
                <a:gd name="T10" fmla="*/ 53 w 53"/>
                <a:gd name="T11" fmla="*/ 92 h 97"/>
                <a:gd name="T12" fmla="*/ 48 w 53"/>
                <a:gd name="T13" fmla="*/ 72 h 97"/>
                <a:gd name="T14" fmla="*/ 35 w 53"/>
                <a:gd name="T15" fmla="*/ 57 h 97"/>
                <a:gd name="T16" fmla="*/ 15 w 53"/>
                <a:gd name="T17" fmla="*/ 25 h 97"/>
                <a:gd name="T18" fmla="*/ 0 w 53"/>
                <a:gd name="T19" fmla="*/ 0 h 97"/>
                <a:gd name="T20" fmla="*/ 0 w 53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97">
                  <a:moveTo>
                    <a:pt x="0" y="0"/>
                  </a:moveTo>
                  <a:lnTo>
                    <a:pt x="13" y="45"/>
                  </a:lnTo>
                  <a:lnTo>
                    <a:pt x="25" y="82"/>
                  </a:lnTo>
                  <a:lnTo>
                    <a:pt x="38" y="95"/>
                  </a:lnTo>
                  <a:lnTo>
                    <a:pt x="48" y="97"/>
                  </a:lnTo>
                  <a:lnTo>
                    <a:pt x="53" y="92"/>
                  </a:lnTo>
                  <a:lnTo>
                    <a:pt x="48" y="72"/>
                  </a:lnTo>
                  <a:lnTo>
                    <a:pt x="35" y="57"/>
                  </a:lnTo>
                  <a:lnTo>
                    <a:pt x="15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6" name="Freeform 114"/>
            <p:cNvSpPr>
              <a:spLocks/>
            </p:cNvSpPr>
            <p:nvPr/>
          </p:nvSpPr>
          <p:spPr bwMode="auto">
            <a:xfrm>
              <a:off x="4266356" y="3027361"/>
              <a:ext cx="2749550" cy="2668587"/>
            </a:xfrm>
            <a:custGeom>
              <a:avLst/>
              <a:gdLst>
                <a:gd name="T0" fmla="*/ 1732 w 1732"/>
                <a:gd name="T1" fmla="*/ 783 h 1681"/>
                <a:gd name="T2" fmla="*/ 1690 w 1732"/>
                <a:gd name="T3" fmla="*/ 885 h 1681"/>
                <a:gd name="T4" fmla="*/ 1630 w 1732"/>
                <a:gd name="T5" fmla="*/ 691 h 1681"/>
                <a:gd name="T6" fmla="*/ 1580 w 1732"/>
                <a:gd name="T7" fmla="*/ 481 h 1681"/>
                <a:gd name="T8" fmla="*/ 1440 w 1732"/>
                <a:gd name="T9" fmla="*/ 279 h 1681"/>
                <a:gd name="T10" fmla="*/ 1203 w 1732"/>
                <a:gd name="T11" fmla="*/ 132 h 1681"/>
                <a:gd name="T12" fmla="*/ 986 w 1732"/>
                <a:gd name="T13" fmla="*/ 79 h 1681"/>
                <a:gd name="T14" fmla="*/ 786 w 1732"/>
                <a:gd name="T15" fmla="*/ 84 h 1681"/>
                <a:gd name="T16" fmla="*/ 619 w 1732"/>
                <a:gd name="T17" fmla="*/ 149 h 1681"/>
                <a:gd name="T18" fmla="*/ 462 w 1732"/>
                <a:gd name="T19" fmla="*/ 244 h 1681"/>
                <a:gd name="T20" fmla="*/ 315 w 1732"/>
                <a:gd name="T21" fmla="*/ 384 h 1681"/>
                <a:gd name="T22" fmla="*/ 235 w 1732"/>
                <a:gd name="T23" fmla="*/ 469 h 1681"/>
                <a:gd name="T24" fmla="*/ 165 w 1732"/>
                <a:gd name="T25" fmla="*/ 524 h 1681"/>
                <a:gd name="T26" fmla="*/ 110 w 1732"/>
                <a:gd name="T27" fmla="*/ 623 h 1681"/>
                <a:gd name="T28" fmla="*/ 78 w 1732"/>
                <a:gd name="T29" fmla="*/ 833 h 1681"/>
                <a:gd name="T30" fmla="*/ 90 w 1732"/>
                <a:gd name="T31" fmla="*/ 1035 h 1681"/>
                <a:gd name="T32" fmla="*/ 133 w 1732"/>
                <a:gd name="T33" fmla="*/ 1142 h 1681"/>
                <a:gd name="T34" fmla="*/ 245 w 1732"/>
                <a:gd name="T35" fmla="*/ 1237 h 1681"/>
                <a:gd name="T36" fmla="*/ 335 w 1732"/>
                <a:gd name="T37" fmla="*/ 1369 h 1681"/>
                <a:gd name="T38" fmla="*/ 477 w 1732"/>
                <a:gd name="T39" fmla="*/ 1497 h 1681"/>
                <a:gd name="T40" fmla="*/ 674 w 1732"/>
                <a:gd name="T41" fmla="*/ 1579 h 1681"/>
                <a:gd name="T42" fmla="*/ 919 w 1732"/>
                <a:gd name="T43" fmla="*/ 1601 h 1681"/>
                <a:gd name="T44" fmla="*/ 1093 w 1732"/>
                <a:gd name="T45" fmla="*/ 1569 h 1681"/>
                <a:gd name="T46" fmla="*/ 1285 w 1732"/>
                <a:gd name="T47" fmla="*/ 1469 h 1681"/>
                <a:gd name="T48" fmla="*/ 1425 w 1732"/>
                <a:gd name="T49" fmla="*/ 1352 h 1681"/>
                <a:gd name="T50" fmla="*/ 1522 w 1732"/>
                <a:gd name="T51" fmla="*/ 1230 h 1681"/>
                <a:gd name="T52" fmla="*/ 1625 w 1732"/>
                <a:gd name="T53" fmla="*/ 1107 h 1681"/>
                <a:gd name="T54" fmla="*/ 1667 w 1732"/>
                <a:gd name="T55" fmla="*/ 1085 h 1681"/>
                <a:gd name="T56" fmla="*/ 1617 w 1732"/>
                <a:gd name="T57" fmla="*/ 1247 h 1681"/>
                <a:gd name="T58" fmla="*/ 1492 w 1732"/>
                <a:gd name="T59" fmla="*/ 1397 h 1681"/>
                <a:gd name="T60" fmla="*/ 1288 w 1732"/>
                <a:gd name="T61" fmla="*/ 1569 h 1681"/>
                <a:gd name="T62" fmla="*/ 1103 w 1732"/>
                <a:gd name="T63" fmla="*/ 1659 h 1681"/>
                <a:gd name="T64" fmla="*/ 886 w 1732"/>
                <a:gd name="T65" fmla="*/ 1681 h 1681"/>
                <a:gd name="T66" fmla="*/ 649 w 1732"/>
                <a:gd name="T67" fmla="*/ 1661 h 1681"/>
                <a:gd name="T68" fmla="*/ 457 w 1732"/>
                <a:gd name="T69" fmla="*/ 1581 h 1681"/>
                <a:gd name="T70" fmla="*/ 292 w 1732"/>
                <a:gd name="T71" fmla="*/ 1462 h 1681"/>
                <a:gd name="T72" fmla="*/ 210 w 1732"/>
                <a:gd name="T73" fmla="*/ 1332 h 1681"/>
                <a:gd name="T74" fmla="*/ 90 w 1732"/>
                <a:gd name="T75" fmla="*/ 1230 h 1681"/>
                <a:gd name="T76" fmla="*/ 25 w 1732"/>
                <a:gd name="T77" fmla="*/ 1067 h 1681"/>
                <a:gd name="T78" fmla="*/ 0 w 1732"/>
                <a:gd name="T79" fmla="*/ 893 h 1681"/>
                <a:gd name="T80" fmla="*/ 10 w 1732"/>
                <a:gd name="T81" fmla="*/ 678 h 1681"/>
                <a:gd name="T82" fmla="*/ 45 w 1732"/>
                <a:gd name="T83" fmla="*/ 538 h 1681"/>
                <a:gd name="T84" fmla="*/ 135 w 1732"/>
                <a:gd name="T85" fmla="*/ 476 h 1681"/>
                <a:gd name="T86" fmla="*/ 190 w 1732"/>
                <a:gd name="T87" fmla="*/ 429 h 1681"/>
                <a:gd name="T88" fmla="*/ 297 w 1732"/>
                <a:gd name="T89" fmla="*/ 269 h 1681"/>
                <a:gd name="T90" fmla="*/ 452 w 1732"/>
                <a:gd name="T91" fmla="*/ 134 h 1681"/>
                <a:gd name="T92" fmla="*/ 657 w 1732"/>
                <a:gd name="T93" fmla="*/ 37 h 1681"/>
                <a:gd name="T94" fmla="*/ 919 w 1732"/>
                <a:gd name="T95" fmla="*/ 2 h 1681"/>
                <a:gd name="T96" fmla="*/ 1066 w 1732"/>
                <a:gd name="T97" fmla="*/ 0 h 1681"/>
                <a:gd name="T98" fmla="*/ 1325 w 1732"/>
                <a:gd name="T99" fmla="*/ 87 h 1681"/>
                <a:gd name="T100" fmla="*/ 1517 w 1732"/>
                <a:gd name="T101" fmla="*/ 254 h 1681"/>
                <a:gd name="T102" fmla="*/ 1625 w 1732"/>
                <a:gd name="T103" fmla="*/ 436 h 1681"/>
                <a:gd name="T104" fmla="*/ 1695 w 1732"/>
                <a:gd name="T105" fmla="*/ 588 h 1681"/>
                <a:gd name="T106" fmla="*/ 1732 w 1732"/>
                <a:gd name="T107" fmla="*/ 783 h 1681"/>
                <a:gd name="T108" fmla="*/ 1732 w 1732"/>
                <a:gd name="T109" fmla="*/ 783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2" h="1681">
                  <a:moveTo>
                    <a:pt x="1732" y="783"/>
                  </a:moveTo>
                  <a:lnTo>
                    <a:pt x="1690" y="885"/>
                  </a:lnTo>
                  <a:lnTo>
                    <a:pt x="1630" y="691"/>
                  </a:lnTo>
                  <a:lnTo>
                    <a:pt x="1580" y="481"/>
                  </a:lnTo>
                  <a:lnTo>
                    <a:pt x="1440" y="279"/>
                  </a:lnTo>
                  <a:lnTo>
                    <a:pt x="1203" y="132"/>
                  </a:lnTo>
                  <a:lnTo>
                    <a:pt x="986" y="79"/>
                  </a:lnTo>
                  <a:lnTo>
                    <a:pt x="786" y="84"/>
                  </a:lnTo>
                  <a:lnTo>
                    <a:pt x="619" y="149"/>
                  </a:lnTo>
                  <a:lnTo>
                    <a:pt x="462" y="244"/>
                  </a:lnTo>
                  <a:lnTo>
                    <a:pt x="315" y="384"/>
                  </a:lnTo>
                  <a:lnTo>
                    <a:pt x="235" y="469"/>
                  </a:lnTo>
                  <a:lnTo>
                    <a:pt x="165" y="524"/>
                  </a:lnTo>
                  <a:lnTo>
                    <a:pt x="110" y="623"/>
                  </a:lnTo>
                  <a:lnTo>
                    <a:pt x="78" y="833"/>
                  </a:lnTo>
                  <a:lnTo>
                    <a:pt x="90" y="1035"/>
                  </a:lnTo>
                  <a:lnTo>
                    <a:pt x="133" y="1142"/>
                  </a:lnTo>
                  <a:lnTo>
                    <a:pt x="245" y="1237"/>
                  </a:lnTo>
                  <a:lnTo>
                    <a:pt x="335" y="1369"/>
                  </a:lnTo>
                  <a:lnTo>
                    <a:pt x="477" y="1497"/>
                  </a:lnTo>
                  <a:lnTo>
                    <a:pt x="674" y="1579"/>
                  </a:lnTo>
                  <a:lnTo>
                    <a:pt x="919" y="1601"/>
                  </a:lnTo>
                  <a:lnTo>
                    <a:pt x="1093" y="1569"/>
                  </a:lnTo>
                  <a:lnTo>
                    <a:pt x="1285" y="1469"/>
                  </a:lnTo>
                  <a:lnTo>
                    <a:pt x="1425" y="1352"/>
                  </a:lnTo>
                  <a:lnTo>
                    <a:pt x="1522" y="1230"/>
                  </a:lnTo>
                  <a:lnTo>
                    <a:pt x="1625" y="1107"/>
                  </a:lnTo>
                  <a:lnTo>
                    <a:pt x="1667" y="1085"/>
                  </a:lnTo>
                  <a:lnTo>
                    <a:pt x="1617" y="1247"/>
                  </a:lnTo>
                  <a:lnTo>
                    <a:pt x="1492" y="1397"/>
                  </a:lnTo>
                  <a:lnTo>
                    <a:pt x="1288" y="1569"/>
                  </a:lnTo>
                  <a:lnTo>
                    <a:pt x="1103" y="1659"/>
                  </a:lnTo>
                  <a:lnTo>
                    <a:pt x="886" y="1681"/>
                  </a:lnTo>
                  <a:lnTo>
                    <a:pt x="649" y="1661"/>
                  </a:lnTo>
                  <a:lnTo>
                    <a:pt x="457" y="1581"/>
                  </a:lnTo>
                  <a:lnTo>
                    <a:pt x="292" y="1462"/>
                  </a:lnTo>
                  <a:lnTo>
                    <a:pt x="210" y="1332"/>
                  </a:lnTo>
                  <a:lnTo>
                    <a:pt x="90" y="1230"/>
                  </a:lnTo>
                  <a:lnTo>
                    <a:pt x="25" y="1067"/>
                  </a:lnTo>
                  <a:lnTo>
                    <a:pt x="0" y="893"/>
                  </a:lnTo>
                  <a:lnTo>
                    <a:pt x="10" y="678"/>
                  </a:lnTo>
                  <a:lnTo>
                    <a:pt x="45" y="538"/>
                  </a:lnTo>
                  <a:lnTo>
                    <a:pt x="135" y="476"/>
                  </a:lnTo>
                  <a:lnTo>
                    <a:pt x="190" y="429"/>
                  </a:lnTo>
                  <a:lnTo>
                    <a:pt x="297" y="269"/>
                  </a:lnTo>
                  <a:lnTo>
                    <a:pt x="452" y="134"/>
                  </a:lnTo>
                  <a:lnTo>
                    <a:pt x="657" y="37"/>
                  </a:lnTo>
                  <a:lnTo>
                    <a:pt x="919" y="2"/>
                  </a:lnTo>
                  <a:lnTo>
                    <a:pt x="1066" y="0"/>
                  </a:lnTo>
                  <a:lnTo>
                    <a:pt x="1325" y="87"/>
                  </a:lnTo>
                  <a:lnTo>
                    <a:pt x="1517" y="254"/>
                  </a:lnTo>
                  <a:lnTo>
                    <a:pt x="1625" y="436"/>
                  </a:lnTo>
                  <a:lnTo>
                    <a:pt x="1695" y="588"/>
                  </a:lnTo>
                  <a:lnTo>
                    <a:pt x="1732" y="783"/>
                  </a:lnTo>
                  <a:lnTo>
                    <a:pt x="1732" y="783"/>
                  </a:lnTo>
                  <a:close/>
                </a:path>
              </a:pathLst>
            </a:custGeom>
            <a:solidFill>
              <a:srgbClr val="476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7" name="Freeform 115"/>
            <p:cNvSpPr>
              <a:spLocks/>
            </p:cNvSpPr>
            <p:nvPr/>
          </p:nvSpPr>
          <p:spPr bwMode="auto">
            <a:xfrm>
              <a:off x="4255244" y="3011486"/>
              <a:ext cx="2678112" cy="2692400"/>
            </a:xfrm>
            <a:custGeom>
              <a:avLst/>
              <a:gdLst>
                <a:gd name="T0" fmla="*/ 1447 w 1687"/>
                <a:gd name="T1" fmla="*/ 1329 h 1696"/>
                <a:gd name="T2" fmla="*/ 1462 w 1687"/>
                <a:gd name="T3" fmla="*/ 1449 h 1696"/>
                <a:gd name="T4" fmla="*/ 1295 w 1687"/>
                <a:gd name="T5" fmla="*/ 1589 h 1696"/>
                <a:gd name="T6" fmla="*/ 1048 w 1687"/>
                <a:gd name="T7" fmla="*/ 1674 h 1696"/>
                <a:gd name="T8" fmla="*/ 861 w 1687"/>
                <a:gd name="T9" fmla="*/ 1696 h 1696"/>
                <a:gd name="T10" fmla="*/ 649 w 1687"/>
                <a:gd name="T11" fmla="*/ 1654 h 1696"/>
                <a:gd name="T12" fmla="*/ 481 w 1687"/>
                <a:gd name="T13" fmla="*/ 1596 h 1696"/>
                <a:gd name="T14" fmla="*/ 354 w 1687"/>
                <a:gd name="T15" fmla="*/ 1499 h 1696"/>
                <a:gd name="T16" fmla="*/ 227 w 1687"/>
                <a:gd name="T17" fmla="*/ 1347 h 1696"/>
                <a:gd name="T18" fmla="*/ 110 w 1687"/>
                <a:gd name="T19" fmla="*/ 1267 h 1696"/>
                <a:gd name="T20" fmla="*/ 37 w 1687"/>
                <a:gd name="T21" fmla="*/ 1130 h 1696"/>
                <a:gd name="T22" fmla="*/ 0 w 1687"/>
                <a:gd name="T23" fmla="*/ 955 h 1696"/>
                <a:gd name="T24" fmla="*/ 22 w 1687"/>
                <a:gd name="T25" fmla="*/ 701 h 1696"/>
                <a:gd name="T26" fmla="*/ 52 w 1687"/>
                <a:gd name="T27" fmla="*/ 568 h 1696"/>
                <a:gd name="T28" fmla="*/ 117 w 1687"/>
                <a:gd name="T29" fmla="*/ 489 h 1696"/>
                <a:gd name="T30" fmla="*/ 207 w 1687"/>
                <a:gd name="T31" fmla="*/ 419 h 1696"/>
                <a:gd name="T32" fmla="*/ 334 w 1687"/>
                <a:gd name="T33" fmla="*/ 237 h 1696"/>
                <a:gd name="T34" fmla="*/ 564 w 1687"/>
                <a:gd name="T35" fmla="*/ 59 h 1696"/>
                <a:gd name="T36" fmla="*/ 846 w 1687"/>
                <a:gd name="T37" fmla="*/ 0 h 1696"/>
                <a:gd name="T38" fmla="*/ 1083 w 1687"/>
                <a:gd name="T39" fmla="*/ 17 h 1696"/>
                <a:gd name="T40" fmla="*/ 1282 w 1687"/>
                <a:gd name="T41" fmla="*/ 87 h 1696"/>
                <a:gd name="T42" fmla="*/ 1479 w 1687"/>
                <a:gd name="T43" fmla="*/ 209 h 1696"/>
                <a:gd name="T44" fmla="*/ 1614 w 1687"/>
                <a:gd name="T45" fmla="*/ 386 h 1696"/>
                <a:gd name="T46" fmla="*/ 1687 w 1687"/>
                <a:gd name="T47" fmla="*/ 566 h 1696"/>
                <a:gd name="T48" fmla="*/ 1629 w 1687"/>
                <a:gd name="T49" fmla="*/ 641 h 1696"/>
                <a:gd name="T50" fmla="*/ 1564 w 1687"/>
                <a:gd name="T51" fmla="*/ 451 h 1696"/>
                <a:gd name="T52" fmla="*/ 1420 w 1687"/>
                <a:gd name="T53" fmla="*/ 284 h 1696"/>
                <a:gd name="T54" fmla="*/ 1227 w 1687"/>
                <a:gd name="T55" fmla="*/ 152 h 1696"/>
                <a:gd name="T56" fmla="*/ 1000 w 1687"/>
                <a:gd name="T57" fmla="*/ 94 h 1696"/>
                <a:gd name="T58" fmla="*/ 821 w 1687"/>
                <a:gd name="T59" fmla="*/ 92 h 1696"/>
                <a:gd name="T60" fmla="*/ 671 w 1687"/>
                <a:gd name="T61" fmla="*/ 124 h 1696"/>
                <a:gd name="T62" fmla="*/ 501 w 1687"/>
                <a:gd name="T63" fmla="*/ 219 h 1696"/>
                <a:gd name="T64" fmla="*/ 372 w 1687"/>
                <a:gd name="T65" fmla="*/ 344 h 1696"/>
                <a:gd name="T66" fmla="*/ 262 w 1687"/>
                <a:gd name="T67" fmla="*/ 466 h 1696"/>
                <a:gd name="T68" fmla="*/ 152 w 1687"/>
                <a:gd name="T69" fmla="*/ 556 h 1696"/>
                <a:gd name="T70" fmla="*/ 110 w 1687"/>
                <a:gd name="T71" fmla="*/ 663 h 1696"/>
                <a:gd name="T72" fmla="*/ 85 w 1687"/>
                <a:gd name="T73" fmla="*/ 925 h 1696"/>
                <a:gd name="T74" fmla="*/ 117 w 1687"/>
                <a:gd name="T75" fmla="*/ 1090 h 1696"/>
                <a:gd name="T76" fmla="*/ 167 w 1687"/>
                <a:gd name="T77" fmla="*/ 1177 h 1696"/>
                <a:gd name="T78" fmla="*/ 254 w 1687"/>
                <a:gd name="T79" fmla="*/ 1267 h 1696"/>
                <a:gd name="T80" fmla="*/ 324 w 1687"/>
                <a:gd name="T81" fmla="*/ 1372 h 1696"/>
                <a:gd name="T82" fmla="*/ 446 w 1687"/>
                <a:gd name="T83" fmla="*/ 1477 h 1696"/>
                <a:gd name="T84" fmla="*/ 579 w 1687"/>
                <a:gd name="T85" fmla="*/ 1551 h 1696"/>
                <a:gd name="T86" fmla="*/ 736 w 1687"/>
                <a:gd name="T87" fmla="*/ 1596 h 1696"/>
                <a:gd name="T88" fmla="*/ 893 w 1687"/>
                <a:gd name="T89" fmla="*/ 1606 h 1696"/>
                <a:gd name="T90" fmla="*/ 1055 w 1687"/>
                <a:gd name="T91" fmla="*/ 1604 h 1696"/>
                <a:gd name="T92" fmla="*/ 1240 w 1687"/>
                <a:gd name="T93" fmla="*/ 1524 h 1696"/>
                <a:gd name="T94" fmla="*/ 1392 w 1687"/>
                <a:gd name="T95" fmla="*/ 1394 h 1696"/>
                <a:gd name="T96" fmla="*/ 1447 w 1687"/>
                <a:gd name="T97" fmla="*/ 1329 h 1696"/>
                <a:gd name="T98" fmla="*/ 1447 w 1687"/>
                <a:gd name="T99" fmla="*/ 1329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87" h="1696">
                  <a:moveTo>
                    <a:pt x="1447" y="1329"/>
                  </a:moveTo>
                  <a:lnTo>
                    <a:pt x="1462" y="1449"/>
                  </a:lnTo>
                  <a:lnTo>
                    <a:pt x="1295" y="1589"/>
                  </a:lnTo>
                  <a:lnTo>
                    <a:pt x="1048" y="1674"/>
                  </a:lnTo>
                  <a:lnTo>
                    <a:pt x="861" y="1696"/>
                  </a:lnTo>
                  <a:lnTo>
                    <a:pt x="649" y="1654"/>
                  </a:lnTo>
                  <a:lnTo>
                    <a:pt x="481" y="1596"/>
                  </a:lnTo>
                  <a:lnTo>
                    <a:pt x="354" y="1499"/>
                  </a:lnTo>
                  <a:lnTo>
                    <a:pt x="227" y="1347"/>
                  </a:lnTo>
                  <a:lnTo>
                    <a:pt x="110" y="1267"/>
                  </a:lnTo>
                  <a:lnTo>
                    <a:pt x="37" y="1130"/>
                  </a:lnTo>
                  <a:lnTo>
                    <a:pt x="0" y="955"/>
                  </a:lnTo>
                  <a:lnTo>
                    <a:pt x="22" y="701"/>
                  </a:lnTo>
                  <a:lnTo>
                    <a:pt x="52" y="568"/>
                  </a:lnTo>
                  <a:lnTo>
                    <a:pt x="117" y="489"/>
                  </a:lnTo>
                  <a:lnTo>
                    <a:pt x="207" y="419"/>
                  </a:lnTo>
                  <a:lnTo>
                    <a:pt x="334" y="237"/>
                  </a:lnTo>
                  <a:lnTo>
                    <a:pt x="564" y="59"/>
                  </a:lnTo>
                  <a:lnTo>
                    <a:pt x="846" y="0"/>
                  </a:lnTo>
                  <a:lnTo>
                    <a:pt x="1083" y="17"/>
                  </a:lnTo>
                  <a:lnTo>
                    <a:pt x="1282" y="87"/>
                  </a:lnTo>
                  <a:lnTo>
                    <a:pt x="1479" y="209"/>
                  </a:lnTo>
                  <a:lnTo>
                    <a:pt x="1614" y="386"/>
                  </a:lnTo>
                  <a:lnTo>
                    <a:pt x="1687" y="566"/>
                  </a:lnTo>
                  <a:lnTo>
                    <a:pt x="1629" y="641"/>
                  </a:lnTo>
                  <a:lnTo>
                    <a:pt x="1564" y="451"/>
                  </a:lnTo>
                  <a:lnTo>
                    <a:pt x="1420" y="284"/>
                  </a:lnTo>
                  <a:lnTo>
                    <a:pt x="1227" y="152"/>
                  </a:lnTo>
                  <a:lnTo>
                    <a:pt x="1000" y="94"/>
                  </a:lnTo>
                  <a:lnTo>
                    <a:pt x="821" y="92"/>
                  </a:lnTo>
                  <a:lnTo>
                    <a:pt x="671" y="124"/>
                  </a:lnTo>
                  <a:lnTo>
                    <a:pt x="501" y="219"/>
                  </a:lnTo>
                  <a:lnTo>
                    <a:pt x="372" y="344"/>
                  </a:lnTo>
                  <a:lnTo>
                    <a:pt x="262" y="466"/>
                  </a:lnTo>
                  <a:lnTo>
                    <a:pt x="152" y="556"/>
                  </a:lnTo>
                  <a:lnTo>
                    <a:pt x="110" y="663"/>
                  </a:lnTo>
                  <a:lnTo>
                    <a:pt x="85" y="925"/>
                  </a:lnTo>
                  <a:lnTo>
                    <a:pt x="117" y="1090"/>
                  </a:lnTo>
                  <a:lnTo>
                    <a:pt x="167" y="1177"/>
                  </a:lnTo>
                  <a:lnTo>
                    <a:pt x="254" y="1267"/>
                  </a:lnTo>
                  <a:lnTo>
                    <a:pt x="324" y="1372"/>
                  </a:lnTo>
                  <a:lnTo>
                    <a:pt x="446" y="1477"/>
                  </a:lnTo>
                  <a:lnTo>
                    <a:pt x="579" y="1551"/>
                  </a:lnTo>
                  <a:lnTo>
                    <a:pt x="736" y="1596"/>
                  </a:lnTo>
                  <a:lnTo>
                    <a:pt x="893" y="1606"/>
                  </a:lnTo>
                  <a:lnTo>
                    <a:pt x="1055" y="1604"/>
                  </a:lnTo>
                  <a:lnTo>
                    <a:pt x="1240" y="1524"/>
                  </a:lnTo>
                  <a:lnTo>
                    <a:pt x="1392" y="1394"/>
                  </a:lnTo>
                  <a:lnTo>
                    <a:pt x="1447" y="1329"/>
                  </a:lnTo>
                  <a:lnTo>
                    <a:pt x="1447" y="1329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8" name="Freeform 116"/>
            <p:cNvSpPr>
              <a:spLocks/>
            </p:cNvSpPr>
            <p:nvPr/>
          </p:nvSpPr>
          <p:spPr bwMode="auto">
            <a:xfrm>
              <a:off x="4263181" y="3014661"/>
              <a:ext cx="2432050" cy="2689225"/>
            </a:xfrm>
            <a:custGeom>
              <a:avLst/>
              <a:gdLst>
                <a:gd name="T0" fmla="*/ 1532 w 1532"/>
                <a:gd name="T1" fmla="*/ 287 h 1694"/>
                <a:gd name="T2" fmla="*/ 1497 w 1532"/>
                <a:gd name="T3" fmla="*/ 377 h 1694"/>
                <a:gd name="T4" fmla="*/ 1380 w 1532"/>
                <a:gd name="T5" fmla="*/ 260 h 1694"/>
                <a:gd name="T6" fmla="*/ 1212 w 1532"/>
                <a:gd name="T7" fmla="*/ 142 h 1694"/>
                <a:gd name="T8" fmla="*/ 1008 w 1532"/>
                <a:gd name="T9" fmla="*/ 85 h 1694"/>
                <a:gd name="T10" fmla="*/ 796 w 1532"/>
                <a:gd name="T11" fmla="*/ 100 h 1694"/>
                <a:gd name="T12" fmla="*/ 619 w 1532"/>
                <a:gd name="T13" fmla="*/ 145 h 1694"/>
                <a:gd name="T14" fmla="*/ 494 w 1532"/>
                <a:gd name="T15" fmla="*/ 232 h 1694"/>
                <a:gd name="T16" fmla="*/ 384 w 1532"/>
                <a:gd name="T17" fmla="*/ 327 h 1694"/>
                <a:gd name="T18" fmla="*/ 264 w 1532"/>
                <a:gd name="T19" fmla="*/ 452 h 1694"/>
                <a:gd name="T20" fmla="*/ 189 w 1532"/>
                <a:gd name="T21" fmla="*/ 519 h 1694"/>
                <a:gd name="T22" fmla="*/ 130 w 1532"/>
                <a:gd name="T23" fmla="*/ 586 h 1694"/>
                <a:gd name="T24" fmla="*/ 92 w 1532"/>
                <a:gd name="T25" fmla="*/ 754 h 1694"/>
                <a:gd name="T26" fmla="*/ 90 w 1532"/>
                <a:gd name="T27" fmla="*/ 946 h 1694"/>
                <a:gd name="T28" fmla="*/ 105 w 1532"/>
                <a:gd name="T29" fmla="*/ 1088 h 1694"/>
                <a:gd name="T30" fmla="*/ 157 w 1532"/>
                <a:gd name="T31" fmla="*/ 1170 h 1694"/>
                <a:gd name="T32" fmla="*/ 239 w 1532"/>
                <a:gd name="T33" fmla="*/ 1240 h 1694"/>
                <a:gd name="T34" fmla="*/ 317 w 1532"/>
                <a:gd name="T35" fmla="*/ 1365 h 1694"/>
                <a:gd name="T36" fmla="*/ 441 w 1532"/>
                <a:gd name="T37" fmla="*/ 1485 h 1694"/>
                <a:gd name="T38" fmla="*/ 649 w 1532"/>
                <a:gd name="T39" fmla="*/ 1577 h 1694"/>
                <a:gd name="T40" fmla="*/ 838 w 1532"/>
                <a:gd name="T41" fmla="*/ 1604 h 1694"/>
                <a:gd name="T42" fmla="*/ 988 w 1532"/>
                <a:gd name="T43" fmla="*/ 1599 h 1694"/>
                <a:gd name="T44" fmla="*/ 1153 w 1532"/>
                <a:gd name="T45" fmla="*/ 1557 h 1694"/>
                <a:gd name="T46" fmla="*/ 1227 w 1532"/>
                <a:gd name="T47" fmla="*/ 1520 h 1694"/>
                <a:gd name="T48" fmla="*/ 1205 w 1532"/>
                <a:gd name="T49" fmla="*/ 1624 h 1694"/>
                <a:gd name="T50" fmla="*/ 1005 w 1532"/>
                <a:gd name="T51" fmla="*/ 1677 h 1694"/>
                <a:gd name="T52" fmla="*/ 773 w 1532"/>
                <a:gd name="T53" fmla="*/ 1694 h 1694"/>
                <a:gd name="T54" fmla="*/ 559 w 1532"/>
                <a:gd name="T55" fmla="*/ 1639 h 1694"/>
                <a:gd name="T56" fmla="*/ 369 w 1532"/>
                <a:gd name="T57" fmla="*/ 1529 h 1694"/>
                <a:gd name="T58" fmla="*/ 219 w 1532"/>
                <a:gd name="T59" fmla="*/ 1340 h 1694"/>
                <a:gd name="T60" fmla="*/ 72 w 1532"/>
                <a:gd name="T61" fmla="*/ 1225 h 1694"/>
                <a:gd name="T62" fmla="*/ 0 w 1532"/>
                <a:gd name="T63" fmla="*/ 946 h 1694"/>
                <a:gd name="T64" fmla="*/ 22 w 1532"/>
                <a:gd name="T65" fmla="*/ 656 h 1694"/>
                <a:gd name="T66" fmla="*/ 75 w 1532"/>
                <a:gd name="T67" fmla="*/ 522 h 1694"/>
                <a:gd name="T68" fmla="*/ 180 w 1532"/>
                <a:gd name="T69" fmla="*/ 434 h 1694"/>
                <a:gd name="T70" fmla="*/ 274 w 1532"/>
                <a:gd name="T71" fmla="*/ 324 h 1694"/>
                <a:gd name="T72" fmla="*/ 439 w 1532"/>
                <a:gd name="T73" fmla="*/ 160 h 1694"/>
                <a:gd name="T74" fmla="*/ 614 w 1532"/>
                <a:gd name="T75" fmla="*/ 50 h 1694"/>
                <a:gd name="T76" fmla="*/ 828 w 1532"/>
                <a:gd name="T77" fmla="*/ 0 h 1694"/>
                <a:gd name="T78" fmla="*/ 988 w 1532"/>
                <a:gd name="T79" fmla="*/ 3 h 1694"/>
                <a:gd name="T80" fmla="*/ 1140 w 1532"/>
                <a:gd name="T81" fmla="*/ 33 h 1694"/>
                <a:gd name="T82" fmla="*/ 1335 w 1532"/>
                <a:gd name="T83" fmla="*/ 112 h 1694"/>
                <a:gd name="T84" fmla="*/ 1460 w 1532"/>
                <a:gd name="T85" fmla="*/ 190 h 1694"/>
                <a:gd name="T86" fmla="*/ 1532 w 1532"/>
                <a:gd name="T87" fmla="*/ 287 h 1694"/>
                <a:gd name="T88" fmla="*/ 1532 w 1532"/>
                <a:gd name="T89" fmla="*/ 287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2" h="1694">
                  <a:moveTo>
                    <a:pt x="1532" y="287"/>
                  </a:moveTo>
                  <a:lnTo>
                    <a:pt x="1497" y="377"/>
                  </a:lnTo>
                  <a:lnTo>
                    <a:pt x="1380" y="260"/>
                  </a:lnTo>
                  <a:lnTo>
                    <a:pt x="1212" y="142"/>
                  </a:lnTo>
                  <a:lnTo>
                    <a:pt x="1008" y="85"/>
                  </a:lnTo>
                  <a:lnTo>
                    <a:pt x="796" y="100"/>
                  </a:lnTo>
                  <a:lnTo>
                    <a:pt x="619" y="145"/>
                  </a:lnTo>
                  <a:lnTo>
                    <a:pt x="494" y="232"/>
                  </a:lnTo>
                  <a:lnTo>
                    <a:pt x="384" y="327"/>
                  </a:lnTo>
                  <a:lnTo>
                    <a:pt x="264" y="452"/>
                  </a:lnTo>
                  <a:lnTo>
                    <a:pt x="189" y="519"/>
                  </a:lnTo>
                  <a:lnTo>
                    <a:pt x="130" y="586"/>
                  </a:lnTo>
                  <a:lnTo>
                    <a:pt x="92" y="754"/>
                  </a:lnTo>
                  <a:lnTo>
                    <a:pt x="90" y="946"/>
                  </a:lnTo>
                  <a:lnTo>
                    <a:pt x="105" y="1088"/>
                  </a:lnTo>
                  <a:lnTo>
                    <a:pt x="157" y="1170"/>
                  </a:lnTo>
                  <a:lnTo>
                    <a:pt x="239" y="1240"/>
                  </a:lnTo>
                  <a:lnTo>
                    <a:pt x="317" y="1365"/>
                  </a:lnTo>
                  <a:lnTo>
                    <a:pt x="441" y="1485"/>
                  </a:lnTo>
                  <a:lnTo>
                    <a:pt x="649" y="1577"/>
                  </a:lnTo>
                  <a:lnTo>
                    <a:pt x="838" y="1604"/>
                  </a:lnTo>
                  <a:lnTo>
                    <a:pt x="988" y="1599"/>
                  </a:lnTo>
                  <a:lnTo>
                    <a:pt x="1153" y="1557"/>
                  </a:lnTo>
                  <a:lnTo>
                    <a:pt x="1227" y="1520"/>
                  </a:lnTo>
                  <a:lnTo>
                    <a:pt x="1205" y="1624"/>
                  </a:lnTo>
                  <a:lnTo>
                    <a:pt x="1005" y="1677"/>
                  </a:lnTo>
                  <a:lnTo>
                    <a:pt x="773" y="1694"/>
                  </a:lnTo>
                  <a:lnTo>
                    <a:pt x="559" y="1639"/>
                  </a:lnTo>
                  <a:lnTo>
                    <a:pt x="369" y="1529"/>
                  </a:lnTo>
                  <a:lnTo>
                    <a:pt x="219" y="1340"/>
                  </a:lnTo>
                  <a:lnTo>
                    <a:pt x="72" y="1225"/>
                  </a:lnTo>
                  <a:lnTo>
                    <a:pt x="0" y="946"/>
                  </a:lnTo>
                  <a:lnTo>
                    <a:pt x="22" y="656"/>
                  </a:lnTo>
                  <a:lnTo>
                    <a:pt x="75" y="522"/>
                  </a:lnTo>
                  <a:lnTo>
                    <a:pt x="180" y="434"/>
                  </a:lnTo>
                  <a:lnTo>
                    <a:pt x="274" y="324"/>
                  </a:lnTo>
                  <a:lnTo>
                    <a:pt x="439" y="160"/>
                  </a:lnTo>
                  <a:lnTo>
                    <a:pt x="614" y="50"/>
                  </a:lnTo>
                  <a:lnTo>
                    <a:pt x="828" y="0"/>
                  </a:lnTo>
                  <a:lnTo>
                    <a:pt x="988" y="3"/>
                  </a:lnTo>
                  <a:lnTo>
                    <a:pt x="1140" y="33"/>
                  </a:lnTo>
                  <a:lnTo>
                    <a:pt x="1335" y="112"/>
                  </a:lnTo>
                  <a:lnTo>
                    <a:pt x="1460" y="190"/>
                  </a:lnTo>
                  <a:lnTo>
                    <a:pt x="1532" y="287"/>
                  </a:lnTo>
                  <a:lnTo>
                    <a:pt x="1532" y="287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9" name="Freeform 117"/>
            <p:cNvSpPr>
              <a:spLocks/>
            </p:cNvSpPr>
            <p:nvPr/>
          </p:nvSpPr>
          <p:spPr bwMode="auto">
            <a:xfrm>
              <a:off x="4263181" y="3022599"/>
              <a:ext cx="2106612" cy="2681287"/>
            </a:xfrm>
            <a:custGeom>
              <a:avLst/>
              <a:gdLst>
                <a:gd name="T0" fmla="*/ 1327 w 1327"/>
                <a:gd name="T1" fmla="*/ 100 h 1689"/>
                <a:gd name="T2" fmla="*/ 1292 w 1327"/>
                <a:gd name="T3" fmla="*/ 180 h 1689"/>
                <a:gd name="T4" fmla="*/ 1138 w 1327"/>
                <a:gd name="T5" fmla="*/ 115 h 1689"/>
                <a:gd name="T6" fmla="*/ 948 w 1327"/>
                <a:gd name="T7" fmla="*/ 77 h 1689"/>
                <a:gd name="T8" fmla="*/ 758 w 1327"/>
                <a:gd name="T9" fmla="*/ 92 h 1689"/>
                <a:gd name="T10" fmla="*/ 589 w 1327"/>
                <a:gd name="T11" fmla="*/ 162 h 1689"/>
                <a:gd name="T12" fmla="*/ 464 w 1327"/>
                <a:gd name="T13" fmla="*/ 242 h 1689"/>
                <a:gd name="T14" fmla="*/ 329 w 1327"/>
                <a:gd name="T15" fmla="*/ 367 h 1689"/>
                <a:gd name="T16" fmla="*/ 254 w 1327"/>
                <a:gd name="T17" fmla="*/ 459 h 1689"/>
                <a:gd name="T18" fmla="*/ 194 w 1327"/>
                <a:gd name="T19" fmla="*/ 507 h 1689"/>
                <a:gd name="T20" fmla="*/ 122 w 1327"/>
                <a:gd name="T21" fmla="*/ 574 h 1689"/>
                <a:gd name="T22" fmla="*/ 95 w 1327"/>
                <a:gd name="T23" fmla="*/ 719 h 1689"/>
                <a:gd name="T24" fmla="*/ 80 w 1327"/>
                <a:gd name="T25" fmla="*/ 923 h 1689"/>
                <a:gd name="T26" fmla="*/ 100 w 1327"/>
                <a:gd name="T27" fmla="*/ 1068 h 1689"/>
                <a:gd name="T28" fmla="*/ 142 w 1327"/>
                <a:gd name="T29" fmla="*/ 1143 h 1689"/>
                <a:gd name="T30" fmla="*/ 209 w 1327"/>
                <a:gd name="T31" fmla="*/ 1215 h 1689"/>
                <a:gd name="T32" fmla="*/ 244 w 1327"/>
                <a:gd name="T33" fmla="*/ 1243 h 1689"/>
                <a:gd name="T34" fmla="*/ 324 w 1327"/>
                <a:gd name="T35" fmla="*/ 1365 h 1689"/>
                <a:gd name="T36" fmla="*/ 444 w 1327"/>
                <a:gd name="T37" fmla="*/ 1475 h 1689"/>
                <a:gd name="T38" fmla="*/ 599 w 1327"/>
                <a:gd name="T39" fmla="*/ 1559 h 1689"/>
                <a:gd name="T40" fmla="*/ 766 w 1327"/>
                <a:gd name="T41" fmla="*/ 1599 h 1689"/>
                <a:gd name="T42" fmla="*/ 948 w 1327"/>
                <a:gd name="T43" fmla="*/ 1602 h 1689"/>
                <a:gd name="T44" fmla="*/ 928 w 1327"/>
                <a:gd name="T45" fmla="*/ 1679 h 1689"/>
                <a:gd name="T46" fmla="*/ 798 w 1327"/>
                <a:gd name="T47" fmla="*/ 1689 h 1689"/>
                <a:gd name="T48" fmla="*/ 596 w 1327"/>
                <a:gd name="T49" fmla="*/ 1639 h 1689"/>
                <a:gd name="T50" fmla="*/ 414 w 1327"/>
                <a:gd name="T51" fmla="*/ 1557 h 1689"/>
                <a:gd name="T52" fmla="*/ 282 w 1327"/>
                <a:gd name="T53" fmla="*/ 1432 h 1689"/>
                <a:gd name="T54" fmla="*/ 212 w 1327"/>
                <a:gd name="T55" fmla="*/ 1327 h 1689"/>
                <a:gd name="T56" fmla="*/ 85 w 1327"/>
                <a:gd name="T57" fmla="*/ 1238 h 1689"/>
                <a:gd name="T58" fmla="*/ 25 w 1327"/>
                <a:gd name="T59" fmla="*/ 1120 h 1689"/>
                <a:gd name="T60" fmla="*/ 0 w 1327"/>
                <a:gd name="T61" fmla="*/ 941 h 1689"/>
                <a:gd name="T62" fmla="*/ 15 w 1327"/>
                <a:gd name="T63" fmla="*/ 681 h 1689"/>
                <a:gd name="T64" fmla="*/ 55 w 1327"/>
                <a:gd name="T65" fmla="*/ 551 h 1689"/>
                <a:gd name="T66" fmla="*/ 115 w 1327"/>
                <a:gd name="T67" fmla="*/ 477 h 1689"/>
                <a:gd name="T68" fmla="*/ 209 w 1327"/>
                <a:gd name="T69" fmla="*/ 409 h 1689"/>
                <a:gd name="T70" fmla="*/ 309 w 1327"/>
                <a:gd name="T71" fmla="*/ 262 h 1689"/>
                <a:gd name="T72" fmla="*/ 524 w 1327"/>
                <a:gd name="T73" fmla="*/ 87 h 1689"/>
                <a:gd name="T74" fmla="*/ 781 w 1327"/>
                <a:gd name="T75" fmla="*/ 8 h 1689"/>
                <a:gd name="T76" fmla="*/ 1000 w 1327"/>
                <a:gd name="T77" fmla="*/ 0 h 1689"/>
                <a:gd name="T78" fmla="*/ 1215 w 1327"/>
                <a:gd name="T79" fmla="*/ 43 h 1689"/>
                <a:gd name="T80" fmla="*/ 1327 w 1327"/>
                <a:gd name="T81" fmla="*/ 100 h 1689"/>
                <a:gd name="T82" fmla="*/ 1327 w 1327"/>
                <a:gd name="T83" fmla="*/ 10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7" h="1689">
                  <a:moveTo>
                    <a:pt x="1327" y="100"/>
                  </a:moveTo>
                  <a:lnTo>
                    <a:pt x="1292" y="180"/>
                  </a:lnTo>
                  <a:lnTo>
                    <a:pt x="1138" y="115"/>
                  </a:lnTo>
                  <a:lnTo>
                    <a:pt x="948" y="77"/>
                  </a:lnTo>
                  <a:lnTo>
                    <a:pt x="758" y="92"/>
                  </a:lnTo>
                  <a:lnTo>
                    <a:pt x="589" y="162"/>
                  </a:lnTo>
                  <a:lnTo>
                    <a:pt x="464" y="242"/>
                  </a:lnTo>
                  <a:lnTo>
                    <a:pt x="329" y="367"/>
                  </a:lnTo>
                  <a:lnTo>
                    <a:pt x="254" y="459"/>
                  </a:lnTo>
                  <a:lnTo>
                    <a:pt x="194" y="507"/>
                  </a:lnTo>
                  <a:lnTo>
                    <a:pt x="122" y="574"/>
                  </a:lnTo>
                  <a:lnTo>
                    <a:pt x="95" y="719"/>
                  </a:lnTo>
                  <a:lnTo>
                    <a:pt x="80" y="923"/>
                  </a:lnTo>
                  <a:lnTo>
                    <a:pt x="100" y="1068"/>
                  </a:lnTo>
                  <a:lnTo>
                    <a:pt x="142" y="1143"/>
                  </a:lnTo>
                  <a:lnTo>
                    <a:pt x="209" y="1215"/>
                  </a:lnTo>
                  <a:lnTo>
                    <a:pt x="244" y="1243"/>
                  </a:lnTo>
                  <a:lnTo>
                    <a:pt x="324" y="1365"/>
                  </a:lnTo>
                  <a:lnTo>
                    <a:pt x="444" y="1475"/>
                  </a:lnTo>
                  <a:lnTo>
                    <a:pt x="599" y="1559"/>
                  </a:lnTo>
                  <a:lnTo>
                    <a:pt x="766" y="1599"/>
                  </a:lnTo>
                  <a:lnTo>
                    <a:pt x="948" y="1602"/>
                  </a:lnTo>
                  <a:lnTo>
                    <a:pt x="928" y="1679"/>
                  </a:lnTo>
                  <a:lnTo>
                    <a:pt x="798" y="1689"/>
                  </a:lnTo>
                  <a:lnTo>
                    <a:pt x="596" y="1639"/>
                  </a:lnTo>
                  <a:lnTo>
                    <a:pt x="414" y="1557"/>
                  </a:lnTo>
                  <a:lnTo>
                    <a:pt x="282" y="1432"/>
                  </a:lnTo>
                  <a:lnTo>
                    <a:pt x="212" y="1327"/>
                  </a:lnTo>
                  <a:lnTo>
                    <a:pt x="85" y="1238"/>
                  </a:lnTo>
                  <a:lnTo>
                    <a:pt x="25" y="1120"/>
                  </a:lnTo>
                  <a:lnTo>
                    <a:pt x="0" y="941"/>
                  </a:lnTo>
                  <a:lnTo>
                    <a:pt x="15" y="681"/>
                  </a:lnTo>
                  <a:lnTo>
                    <a:pt x="55" y="551"/>
                  </a:lnTo>
                  <a:lnTo>
                    <a:pt x="115" y="477"/>
                  </a:lnTo>
                  <a:lnTo>
                    <a:pt x="209" y="409"/>
                  </a:lnTo>
                  <a:lnTo>
                    <a:pt x="309" y="262"/>
                  </a:lnTo>
                  <a:lnTo>
                    <a:pt x="524" y="87"/>
                  </a:lnTo>
                  <a:lnTo>
                    <a:pt x="781" y="8"/>
                  </a:lnTo>
                  <a:lnTo>
                    <a:pt x="1000" y="0"/>
                  </a:lnTo>
                  <a:lnTo>
                    <a:pt x="1215" y="43"/>
                  </a:lnTo>
                  <a:lnTo>
                    <a:pt x="1327" y="100"/>
                  </a:lnTo>
                  <a:lnTo>
                    <a:pt x="1327" y="10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0" name="Freeform 118"/>
            <p:cNvSpPr>
              <a:spLocks/>
            </p:cNvSpPr>
            <p:nvPr/>
          </p:nvSpPr>
          <p:spPr bwMode="auto">
            <a:xfrm>
              <a:off x="4271119" y="3003549"/>
              <a:ext cx="1651000" cy="2673350"/>
            </a:xfrm>
            <a:custGeom>
              <a:avLst/>
              <a:gdLst>
                <a:gd name="T0" fmla="*/ 1040 w 1040"/>
                <a:gd name="T1" fmla="*/ 27 h 1684"/>
                <a:gd name="T2" fmla="*/ 1033 w 1040"/>
                <a:gd name="T3" fmla="*/ 97 h 1684"/>
                <a:gd name="T4" fmla="*/ 848 w 1040"/>
                <a:gd name="T5" fmla="*/ 94 h 1684"/>
                <a:gd name="T6" fmla="*/ 691 w 1040"/>
                <a:gd name="T7" fmla="*/ 134 h 1684"/>
                <a:gd name="T8" fmla="*/ 546 w 1040"/>
                <a:gd name="T9" fmla="*/ 199 h 1684"/>
                <a:gd name="T10" fmla="*/ 436 w 1040"/>
                <a:gd name="T11" fmla="*/ 279 h 1684"/>
                <a:gd name="T12" fmla="*/ 337 w 1040"/>
                <a:gd name="T13" fmla="*/ 364 h 1684"/>
                <a:gd name="T14" fmla="*/ 212 w 1040"/>
                <a:gd name="T15" fmla="*/ 496 h 1684"/>
                <a:gd name="T16" fmla="*/ 130 w 1040"/>
                <a:gd name="T17" fmla="*/ 583 h 1684"/>
                <a:gd name="T18" fmla="*/ 97 w 1040"/>
                <a:gd name="T19" fmla="*/ 693 h 1684"/>
                <a:gd name="T20" fmla="*/ 77 w 1040"/>
                <a:gd name="T21" fmla="*/ 840 h 1684"/>
                <a:gd name="T22" fmla="*/ 80 w 1040"/>
                <a:gd name="T23" fmla="*/ 1023 h 1684"/>
                <a:gd name="T24" fmla="*/ 110 w 1040"/>
                <a:gd name="T25" fmla="*/ 1105 h 1684"/>
                <a:gd name="T26" fmla="*/ 152 w 1040"/>
                <a:gd name="T27" fmla="*/ 1190 h 1684"/>
                <a:gd name="T28" fmla="*/ 232 w 1040"/>
                <a:gd name="T29" fmla="*/ 1252 h 1684"/>
                <a:gd name="T30" fmla="*/ 282 w 1040"/>
                <a:gd name="T31" fmla="*/ 1332 h 1684"/>
                <a:gd name="T32" fmla="*/ 399 w 1040"/>
                <a:gd name="T33" fmla="*/ 1454 h 1684"/>
                <a:gd name="T34" fmla="*/ 526 w 1040"/>
                <a:gd name="T35" fmla="*/ 1536 h 1684"/>
                <a:gd name="T36" fmla="*/ 686 w 1040"/>
                <a:gd name="T37" fmla="*/ 1596 h 1684"/>
                <a:gd name="T38" fmla="*/ 721 w 1040"/>
                <a:gd name="T39" fmla="*/ 1604 h 1684"/>
                <a:gd name="T40" fmla="*/ 691 w 1040"/>
                <a:gd name="T41" fmla="*/ 1684 h 1684"/>
                <a:gd name="T42" fmla="*/ 551 w 1040"/>
                <a:gd name="T43" fmla="*/ 1636 h 1684"/>
                <a:gd name="T44" fmla="*/ 424 w 1040"/>
                <a:gd name="T45" fmla="*/ 1559 h 1684"/>
                <a:gd name="T46" fmla="*/ 284 w 1040"/>
                <a:gd name="T47" fmla="*/ 1459 h 1684"/>
                <a:gd name="T48" fmla="*/ 209 w 1040"/>
                <a:gd name="T49" fmla="*/ 1344 h 1684"/>
                <a:gd name="T50" fmla="*/ 95 w 1040"/>
                <a:gd name="T51" fmla="*/ 1255 h 1684"/>
                <a:gd name="T52" fmla="*/ 10 w 1040"/>
                <a:gd name="T53" fmla="*/ 1085 h 1684"/>
                <a:gd name="T54" fmla="*/ 0 w 1040"/>
                <a:gd name="T55" fmla="*/ 903 h 1684"/>
                <a:gd name="T56" fmla="*/ 17 w 1040"/>
                <a:gd name="T57" fmla="*/ 648 h 1684"/>
                <a:gd name="T58" fmla="*/ 87 w 1040"/>
                <a:gd name="T59" fmla="*/ 506 h 1684"/>
                <a:gd name="T60" fmla="*/ 184 w 1040"/>
                <a:gd name="T61" fmla="*/ 439 h 1684"/>
                <a:gd name="T62" fmla="*/ 284 w 1040"/>
                <a:gd name="T63" fmla="*/ 304 h 1684"/>
                <a:gd name="T64" fmla="*/ 466 w 1040"/>
                <a:gd name="T65" fmla="*/ 134 h 1684"/>
                <a:gd name="T66" fmla="*/ 674 w 1040"/>
                <a:gd name="T67" fmla="*/ 32 h 1684"/>
                <a:gd name="T68" fmla="*/ 863 w 1040"/>
                <a:gd name="T69" fmla="*/ 0 h 1684"/>
                <a:gd name="T70" fmla="*/ 1040 w 1040"/>
                <a:gd name="T71" fmla="*/ 27 h 1684"/>
                <a:gd name="T72" fmla="*/ 1040 w 1040"/>
                <a:gd name="T73" fmla="*/ 27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0" h="1684">
                  <a:moveTo>
                    <a:pt x="1040" y="27"/>
                  </a:moveTo>
                  <a:lnTo>
                    <a:pt x="1033" y="97"/>
                  </a:lnTo>
                  <a:lnTo>
                    <a:pt x="848" y="94"/>
                  </a:lnTo>
                  <a:lnTo>
                    <a:pt x="691" y="134"/>
                  </a:lnTo>
                  <a:lnTo>
                    <a:pt x="546" y="199"/>
                  </a:lnTo>
                  <a:lnTo>
                    <a:pt x="436" y="279"/>
                  </a:lnTo>
                  <a:lnTo>
                    <a:pt x="337" y="364"/>
                  </a:lnTo>
                  <a:lnTo>
                    <a:pt x="212" y="496"/>
                  </a:lnTo>
                  <a:lnTo>
                    <a:pt x="130" y="583"/>
                  </a:lnTo>
                  <a:lnTo>
                    <a:pt x="97" y="693"/>
                  </a:lnTo>
                  <a:lnTo>
                    <a:pt x="77" y="840"/>
                  </a:lnTo>
                  <a:lnTo>
                    <a:pt x="80" y="1023"/>
                  </a:lnTo>
                  <a:lnTo>
                    <a:pt x="110" y="1105"/>
                  </a:lnTo>
                  <a:lnTo>
                    <a:pt x="152" y="1190"/>
                  </a:lnTo>
                  <a:lnTo>
                    <a:pt x="232" y="1252"/>
                  </a:lnTo>
                  <a:lnTo>
                    <a:pt x="282" y="1332"/>
                  </a:lnTo>
                  <a:lnTo>
                    <a:pt x="399" y="1454"/>
                  </a:lnTo>
                  <a:lnTo>
                    <a:pt x="526" y="1536"/>
                  </a:lnTo>
                  <a:lnTo>
                    <a:pt x="686" y="1596"/>
                  </a:lnTo>
                  <a:lnTo>
                    <a:pt x="721" y="1604"/>
                  </a:lnTo>
                  <a:lnTo>
                    <a:pt x="691" y="1684"/>
                  </a:lnTo>
                  <a:lnTo>
                    <a:pt x="551" y="1636"/>
                  </a:lnTo>
                  <a:lnTo>
                    <a:pt x="424" y="1559"/>
                  </a:lnTo>
                  <a:lnTo>
                    <a:pt x="284" y="1459"/>
                  </a:lnTo>
                  <a:lnTo>
                    <a:pt x="209" y="1344"/>
                  </a:lnTo>
                  <a:lnTo>
                    <a:pt x="95" y="1255"/>
                  </a:lnTo>
                  <a:lnTo>
                    <a:pt x="10" y="1085"/>
                  </a:lnTo>
                  <a:lnTo>
                    <a:pt x="0" y="903"/>
                  </a:lnTo>
                  <a:lnTo>
                    <a:pt x="17" y="648"/>
                  </a:lnTo>
                  <a:lnTo>
                    <a:pt x="87" y="506"/>
                  </a:lnTo>
                  <a:lnTo>
                    <a:pt x="184" y="439"/>
                  </a:lnTo>
                  <a:lnTo>
                    <a:pt x="284" y="304"/>
                  </a:lnTo>
                  <a:lnTo>
                    <a:pt x="466" y="134"/>
                  </a:lnTo>
                  <a:lnTo>
                    <a:pt x="674" y="32"/>
                  </a:lnTo>
                  <a:lnTo>
                    <a:pt x="863" y="0"/>
                  </a:lnTo>
                  <a:lnTo>
                    <a:pt x="1040" y="27"/>
                  </a:lnTo>
                  <a:lnTo>
                    <a:pt x="1040" y="27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1" name="Freeform 119"/>
            <p:cNvSpPr>
              <a:spLocks/>
            </p:cNvSpPr>
            <p:nvPr/>
          </p:nvSpPr>
          <p:spPr bwMode="auto">
            <a:xfrm>
              <a:off x="4279056" y="3038474"/>
              <a:ext cx="1223962" cy="2527300"/>
            </a:xfrm>
            <a:custGeom>
              <a:avLst/>
              <a:gdLst>
                <a:gd name="T0" fmla="*/ 771 w 771"/>
                <a:gd name="T1" fmla="*/ 0 h 1592"/>
                <a:gd name="T2" fmla="*/ 768 w 771"/>
                <a:gd name="T3" fmla="*/ 90 h 1592"/>
                <a:gd name="T4" fmla="*/ 639 w 771"/>
                <a:gd name="T5" fmla="*/ 122 h 1592"/>
                <a:gd name="T6" fmla="*/ 506 w 771"/>
                <a:gd name="T7" fmla="*/ 200 h 1592"/>
                <a:gd name="T8" fmla="*/ 392 w 771"/>
                <a:gd name="T9" fmla="*/ 294 h 1592"/>
                <a:gd name="T10" fmla="*/ 312 w 771"/>
                <a:gd name="T11" fmla="*/ 379 h 1592"/>
                <a:gd name="T12" fmla="*/ 222 w 771"/>
                <a:gd name="T13" fmla="*/ 462 h 1592"/>
                <a:gd name="T14" fmla="*/ 137 w 771"/>
                <a:gd name="T15" fmla="*/ 539 h 1592"/>
                <a:gd name="T16" fmla="*/ 105 w 771"/>
                <a:gd name="T17" fmla="*/ 624 h 1592"/>
                <a:gd name="T18" fmla="*/ 70 w 771"/>
                <a:gd name="T19" fmla="*/ 778 h 1592"/>
                <a:gd name="T20" fmla="*/ 72 w 771"/>
                <a:gd name="T21" fmla="*/ 926 h 1592"/>
                <a:gd name="T22" fmla="*/ 92 w 771"/>
                <a:gd name="T23" fmla="*/ 1030 h 1592"/>
                <a:gd name="T24" fmla="*/ 120 w 771"/>
                <a:gd name="T25" fmla="*/ 1115 h 1592"/>
                <a:gd name="T26" fmla="*/ 177 w 771"/>
                <a:gd name="T27" fmla="*/ 1203 h 1592"/>
                <a:gd name="T28" fmla="*/ 242 w 771"/>
                <a:gd name="T29" fmla="*/ 1245 h 1592"/>
                <a:gd name="T30" fmla="*/ 289 w 771"/>
                <a:gd name="T31" fmla="*/ 1322 h 1592"/>
                <a:gd name="T32" fmla="*/ 367 w 771"/>
                <a:gd name="T33" fmla="*/ 1407 h 1592"/>
                <a:gd name="T34" fmla="*/ 471 w 771"/>
                <a:gd name="T35" fmla="*/ 1495 h 1592"/>
                <a:gd name="T36" fmla="*/ 526 w 771"/>
                <a:gd name="T37" fmla="*/ 1519 h 1592"/>
                <a:gd name="T38" fmla="*/ 486 w 771"/>
                <a:gd name="T39" fmla="*/ 1592 h 1592"/>
                <a:gd name="T40" fmla="*/ 352 w 771"/>
                <a:gd name="T41" fmla="*/ 1502 h 1592"/>
                <a:gd name="T42" fmla="*/ 247 w 771"/>
                <a:gd name="T43" fmla="*/ 1380 h 1592"/>
                <a:gd name="T44" fmla="*/ 207 w 771"/>
                <a:gd name="T45" fmla="*/ 1325 h 1592"/>
                <a:gd name="T46" fmla="*/ 62 w 771"/>
                <a:gd name="T47" fmla="*/ 1193 h 1592"/>
                <a:gd name="T48" fmla="*/ 5 w 771"/>
                <a:gd name="T49" fmla="*/ 1023 h 1592"/>
                <a:gd name="T50" fmla="*/ 0 w 771"/>
                <a:gd name="T51" fmla="*/ 791 h 1592"/>
                <a:gd name="T52" fmla="*/ 15 w 771"/>
                <a:gd name="T53" fmla="*/ 644 h 1592"/>
                <a:gd name="T54" fmla="*/ 37 w 771"/>
                <a:gd name="T55" fmla="*/ 536 h 1592"/>
                <a:gd name="T56" fmla="*/ 112 w 771"/>
                <a:gd name="T57" fmla="*/ 457 h 1592"/>
                <a:gd name="T58" fmla="*/ 217 w 771"/>
                <a:gd name="T59" fmla="*/ 362 h 1592"/>
                <a:gd name="T60" fmla="*/ 324 w 771"/>
                <a:gd name="T61" fmla="*/ 240 h 1592"/>
                <a:gd name="T62" fmla="*/ 431 w 771"/>
                <a:gd name="T63" fmla="*/ 147 h 1592"/>
                <a:gd name="T64" fmla="*/ 601 w 771"/>
                <a:gd name="T65" fmla="*/ 40 h 1592"/>
                <a:gd name="T66" fmla="*/ 771 w 771"/>
                <a:gd name="T67" fmla="*/ 0 h 1592"/>
                <a:gd name="T68" fmla="*/ 771 w 771"/>
                <a:gd name="T6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1592">
                  <a:moveTo>
                    <a:pt x="771" y="0"/>
                  </a:moveTo>
                  <a:lnTo>
                    <a:pt x="768" y="90"/>
                  </a:lnTo>
                  <a:lnTo>
                    <a:pt x="639" y="122"/>
                  </a:lnTo>
                  <a:lnTo>
                    <a:pt x="506" y="200"/>
                  </a:lnTo>
                  <a:lnTo>
                    <a:pt x="392" y="294"/>
                  </a:lnTo>
                  <a:lnTo>
                    <a:pt x="312" y="379"/>
                  </a:lnTo>
                  <a:lnTo>
                    <a:pt x="222" y="462"/>
                  </a:lnTo>
                  <a:lnTo>
                    <a:pt x="137" y="539"/>
                  </a:lnTo>
                  <a:lnTo>
                    <a:pt x="105" y="624"/>
                  </a:lnTo>
                  <a:lnTo>
                    <a:pt x="70" y="778"/>
                  </a:lnTo>
                  <a:lnTo>
                    <a:pt x="72" y="926"/>
                  </a:lnTo>
                  <a:lnTo>
                    <a:pt x="92" y="1030"/>
                  </a:lnTo>
                  <a:lnTo>
                    <a:pt x="120" y="1115"/>
                  </a:lnTo>
                  <a:lnTo>
                    <a:pt x="177" y="1203"/>
                  </a:lnTo>
                  <a:lnTo>
                    <a:pt x="242" y="1245"/>
                  </a:lnTo>
                  <a:lnTo>
                    <a:pt x="289" y="1322"/>
                  </a:lnTo>
                  <a:lnTo>
                    <a:pt x="367" y="1407"/>
                  </a:lnTo>
                  <a:lnTo>
                    <a:pt x="471" y="1495"/>
                  </a:lnTo>
                  <a:lnTo>
                    <a:pt x="526" y="1519"/>
                  </a:lnTo>
                  <a:lnTo>
                    <a:pt x="486" y="1592"/>
                  </a:lnTo>
                  <a:lnTo>
                    <a:pt x="352" y="1502"/>
                  </a:lnTo>
                  <a:lnTo>
                    <a:pt x="247" y="1380"/>
                  </a:lnTo>
                  <a:lnTo>
                    <a:pt x="207" y="1325"/>
                  </a:lnTo>
                  <a:lnTo>
                    <a:pt x="62" y="1193"/>
                  </a:lnTo>
                  <a:lnTo>
                    <a:pt x="5" y="1023"/>
                  </a:lnTo>
                  <a:lnTo>
                    <a:pt x="0" y="791"/>
                  </a:lnTo>
                  <a:lnTo>
                    <a:pt x="15" y="644"/>
                  </a:lnTo>
                  <a:lnTo>
                    <a:pt x="37" y="536"/>
                  </a:lnTo>
                  <a:lnTo>
                    <a:pt x="112" y="457"/>
                  </a:lnTo>
                  <a:lnTo>
                    <a:pt x="217" y="362"/>
                  </a:lnTo>
                  <a:lnTo>
                    <a:pt x="324" y="240"/>
                  </a:lnTo>
                  <a:lnTo>
                    <a:pt x="431" y="147"/>
                  </a:lnTo>
                  <a:lnTo>
                    <a:pt x="601" y="40"/>
                  </a:lnTo>
                  <a:lnTo>
                    <a:pt x="771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2" name="Freeform 120"/>
            <p:cNvSpPr>
              <a:spLocks/>
            </p:cNvSpPr>
            <p:nvPr/>
          </p:nvSpPr>
          <p:spPr bwMode="auto">
            <a:xfrm>
              <a:off x="4266356" y="3181349"/>
              <a:ext cx="820737" cy="2233612"/>
            </a:xfrm>
            <a:custGeom>
              <a:avLst/>
              <a:gdLst>
                <a:gd name="T0" fmla="*/ 494 w 517"/>
                <a:gd name="T1" fmla="*/ 0 h 1407"/>
                <a:gd name="T2" fmla="*/ 517 w 517"/>
                <a:gd name="T3" fmla="*/ 117 h 1407"/>
                <a:gd name="T4" fmla="*/ 382 w 517"/>
                <a:gd name="T5" fmla="*/ 224 h 1407"/>
                <a:gd name="T6" fmla="*/ 250 w 517"/>
                <a:gd name="T7" fmla="*/ 357 h 1407"/>
                <a:gd name="T8" fmla="*/ 175 w 517"/>
                <a:gd name="T9" fmla="*/ 424 h 1407"/>
                <a:gd name="T10" fmla="*/ 103 w 517"/>
                <a:gd name="T11" fmla="*/ 529 h 1407"/>
                <a:gd name="T12" fmla="*/ 75 w 517"/>
                <a:gd name="T13" fmla="*/ 751 h 1407"/>
                <a:gd name="T14" fmla="*/ 90 w 517"/>
                <a:gd name="T15" fmla="*/ 918 h 1407"/>
                <a:gd name="T16" fmla="*/ 128 w 517"/>
                <a:gd name="T17" fmla="*/ 1030 h 1407"/>
                <a:gd name="T18" fmla="*/ 202 w 517"/>
                <a:gd name="T19" fmla="*/ 1113 h 1407"/>
                <a:gd name="T20" fmla="*/ 247 w 517"/>
                <a:gd name="T21" fmla="*/ 1153 h 1407"/>
                <a:gd name="T22" fmla="*/ 325 w 517"/>
                <a:gd name="T23" fmla="*/ 1265 h 1407"/>
                <a:gd name="T24" fmla="*/ 407 w 517"/>
                <a:gd name="T25" fmla="*/ 1347 h 1407"/>
                <a:gd name="T26" fmla="*/ 352 w 517"/>
                <a:gd name="T27" fmla="*/ 1407 h 1407"/>
                <a:gd name="T28" fmla="*/ 297 w 517"/>
                <a:gd name="T29" fmla="*/ 1335 h 1407"/>
                <a:gd name="T30" fmla="*/ 222 w 517"/>
                <a:gd name="T31" fmla="*/ 1232 h 1407"/>
                <a:gd name="T32" fmla="*/ 118 w 517"/>
                <a:gd name="T33" fmla="*/ 1165 h 1407"/>
                <a:gd name="T34" fmla="*/ 35 w 517"/>
                <a:gd name="T35" fmla="*/ 1048 h 1407"/>
                <a:gd name="T36" fmla="*/ 0 w 517"/>
                <a:gd name="T37" fmla="*/ 868 h 1407"/>
                <a:gd name="T38" fmla="*/ 0 w 517"/>
                <a:gd name="T39" fmla="*/ 676 h 1407"/>
                <a:gd name="T40" fmla="*/ 28 w 517"/>
                <a:gd name="T41" fmla="*/ 496 h 1407"/>
                <a:gd name="T42" fmla="*/ 98 w 517"/>
                <a:gd name="T43" fmla="*/ 384 h 1407"/>
                <a:gd name="T44" fmla="*/ 197 w 517"/>
                <a:gd name="T45" fmla="*/ 324 h 1407"/>
                <a:gd name="T46" fmla="*/ 265 w 517"/>
                <a:gd name="T47" fmla="*/ 224 h 1407"/>
                <a:gd name="T48" fmla="*/ 375 w 517"/>
                <a:gd name="T49" fmla="*/ 87 h 1407"/>
                <a:gd name="T50" fmla="*/ 494 w 517"/>
                <a:gd name="T51" fmla="*/ 0 h 1407"/>
                <a:gd name="T52" fmla="*/ 494 w 517"/>
                <a:gd name="T53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7" h="1407">
                  <a:moveTo>
                    <a:pt x="494" y="0"/>
                  </a:moveTo>
                  <a:lnTo>
                    <a:pt x="517" y="117"/>
                  </a:lnTo>
                  <a:lnTo>
                    <a:pt x="382" y="224"/>
                  </a:lnTo>
                  <a:lnTo>
                    <a:pt x="250" y="357"/>
                  </a:lnTo>
                  <a:lnTo>
                    <a:pt x="175" y="424"/>
                  </a:lnTo>
                  <a:lnTo>
                    <a:pt x="103" y="529"/>
                  </a:lnTo>
                  <a:lnTo>
                    <a:pt x="75" y="751"/>
                  </a:lnTo>
                  <a:lnTo>
                    <a:pt x="90" y="918"/>
                  </a:lnTo>
                  <a:lnTo>
                    <a:pt x="128" y="1030"/>
                  </a:lnTo>
                  <a:lnTo>
                    <a:pt x="202" y="1113"/>
                  </a:lnTo>
                  <a:lnTo>
                    <a:pt x="247" y="1153"/>
                  </a:lnTo>
                  <a:lnTo>
                    <a:pt x="325" y="1265"/>
                  </a:lnTo>
                  <a:lnTo>
                    <a:pt x="407" y="1347"/>
                  </a:lnTo>
                  <a:lnTo>
                    <a:pt x="352" y="1407"/>
                  </a:lnTo>
                  <a:lnTo>
                    <a:pt x="297" y="1335"/>
                  </a:lnTo>
                  <a:lnTo>
                    <a:pt x="222" y="1232"/>
                  </a:lnTo>
                  <a:lnTo>
                    <a:pt x="118" y="1165"/>
                  </a:lnTo>
                  <a:lnTo>
                    <a:pt x="35" y="1048"/>
                  </a:lnTo>
                  <a:lnTo>
                    <a:pt x="0" y="868"/>
                  </a:lnTo>
                  <a:lnTo>
                    <a:pt x="0" y="676"/>
                  </a:lnTo>
                  <a:lnTo>
                    <a:pt x="28" y="496"/>
                  </a:lnTo>
                  <a:lnTo>
                    <a:pt x="98" y="384"/>
                  </a:lnTo>
                  <a:lnTo>
                    <a:pt x="197" y="324"/>
                  </a:lnTo>
                  <a:lnTo>
                    <a:pt x="265" y="224"/>
                  </a:lnTo>
                  <a:lnTo>
                    <a:pt x="375" y="87"/>
                  </a:lnTo>
                  <a:lnTo>
                    <a:pt x="494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3" name="Freeform 121"/>
            <p:cNvSpPr>
              <a:spLocks/>
            </p:cNvSpPr>
            <p:nvPr/>
          </p:nvSpPr>
          <p:spPr bwMode="auto">
            <a:xfrm>
              <a:off x="4274294" y="3482974"/>
              <a:ext cx="531812" cy="1825625"/>
            </a:xfrm>
            <a:custGeom>
              <a:avLst/>
              <a:gdLst>
                <a:gd name="T0" fmla="*/ 275 w 335"/>
                <a:gd name="T1" fmla="*/ 0 h 1150"/>
                <a:gd name="T2" fmla="*/ 302 w 335"/>
                <a:gd name="T3" fmla="*/ 99 h 1150"/>
                <a:gd name="T4" fmla="*/ 245 w 335"/>
                <a:gd name="T5" fmla="*/ 177 h 1150"/>
                <a:gd name="T6" fmla="*/ 155 w 335"/>
                <a:gd name="T7" fmla="*/ 247 h 1150"/>
                <a:gd name="T8" fmla="*/ 88 w 335"/>
                <a:gd name="T9" fmla="*/ 359 h 1150"/>
                <a:gd name="T10" fmla="*/ 73 w 335"/>
                <a:gd name="T11" fmla="*/ 583 h 1150"/>
                <a:gd name="T12" fmla="*/ 95 w 335"/>
                <a:gd name="T13" fmla="*/ 750 h 1150"/>
                <a:gd name="T14" fmla="*/ 125 w 335"/>
                <a:gd name="T15" fmla="*/ 848 h 1150"/>
                <a:gd name="T16" fmla="*/ 190 w 335"/>
                <a:gd name="T17" fmla="*/ 918 h 1150"/>
                <a:gd name="T18" fmla="*/ 242 w 335"/>
                <a:gd name="T19" fmla="*/ 963 h 1150"/>
                <a:gd name="T20" fmla="*/ 297 w 335"/>
                <a:gd name="T21" fmla="*/ 1057 h 1150"/>
                <a:gd name="T22" fmla="*/ 335 w 335"/>
                <a:gd name="T23" fmla="*/ 1095 h 1150"/>
                <a:gd name="T24" fmla="*/ 280 w 335"/>
                <a:gd name="T25" fmla="*/ 1150 h 1150"/>
                <a:gd name="T26" fmla="*/ 215 w 335"/>
                <a:gd name="T27" fmla="*/ 1042 h 1150"/>
                <a:gd name="T28" fmla="*/ 125 w 335"/>
                <a:gd name="T29" fmla="*/ 990 h 1150"/>
                <a:gd name="T30" fmla="*/ 40 w 335"/>
                <a:gd name="T31" fmla="*/ 865 h 1150"/>
                <a:gd name="T32" fmla="*/ 0 w 335"/>
                <a:gd name="T33" fmla="*/ 688 h 1150"/>
                <a:gd name="T34" fmla="*/ 3 w 335"/>
                <a:gd name="T35" fmla="*/ 421 h 1150"/>
                <a:gd name="T36" fmla="*/ 30 w 335"/>
                <a:gd name="T37" fmla="*/ 289 h 1150"/>
                <a:gd name="T38" fmla="*/ 108 w 335"/>
                <a:gd name="T39" fmla="*/ 187 h 1150"/>
                <a:gd name="T40" fmla="*/ 200 w 335"/>
                <a:gd name="T41" fmla="*/ 112 h 1150"/>
                <a:gd name="T42" fmla="*/ 275 w 335"/>
                <a:gd name="T43" fmla="*/ 0 h 1150"/>
                <a:gd name="T44" fmla="*/ 275 w 335"/>
                <a:gd name="T45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5" h="1150">
                  <a:moveTo>
                    <a:pt x="275" y="0"/>
                  </a:moveTo>
                  <a:lnTo>
                    <a:pt x="302" y="99"/>
                  </a:lnTo>
                  <a:lnTo>
                    <a:pt x="245" y="177"/>
                  </a:lnTo>
                  <a:lnTo>
                    <a:pt x="155" y="247"/>
                  </a:lnTo>
                  <a:lnTo>
                    <a:pt x="88" y="359"/>
                  </a:lnTo>
                  <a:lnTo>
                    <a:pt x="73" y="583"/>
                  </a:lnTo>
                  <a:lnTo>
                    <a:pt x="95" y="750"/>
                  </a:lnTo>
                  <a:lnTo>
                    <a:pt x="125" y="848"/>
                  </a:lnTo>
                  <a:lnTo>
                    <a:pt x="190" y="918"/>
                  </a:lnTo>
                  <a:lnTo>
                    <a:pt x="242" y="963"/>
                  </a:lnTo>
                  <a:lnTo>
                    <a:pt x="297" y="1057"/>
                  </a:lnTo>
                  <a:lnTo>
                    <a:pt x="335" y="1095"/>
                  </a:lnTo>
                  <a:lnTo>
                    <a:pt x="280" y="1150"/>
                  </a:lnTo>
                  <a:lnTo>
                    <a:pt x="215" y="1042"/>
                  </a:lnTo>
                  <a:lnTo>
                    <a:pt x="125" y="990"/>
                  </a:lnTo>
                  <a:lnTo>
                    <a:pt x="40" y="865"/>
                  </a:lnTo>
                  <a:lnTo>
                    <a:pt x="0" y="688"/>
                  </a:lnTo>
                  <a:lnTo>
                    <a:pt x="3" y="421"/>
                  </a:lnTo>
                  <a:lnTo>
                    <a:pt x="30" y="289"/>
                  </a:lnTo>
                  <a:lnTo>
                    <a:pt x="108" y="187"/>
                  </a:lnTo>
                  <a:lnTo>
                    <a:pt x="200" y="112"/>
                  </a:lnTo>
                  <a:lnTo>
                    <a:pt x="275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4" name="Freeform 122"/>
            <p:cNvSpPr>
              <a:spLocks/>
            </p:cNvSpPr>
            <p:nvPr/>
          </p:nvSpPr>
          <p:spPr bwMode="auto">
            <a:xfrm>
              <a:off x="4266356" y="3803649"/>
              <a:ext cx="341312" cy="1298575"/>
            </a:xfrm>
            <a:custGeom>
              <a:avLst/>
              <a:gdLst>
                <a:gd name="T0" fmla="*/ 83 w 215"/>
                <a:gd name="T1" fmla="*/ 0 h 818"/>
                <a:gd name="T2" fmla="*/ 138 w 215"/>
                <a:gd name="T3" fmla="*/ 79 h 818"/>
                <a:gd name="T4" fmla="*/ 90 w 215"/>
                <a:gd name="T5" fmla="*/ 239 h 818"/>
                <a:gd name="T6" fmla="*/ 83 w 215"/>
                <a:gd name="T7" fmla="*/ 449 h 818"/>
                <a:gd name="T8" fmla="*/ 100 w 215"/>
                <a:gd name="T9" fmla="*/ 598 h 818"/>
                <a:gd name="T10" fmla="*/ 140 w 215"/>
                <a:gd name="T11" fmla="*/ 653 h 818"/>
                <a:gd name="T12" fmla="*/ 215 w 215"/>
                <a:gd name="T13" fmla="*/ 726 h 818"/>
                <a:gd name="T14" fmla="*/ 195 w 215"/>
                <a:gd name="T15" fmla="*/ 818 h 818"/>
                <a:gd name="T16" fmla="*/ 113 w 215"/>
                <a:gd name="T17" fmla="*/ 773 h 818"/>
                <a:gd name="T18" fmla="*/ 25 w 215"/>
                <a:gd name="T19" fmla="*/ 603 h 818"/>
                <a:gd name="T20" fmla="*/ 5 w 215"/>
                <a:gd name="T21" fmla="*/ 469 h 818"/>
                <a:gd name="T22" fmla="*/ 0 w 215"/>
                <a:gd name="T23" fmla="*/ 257 h 818"/>
                <a:gd name="T24" fmla="*/ 45 w 215"/>
                <a:gd name="T25" fmla="*/ 77 h 818"/>
                <a:gd name="T26" fmla="*/ 83 w 215"/>
                <a:gd name="T27" fmla="*/ 0 h 818"/>
                <a:gd name="T28" fmla="*/ 83 w 215"/>
                <a:gd name="T2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" h="818">
                  <a:moveTo>
                    <a:pt x="83" y="0"/>
                  </a:moveTo>
                  <a:lnTo>
                    <a:pt x="138" y="79"/>
                  </a:lnTo>
                  <a:lnTo>
                    <a:pt x="90" y="239"/>
                  </a:lnTo>
                  <a:lnTo>
                    <a:pt x="83" y="449"/>
                  </a:lnTo>
                  <a:lnTo>
                    <a:pt x="100" y="598"/>
                  </a:lnTo>
                  <a:lnTo>
                    <a:pt x="140" y="653"/>
                  </a:lnTo>
                  <a:lnTo>
                    <a:pt x="215" y="726"/>
                  </a:lnTo>
                  <a:lnTo>
                    <a:pt x="195" y="818"/>
                  </a:lnTo>
                  <a:lnTo>
                    <a:pt x="113" y="773"/>
                  </a:lnTo>
                  <a:lnTo>
                    <a:pt x="25" y="603"/>
                  </a:lnTo>
                  <a:lnTo>
                    <a:pt x="5" y="469"/>
                  </a:lnTo>
                  <a:lnTo>
                    <a:pt x="0" y="257"/>
                  </a:lnTo>
                  <a:lnTo>
                    <a:pt x="45" y="7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5" name="Freeform 123"/>
            <p:cNvSpPr>
              <a:spLocks/>
            </p:cNvSpPr>
            <p:nvPr/>
          </p:nvSpPr>
          <p:spPr bwMode="auto">
            <a:xfrm>
              <a:off x="4226669" y="2963861"/>
              <a:ext cx="3067050" cy="2771775"/>
            </a:xfrm>
            <a:custGeom>
              <a:avLst/>
              <a:gdLst>
                <a:gd name="T0" fmla="*/ 1842 w 1932"/>
                <a:gd name="T1" fmla="*/ 885 h 1746"/>
                <a:gd name="T2" fmla="*/ 1777 w 1932"/>
                <a:gd name="T3" fmla="*/ 796 h 1746"/>
                <a:gd name="T4" fmla="*/ 1752 w 1932"/>
                <a:gd name="T5" fmla="*/ 663 h 1746"/>
                <a:gd name="T6" fmla="*/ 1680 w 1932"/>
                <a:gd name="T7" fmla="*/ 456 h 1746"/>
                <a:gd name="T8" fmla="*/ 1525 w 1932"/>
                <a:gd name="T9" fmla="*/ 237 h 1746"/>
                <a:gd name="T10" fmla="*/ 1255 w 1932"/>
                <a:gd name="T11" fmla="*/ 62 h 1746"/>
                <a:gd name="T12" fmla="*/ 906 w 1932"/>
                <a:gd name="T13" fmla="*/ 0 h 1746"/>
                <a:gd name="T14" fmla="*/ 624 w 1932"/>
                <a:gd name="T15" fmla="*/ 57 h 1746"/>
                <a:gd name="T16" fmla="*/ 410 w 1932"/>
                <a:gd name="T17" fmla="*/ 189 h 1746"/>
                <a:gd name="T18" fmla="*/ 270 w 1932"/>
                <a:gd name="T19" fmla="*/ 344 h 1746"/>
                <a:gd name="T20" fmla="*/ 188 w 1932"/>
                <a:gd name="T21" fmla="*/ 446 h 1746"/>
                <a:gd name="T22" fmla="*/ 85 w 1932"/>
                <a:gd name="T23" fmla="*/ 544 h 1746"/>
                <a:gd name="T24" fmla="*/ 23 w 1932"/>
                <a:gd name="T25" fmla="*/ 676 h 1746"/>
                <a:gd name="T26" fmla="*/ 0 w 1932"/>
                <a:gd name="T27" fmla="*/ 875 h 1746"/>
                <a:gd name="T28" fmla="*/ 10 w 1932"/>
                <a:gd name="T29" fmla="*/ 1065 h 1746"/>
                <a:gd name="T30" fmla="*/ 48 w 1932"/>
                <a:gd name="T31" fmla="*/ 1210 h 1746"/>
                <a:gd name="T32" fmla="*/ 115 w 1932"/>
                <a:gd name="T33" fmla="*/ 1309 h 1746"/>
                <a:gd name="T34" fmla="*/ 215 w 1932"/>
                <a:gd name="T35" fmla="*/ 1369 h 1746"/>
                <a:gd name="T36" fmla="*/ 275 w 1932"/>
                <a:gd name="T37" fmla="*/ 1454 h 1746"/>
                <a:gd name="T38" fmla="*/ 382 w 1932"/>
                <a:gd name="T39" fmla="*/ 1569 h 1746"/>
                <a:gd name="T40" fmla="*/ 567 w 1932"/>
                <a:gd name="T41" fmla="*/ 1679 h 1746"/>
                <a:gd name="T42" fmla="*/ 841 w 1932"/>
                <a:gd name="T43" fmla="*/ 1744 h 1746"/>
                <a:gd name="T44" fmla="*/ 1111 w 1932"/>
                <a:gd name="T45" fmla="*/ 1719 h 1746"/>
                <a:gd name="T46" fmla="*/ 1323 w 1932"/>
                <a:gd name="T47" fmla="*/ 1629 h 1746"/>
                <a:gd name="T48" fmla="*/ 1475 w 1932"/>
                <a:gd name="T49" fmla="*/ 1509 h 1746"/>
                <a:gd name="T50" fmla="*/ 1572 w 1932"/>
                <a:gd name="T51" fmla="*/ 1399 h 1746"/>
                <a:gd name="T52" fmla="*/ 1645 w 1932"/>
                <a:gd name="T53" fmla="*/ 1302 h 1746"/>
                <a:gd name="T54" fmla="*/ 1754 w 1932"/>
                <a:gd name="T55" fmla="*/ 1257 h 1746"/>
                <a:gd name="T56" fmla="*/ 1854 w 1932"/>
                <a:gd name="T57" fmla="*/ 1342 h 1746"/>
                <a:gd name="T58" fmla="*/ 1907 w 1932"/>
                <a:gd name="T59" fmla="*/ 1442 h 1746"/>
                <a:gd name="T60" fmla="*/ 1889 w 1932"/>
                <a:gd name="T61" fmla="*/ 1300 h 1746"/>
                <a:gd name="T62" fmla="*/ 1784 w 1932"/>
                <a:gd name="T63" fmla="*/ 1202 h 1746"/>
                <a:gd name="T64" fmla="*/ 1687 w 1932"/>
                <a:gd name="T65" fmla="*/ 1195 h 1746"/>
                <a:gd name="T66" fmla="*/ 1595 w 1932"/>
                <a:gd name="T67" fmla="*/ 1287 h 1746"/>
                <a:gd name="T68" fmla="*/ 1520 w 1932"/>
                <a:gd name="T69" fmla="*/ 1392 h 1746"/>
                <a:gd name="T70" fmla="*/ 1398 w 1932"/>
                <a:gd name="T71" fmla="*/ 1509 h 1746"/>
                <a:gd name="T72" fmla="*/ 1240 w 1932"/>
                <a:gd name="T73" fmla="*/ 1611 h 1746"/>
                <a:gd name="T74" fmla="*/ 1056 w 1932"/>
                <a:gd name="T75" fmla="*/ 1679 h 1746"/>
                <a:gd name="T76" fmla="*/ 859 w 1932"/>
                <a:gd name="T77" fmla="*/ 1699 h 1746"/>
                <a:gd name="T78" fmla="*/ 672 w 1932"/>
                <a:gd name="T79" fmla="*/ 1669 h 1746"/>
                <a:gd name="T80" fmla="*/ 519 w 1932"/>
                <a:gd name="T81" fmla="*/ 1609 h 1746"/>
                <a:gd name="T82" fmla="*/ 392 w 1932"/>
                <a:gd name="T83" fmla="*/ 1522 h 1746"/>
                <a:gd name="T84" fmla="*/ 292 w 1932"/>
                <a:gd name="T85" fmla="*/ 1409 h 1746"/>
                <a:gd name="T86" fmla="*/ 185 w 1932"/>
                <a:gd name="T87" fmla="*/ 1302 h 1746"/>
                <a:gd name="T88" fmla="*/ 100 w 1932"/>
                <a:gd name="T89" fmla="*/ 1187 h 1746"/>
                <a:gd name="T90" fmla="*/ 63 w 1932"/>
                <a:gd name="T91" fmla="*/ 1067 h 1746"/>
                <a:gd name="T92" fmla="*/ 50 w 1932"/>
                <a:gd name="T93" fmla="*/ 968 h 1746"/>
                <a:gd name="T94" fmla="*/ 50 w 1932"/>
                <a:gd name="T95" fmla="*/ 858 h 1746"/>
                <a:gd name="T96" fmla="*/ 58 w 1932"/>
                <a:gd name="T97" fmla="*/ 756 h 1746"/>
                <a:gd name="T98" fmla="*/ 70 w 1932"/>
                <a:gd name="T99" fmla="*/ 666 h 1746"/>
                <a:gd name="T100" fmla="*/ 140 w 1932"/>
                <a:gd name="T101" fmla="*/ 551 h 1746"/>
                <a:gd name="T102" fmla="*/ 242 w 1932"/>
                <a:gd name="T103" fmla="*/ 456 h 1746"/>
                <a:gd name="T104" fmla="*/ 305 w 1932"/>
                <a:gd name="T105" fmla="*/ 374 h 1746"/>
                <a:gd name="T106" fmla="*/ 415 w 1932"/>
                <a:gd name="T107" fmla="*/ 259 h 1746"/>
                <a:gd name="T108" fmla="*/ 599 w 1932"/>
                <a:gd name="T109" fmla="*/ 139 h 1746"/>
                <a:gd name="T110" fmla="*/ 869 w 1932"/>
                <a:gd name="T111" fmla="*/ 65 h 1746"/>
                <a:gd name="T112" fmla="*/ 1188 w 1932"/>
                <a:gd name="T113" fmla="*/ 92 h 1746"/>
                <a:gd name="T114" fmla="*/ 1433 w 1932"/>
                <a:gd name="T115" fmla="*/ 229 h 1746"/>
                <a:gd name="T116" fmla="*/ 1600 w 1932"/>
                <a:gd name="T117" fmla="*/ 439 h 1746"/>
                <a:gd name="T118" fmla="*/ 1705 w 1932"/>
                <a:gd name="T119" fmla="*/ 683 h 1746"/>
                <a:gd name="T120" fmla="*/ 1754 w 1932"/>
                <a:gd name="T121" fmla="*/ 873 h 1746"/>
                <a:gd name="T122" fmla="*/ 1852 w 1932"/>
                <a:gd name="T123" fmla="*/ 95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32" h="1746">
                  <a:moveTo>
                    <a:pt x="1922" y="910"/>
                  </a:moveTo>
                  <a:lnTo>
                    <a:pt x="1919" y="908"/>
                  </a:lnTo>
                  <a:lnTo>
                    <a:pt x="1914" y="908"/>
                  </a:lnTo>
                  <a:lnTo>
                    <a:pt x="1909" y="908"/>
                  </a:lnTo>
                  <a:lnTo>
                    <a:pt x="1902" y="905"/>
                  </a:lnTo>
                  <a:lnTo>
                    <a:pt x="1894" y="905"/>
                  </a:lnTo>
                  <a:lnTo>
                    <a:pt x="1889" y="903"/>
                  </a:lnTo>
                  <a:lnTo>
                    <a:pt x="1884" y="900"/>
                  </a:lnTo>
                  <a:lnTo>
                    <a:pt x="1879" y="900"/>
                  </a:lnTo>
                  <a:lnTo>
                    <a:pt x="1874" y="898"/>
                  </a:lnTo>
                  <a:lnTo>
                    <a:pt x="1867" y="895"/>
                  </a:lnTo>
                  <a:lnTo>
                    <a:pt x="1862" y="895"/>
                  </a:lnTo>
                  <a:lnTo>
                    <a:pt x="1857" y="893"/>
                  </a:lnTo>
                  <a:lnTo>
                    <a:pt x="1849" y="888"/>
                  </a:lnTo>
                  <a:lnTo>
                    <a:pt x="1842" y="885"/>
                  </a:lnTo>
                  <a:lnTo>
                    <a:pt x="1837" y="883"/>
                  </a:lnTo>
                  <a:lnTo>
                    <a:pt x="1829" y="878"/>
                  </a:lnTo>
                  <a:lnTo>
                    <a:pt x="1824" y="873"/>
                  </a:lnTo>
                  <a:lnTo>
                    <a:pt x="1817" y="868"/>
                  </a:lnTo>
                  <a:lnTo>
                    <a:pt x="1812" y="863"/>
                  </a:lnTo>
                  <a:lnTo>
                    <a:pt x="1807" y="860"/>
                  </a:lnTo>
                  <a:lnTo>
                    <a:pt x="1802" y="853"/>
                  </a:lnTo>
                  <a:lnTo>
                    <a:pt x="1797" y="848"/>
                  </a:lnTo>
                  <a:lnTo>
                    <a:pt x="1792" y="840"/>
                  </a:lnTo>
                  <a:lnTo>
                    <a:pt x="1789" y="835"/>
                  </a:lnTo>
                  <a:lnTo>
                    <a:pt x="1784" y="825"/>
                  </a:lnTo>
                  <a:lnTo>
                    <a:pt x="1782" y="818"/>
                  </a:lnTo>
                  <a:lnTo>
                    <a:pt x="1779" y="811"/>
                  </a:lnTo>
                  <a:lnTo>
                    <a:pt x="1779" y="803"/>
                  </a:lnTo>
                  <a:lnTo>
                    <a:pt x="1777" y="796"/>
                  </a:lnTo>
                  <a:lnTo>
                    <a:pt x="1774" y="791"/>
                  </a:lnTo>
                  <a:lnTo>
                    <a:pt x="1774" y="786"/>
                  </a:lnTo>
                  <a:lnTo>
                    <a:pt x="1774" y="778"/>
                  </a:lnTo>
                  <a:lnTo>
                    <a:pt x="1772" y="771"/>
                  </a:lnTo>
                  <a:lnTo>
                    <a:pt x="1769" y="763"/>
                  </a:lnTo>
                  <a:lnTo>
                    <a:pt x="1769" y="756"/>
                  </a:lnTo>
                  <a:lnTo>
                    <a:pt x="1769" y="746"/>
                  </a:lnTo>
                  <a:lnTo>
                    <a:pt x="1767" y="736"/>
                  </a:lnTo>
                  <a:lnTo>
                    <a:pt x="1764" y="728"/>
                  </a:lnTo>
                  <a:lnTo>
                    <a:pt x="1762" y="718"/>
                  </a:lnTo>
                  <a:lnTo>
                    <a:pt x="1762" y="708"/>
                  </a:lnTo>
                  <a:lnTo>
                    <a:pt x="1759" y="696"/>
                  </a:lnTo>
                  <a:lnTo>
                    <a:pt x="1757" y="686"/>
                  </a:lnTo>
                  <a:lnTo>
                    <a:pt x="1754" y="673"/>
                  </a:lnTo>
                  <a:lnTo>
                    <a:pt x="1752" y="663"/>
                  </a:lnTo>
                  <a:lnTo>
                    <a:pt x="1747" y="648"/>
                  </a:lnTo>
                  <a:lnTo>
                    <a:pt x="1744" y="636"/>
                  </a:lnTo>
                  <a:lnTo>
                    <a:pt x="1742" y="623"/>
                  </a:lnTo>
                  <a:lnTo>
                    <a:pt x="1737" y="611"/>
                  </a:lnTo>
                  <a:lnTo>
                    <a:pt x="1735" y="596"/>
                  </a:lnTo>
                  <a:lnTo>
                    <a:pt x="1730" y="583"/>
                  </a:lnTo>
                  <a:lnTo>
                    <a:pt x="1727" y="571"/>
                  </a:lnTo>
                  <a:lnTo>
                    <a:pt x="1722" y="556"/>
                  </a:lnTo>
                  <a:lnTo>
                    <a:pt x="1715" y="541"/>
                  </a:lnTo>
                  <a:lnTo>
                    <a:pt x="1710" y="526"/>
                  </a:lnTo>
                  <a:lnTo>
                    <a:pt x="1705" y="514"/>
                  </a:lnTo>
                  <a:lnTo>
                    <a:pt x="1700" y="499"/>
                  </a:lnTo>
                  <a:lnTo>
                    <a:pt x="1692" y="484"/>
                  </a:lnTo>
                  <a:lnTo>
                    <a:pt x="1687" y="469"/>
                  </a:lnTo>
                  <a:lnTo>
                    <a:pt x="1680" y="456"/>
                  </a:lnTo>
                  <a:lnTo>
                    <a:pt x="1672" y="441"/>
                  </a:lnTo>
                  <a:lnTo>
                    <a:pt x="1665" y="426"/>
                  </a:lnTo>
                  <a:lnTo>
                    <a:pt x="1657" y="411"/>
                  </a:lnTo>
                  <a:lnTo>
                    <a:pt x="1647" y="394"/>
                  </a:lnTo>
                  <a:lnTo>
                    <a:pt x="1637" y="381"/>
                  </a:lnTo>
                  <a:lnTo>
                    <a:pt x="1627" y="366"/>
                  </a:lnTo>
                  <a:lnTo>
                    <a:pt x="1620" y="351"/>
                  </a:lnTo>
                  <a:lnTo>
                    <a:pt x="1610" y="336"/>
                  </a:lnTo>
                  <a:lnTo>
                    <a:pt x="1600" y="322"/>
                  </a:lnTo>
                  <a:lnTo>
                    <a:pt x="1587" y="307"/>
                  </a:lnTo>
                  <a:lnTo>
                    <a:pt x="1575" y="292"/>
                  </a:lnTo>
                  <a:lnTo>
                    <a:pt x="1562" y="277"/>
                  </a:lnTo>
                  <a:lnTo>
                    <a:pt x="1552" y="264"/>
                  </a:lnTo>
                  <a:lnTo>
                    <a:pt x="1537" y="249"/>
                  </a:lnTo>
                  <a:lnTo>
                    <a:pt x="1525" y="237"/>
                  </a:lnTo>
                  <a:lnTo>
                    <a:pt x="1510" y="222"/>
                  </a:lnTo>
                  <a:lnTo>
                    <a:pt x="1497" y="209"/>
                  </a:lnTo>
                  <a:lnTo>
                    <a:pt x="1480" y="194"/>
                  </a:lnTo>
                  <a:lnTo>
                    <a:pt x="1465" y="182"/>
                  </a:lnTo>
                  <a:lnTo>
                    <a:pt x="1450" y="169"/>
                  </a:lnTo>
                  <a:lnTo>
                    <a:pt x="1433" y="157"/>
                  </a:lnTo>
                  <a:lnTo>
                    <a:pt x="1415" y="144"/>
                  </a:lnTo>
                  <a:lnTo>
                    <a:pt x="1398" y="132"/>
                  </a:lnTo>
                  <a:lnTo>
                    <a:pt x="1378" y="122"/>
                  </a:lnTo>
                  <a:lnTo>
                    <a:pt x="1360" y="112"/>
                  </a:lnTo>
                  <a:lnTo>
                    <a:pt x="1340" y="99"/>
                  </a:lnTo>
                  <a:lnTo>
                    <a:pt x="1320" y="89"/>
                  </a:lnTo>
                  <a:lnTo>
                    <a:pt x="1298" y="80"/>
                  </a:lnTo>
                  <a:lnTo>
                    <a:pt x="1278" y="70"/>
                  </a:lnTo>
                  <a:lnTo>
                    <a:pt x="1255" y="62"/>
                  </a:lnTo>
                  <a:lnTo>
                    <a:pt x="1233" y="55"/>
                  </a:lnTo>
                  <a:lnTo>
                    <a:pt x="1208" y="45"/>
                  </a:lnTo>
                  <a:lnTo>
                    <a:pt x="1186" y="40"/>
                  </a:lnTo>
                  <a:lnTo>
                    <a:pt x="1158" y="32"/>
                  </a:lnTo>
                  <a:lnTo>
                    <a:pt x="1136" y="25"/>
                  </a:lnTo>
                  <a:lnTo>
                    <a:pt x="1111" y="20"/>
                  </a:lnTo>
                  <a:lnTo>
                    <a:pt x="1086" y="15"/>
                  </a:lnTo>
                  <a:lnTo>
                    <a:pt x="1063" y="10"/>
                  </a:lnTo>
                  <a:lnTo>
                    <a:pt x="1041" y="7"/>
                  </a:lnTo>
                  <a:lnTo>
                    <a:pt x="1016" y="5"/>
                  </a:lnTo>
                  <a:lnTo>
                    <a:pt x="996" y="2"/>
                  </a:lnTo>
                  <a:lnTo>
                    <a:pt x="971" y="0"/>
                  </a:lnTo>
                  <a:lnTo>
                    <a:pt x="951" y="0"/>
                  </a:lnTo>
                  <a:lnTo>
                    <a:pt x="929" y="0"/>
                  </a:lnTo>
                  <a:lnTo>
                    <a:pt x="906" y="0"/>
                  </a:lnTo>
                  <a:lnTo>
                    <a:pt x="886" y="0"/>
                  </a:lnTo>
                  <a:lnTo>
                    <a:pt x="866" y="2"/>
                  </a:lnTo>
                  <a:lnTo>
                    <a:pt x="846" y="2"/>
                  </a:lnTo>
                  <a:lnTo>
                    <a:pt x="826" y="5"/>
                  </a:lnTo>
                  <a:lnTo>
                    <a:pt x="804" y="7"/>
                  </a:lnTo>
                  <a:lnTo>
                    <a:pt x="786" y="10"/>
                  </a:lnTo>
                  <a:lnTo>
                    <a:pt x="766" y="15"/>
                  </a:lnTo>
                  <a:lnTo>
                    <a:pt x="749" y="20"/>
                  </a:lnTo>
                  <a:lnTo>
                    <a:pt x="729" y="22"/>
                  </a:lnTo>
                  <a:lnTo>
                    <a:pt x="709" y="27"/>
                  </a:lnTo>
                  <a:lnTo>
                    <a:pt x="694" y="32"/>
                  </a:lnTo>
                  <a:lnTo>
                    <a:pt x="677" y="40"/>
                  </a:lnTo>
                  <a:lnTo>
                    <a:pt x="657" y="45"/>
                  </a:lnTo>
                  <a:lnTo>
                    <a:pt x="639" y="50"/>
                  </a:lnTo>
                  <a:lnTo>
                    <a:pt x="624" y="57"/>
                  </a:lnTo>
                  <a:lnTo>
                    <a:pt x="607" y="65"/>
                  </a:lnTo>
                  <a:lnTo>
                    <a:pt x="592" y="72"/>
                  </a:lnTo>
                  <a:lnTo>
                    <a:pt x="574" y="80"/>
                  </a:lnTo>
                  <a:lnTo>
                    <a:pt x="559" y="87"/>
                  </a:lnTo>
                  <a:lnTo>
                    <a:pt x="547" y="97"/>
                  </a:lnTo>
                  <a:lnTo>
                    <a:pt x="529" y="104"/>
                  </a:lnTo>
                  <a:lnTo>
                    <a:pt x="514" y="112"/>
                  </a:lnTo>
                  <a:lnTo>
                    <a:pt x="502" y="122"/>
                  </a:lnTo>
                  <a:lnTo>
                    <a:pt x="487" y="129"/>
                  </a:lnTo>
                  <a:lnTo>
                    <a:pt x="472" y="139"/>
                  </a:lnTo>
                  <a:lnTo>
                    <a:pt x="460" y="149"/>
                  </a:lnTo>
                  <a:lnTo>
                    <a:pt x="447" y="159"/>
                  </a:lnTo>
                  <a:lnTo>
                    <a:pt x="435" y="169"/>
                  </a:lnTo>
                  <a:lnTo>
                    <a:pt x="422" y="179"/>
                  </a:lnTo>
                  <a:lnTo>
                    <a:pt x="410" y="189"/>
                  </a:lnTo>
                  <a:lnTo>
                    <a:pt x="397" y="199"/>
                  </a:lnTo>
                  <a:lnTo>
                    <a:pt x="387" y="209"/>
                  </a:lnTo>
                  <a:lnTo>
                    <a:pt x="377" y="219"/>
                  </a:lnTo>
                  <a:lnTo>
                    <a:pt x="367" y="232"/>
                  </a:lnTo>
                  <a:lnTo>
                    <a:pt x="355" y="242"/>
                  </a:lnTo>
                  <a:lnTo>
                    <a:pt x="347" y="252"/>
                  </a:lnTo>
                  <a:lnTo>
                    <a:pt x="337" y="262"/>
                  </a:lnTo>
                  <a:lnTo>
                    <a:pt x="327" y="274"/>
                  </a:lnTo>
                  <a:lnTo>
                    <a:pt x="317" y="284"/>
                  </a:lnTo>
                  <a:lnTo>
                    <a:pt x="310" y="294"/>
                  </a:lnTo>
                  <a:lnTo>
                    <a:pt x="300" y="304"/>
                  </a:lnTo>
                  <a:lnTo>
                    <a:pt x="292" y="314"/>
                  </a:lnTo>
                  <a:lnTo>
                    <a:pt x="285" y="324"/>
                  </a:lnTo>
                  <a:lnTo>
                    <a:pt x="277" y="336"/>
                  </a:lnTo>
                  <a:lnTo>
                    <a:pt x="270" y="344"/>
                  </a:lnTo>
                  <a:lnTo>
                    <a:pt x="262" y="356"/>
                  </a:lnTo>
                  <a:lnTo>
                    <a:pt x="257" y="366"/>
                  </a:lnTo>
                  <a:lnTo>
                    <a:pt x="250" y="376"/>
                  </a:lnTo>
                  <a:lnTo>
                    <a:pt x="245" y="384"/>
                  </a:lnTo>
                  <a:lnTo>
                    <a:pt x="240" y="394"/>
                  </a:lnTo>
                  <a:lnTo>
                    <a:pt x="235" y="404"/>
                  </a:lnTo>
                  <a:lnTo>
                    <a:pt x="230" y="414"/>
                  </a:lnTo>
                  <a:lnTo>
                    <a:pt x="227" y="416"/>
                  </a:lnTo>
                  <a:lnTo>
                    <a:pt x="225" y="419"/>
                  </a:lnTo>
                  <a:lnTo>
                    <a:pt x="220" y="421"/>
                  </a:lnTo>
                  <a:lnTo>
                    <a:pt x="215" y="426"/>
                  </a:lnTo>
                  <a:lnTo>
                    <a:pt x="210" y="431"/>
                  </a:lnTo>
                  <a:lnTo>
                    <a:pt x="203" y="436"/>
                  </a:lnTo>
                  <a:lnTo>
                    <a:pt x="195" y="441"/>
                  </a:lnTo>
                  <a:lnTo>
                    <a:pt x="188" y="446"/>
                  </a:lnTo>
                  <a:lnTo>
                    <a:pt x="180" y="451"/>
                  </a:lnTo>
                  <a:lnTo>
                    <a:pt x="170" y="459"/>
                  </a:lnTo>
                  <a:lnTo>
                    <a:pt x="160" y="466"/>
                  </a:lnTo>
                  <a:lnTo>
                    <a:pt x="153" y="474"/>
                  </a:lnTo>
                  <a:lnTo>
                    <a:pt x="143" y="484"/>
                  </a:lnTo>
                  <a:lnTo>
                    <a:pt x="130" y="494"/>
                  </a:lnTo>
                  <a:lnTo>
                    <a:pt x="125" y="496"/>
                  </a:lnTo>
                  <a:lnTo>
                    <a:pt x="120" y="501"/>
                  </a:lnTo>
                  <a:lnTo>
                    <a:pt x="115" y="509"/>
                  </a:lnTo>
                  <a:lnTo>
                    <a:pt x="113" y="514"/>
                  </a:lnTo>
                  <a:lnTo>
                    <a:pt x="105" y="519"/>
                  </a:lnTo>
                  <a:lnTo>
                    <a:pt x="100" y="526"/>
                  </a:lnTo>
                  <a:lnTo>
                    <a:pt x="95" y="531"/>
                  </a:lnTo>
                  <a:lnTo>
                    <a:pt x="90" y="539"/>
                  </a:lnTo>
                  <a:lnTo>
                    <a:pt x="85" y="544"/>
                  </a:lnTo>
                  <a:lnTo>
                    <a:pt x="80" y="551"/>
                  </a:lnTo>
                  <a:lnTo>
                    <a:pt x="75" y="559"/>
                  </a:lnTo>
                  <a:lnTo>
                    <a:pt x="70" y="566"/>
                  </a:lnTo>
                  <a:lnTo>
                    <a:pt x="65" y="574"/>
                  </a:lnTo>
                  <a:lnTo>
                    <a:pt x="60" y="581"/>
                  </a:lnTo>
                  <a:lnTo>
                    <a:pt x="55" y="588"/>
                  </a:lnTo>
                  <a:lnTo>
                    <a:pt x="53" y="598"/>
                  </a:lnTo>
                  <a:lnTo>
                    <a:pt x="48" y="606"/>
                  </a:lnTo>
                  <a:lnTo>
                    <a:pt x="43" y="616"/>
                  </a:lnTo>
                  <a:lnTo>
                    <a:pt x="38" y="626"/>
                  </a:lnTo>
                  <a:lnTo>
                    <a:pt x="35" y="636"/>
                  </a:lnTo>
                  <a:lnTo>
                    <a:pt x="33" y="643"/>
                  </a:lnTo>
                  <a:lnTo>
                    <a:pt x="28" y="653"/>
                  </a:lnTo>
                  <a:lnTo>
                    <a:pt x="25" y="663"/>
                  </a:lnTo>
                  <a:lnTo>
                    <a:pt x="23" y="676"/>
                  </a:lnTo>
                  <a:lnTo>
                    <a:pt x="18" y="686"/>
                  </a:lnTo>
                  <a:lnTo>
                    <a:pt x="15" y="698"/>
                  </a:lnTo>
                  <a:lnTo>
                    <a:pt x="13" y="711"/>
                  </a:lnTo>
                  <a:lnTo>
                    <a:pt x="10" y="723"/>
                  </a:lnTo>
                  <a:lnTo>
                    <a:pt x="8" y="736"/>
                  </a:lnTo>
                  <a:lnTo>
                    <a:pt x="5" y="746"/>
                  </a:lnTo>
                  <a:lnTo>
                    <a:pt x="3" y="761"/>
                  </a:lnTo>
                  <a:lnTo>
                    <a:pt x="3" y="773"/>
                  </a:lnTo>
                  <a:lnTo>
                    <a:pt x="0" y="788"/>
                  </a:lnTo>
                  <a:lnTo>
                    <a:pt x="0" y="801"/>
                  </a:lnTo>
                  <a:lnTo>
                    <a:pt x="0" y="818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0" y="860"/>
                  </a:lnTo>
                  <a:lnTo>
                    <a:pt x="0" y="875"/>
                  </a:lnTo>
                  <a:lnTo>
                    <a:pt x="0" y="890"/>
                  </a:lnTo>
                  <a:lnTo>
                    <a:pt x="0" y="903"/>
                  </a:lnTo>
                  <a:lnTo>
                    <a:pt x="0" y="918"/>
                  </a:lnTo>
                  <a:lnTo>
                    <a:pt x="0" y="930"/>
                  </a:lnTo>
                  <a:lnTo>
                    <a:pt x="0" y="945"/>
                  </a:lnTo>
                  <a:lnTo>
                    <a:pt x="0" y="958"/>
                  </a:lnTo>
                  <a:lnTo>
                    <a:pt x="0" y="970"/>
                  </a:lnTo>
                  <a:lnTo>
                    <a:pt x="0" y="983"/>
                  </a:lnTo>
                  <a:lnTo>
                    <a:pt x="3" y="995"/>
                  </a:lnTo>
                  <a:lnTo>
                    <a:pt x="3" y="1008"/>
                  </a:lnTo>
                  <a:lnTo>
                    <a:pt x="5" y="1020"/>
                  </a:lnTo>
                  <a:lnTo>
                    <a:pt x="5" y="1033"/>
                  </a:lnTo>
                  <a:lnTo>
                    <a:pt x="8" y="1045"/>
                  </a:lnTo>
                  <a:lnTo>
                    <a:pt x="8" y="1055"/>
                  </a:lnTo>
                  <a:lnTo>
                    <a:pt x="10" y="1065"/>
                  </a:lnTo>
                  <a:lnTo>
                    <a:pt x="10" y="1077"/>
                  </a:lnTo>
                  <a:lnTo>
                    <a:pt x="13" y="1087"/>
                  </a:lnTo>
                  <a:lnTo>
                    <a:pt x="15" y="1100"/>
                  </a:lnTo>
                  <a:lnTo>
                    <a:pt x="15" y="1110"/>
                  </a:lnTo>
                  <a:lnTo>
                    <a:pt x="18" y="1120"/>
                  </a:lnTo>
                  <a:lnTo>
                    <a:pt x="23" y="1130"/>
                  </a:lnTo>
                  <a:lnTo>
                    <a:pt x="23" y="1137"/>
                  </a:lnTo>
                  <a:lnTo>
                    <a:pt x="25" y="1147"/>
                  </a:lnTo>
                  <a:lnTo>
                    <a:pt x="28" y="1157"/>
                  </a:lnTo>
                  <a:lnTo>
                    <a:pt x="33" y="1167"/>
                  </a:lnTo>
                  <a:lnTo>
                    <a:pt x="35" y="1175"/>
                  </a:lnTo>
                  <a:lnTo>
                    <a:pt x="38" y="1185"/>
                  </a:lnTo>
                  <a:lnTo>
                    <a:pt x="40" y="1192"/>
                  </a:lnTo>
                  <a:lnTo>
                    <a:pt x="45" y="1202"/>
                  </a:lnTo>
                  <a:lnTo>
                    <a:pt x="48" y="1210"/>
                  </a:lnTo>
                  <a:lnTo>
                    <a:pt x="50" y="1217"/>
                  </a:lnTo>
                  <a:lnTo>
                    <a:pt x="55" y="1225"/>
                  </a:lnTo>
                  <a:lnTo>
                    <a:pt x="58" y="1232"/>
                  </a:lnTo>
                  <a:lnTo>
                    <a:pt x="60" y="1240"/>
                  </a:lnTo>
                  <a:lnTo>
                    <a:pt x="65" y="1247"/>
                  </a:lnTo>
                  <a:lnTo>
                    <a:pt x="70" y="1255"/>
                  </a:lnTo>
                  <a:lnTo>
                    <a:pt x="75" y="1262"/>
                  </a:lnTo>
                  <a:lnTo>
                    <a:pt x="78" y="1267"/>
                  </a:lnTo>
                  <a:lnTo>
                    <a:pt x="83" y="1275"/>
                  </a:lnTo>
                  <a:lnTo>
                    <a:pt x="88" y="1280"/>
                  </a:lnTo>
                  <a:lnTo>
                    <a:pt x="93" y="1287"/>
                  </a:lnTo>
                  <a:lnTo>
                    <a:pt x="98" y="1292"/>
                  </a:lnTo>
                  <a:lnTo>
                    <a:pt x="103" y="1297"/>
                  </a:lnTo>
                  <a:lnTo>
                    <a:pt x="110" y="1302"/>
                  </a:lnTo>
                  <a:lnTo>
                    <a:pt x="115" y="1309"/>
                  </a:lnTo>
                  <a:lnTo>
                    <a:pt x="120" y="1312"/>
                  </a:lnTo>
                  <a:lnTo>
                    <a:pt x="125" y="1319"/>
                  </a:lnTo>
                  <a:lnTo>
                    <a:pt x="130" y="1324"/>
                  </a:lnTo>
                  <a:lnTo>
                    <a:pt x="138" y="1329"/>
                  </a:lnTo>
                  <a:lnTo>
                    <a:pt x="143" y="1332"/>
                  </a:lnTo>
                  <a:lnTo>
                    <a:pt x="150" y="1337"/>
                  </a:lnTo>
                  <a:lnTo>
                    <a:pt x="158" y="1342"/>
                  </a:lnTo>
                  <a:lnTo>
                    <a:pt x="163" y="1344"/>
                  </a:lnTo>
                  <a:lnTo>
                    <a:pt x="170" y="1349"/>
                  </a:lnTo>
                  <a:lnTo>
                    <a:pt x="178" y="1352"/>
                  </a:lnTo>
                  <a:lnTo>
                    <a:pt x="185" y="1357"/>
                  </a:lnTo>
                  <a:lnTo>
                    <a:pt x="193" y="1362"/>
                  </a:lnTo>
                  <a:lnTo>
                    <a:pt x="200" y="1364"/>
                  </a:lnTo>
                  <a:lnTo>
                    <a:pt x="207" y="1367"/>
                  </a:lnTo>
                  <a:lnTo>
                    <a:pt x="215" y="1369"/>
                  </a:lnTo>
                  <a:lnTo>
                    <a:pt x="225" y="1372"/>
                  </a:lnTo>
                  <a:lnTo>
                    <a:pt x="227" y="1377"/>
                  </a:lnTo>
                  <a:lnTo>
                    <a:pt x="227" y="1379"/>
                  </a:lnTo>
                  <a:lnTo>
                    <a:pt x="232" y="1387"/>
                  </a:lnTo>
                  <a:lnTo>
                    <a:pt x="235" y="1392"/>
                  </a:lnTo>
                  <a:lnTo>
                    <a:pt x="240" y="1402"/>
                  </a:lnTo>
                  <a:lnTo>
                    <a:pt x="242" y="1407"/>
                  </a:lnTo>
                  <a:lnTo>
                    <a:pt x="245" y="1412"/>
                  </a:lnTo>
                  <a:lnTo>
                    <a:pt x="250" y="1417"/>
                  </a:lnTo>
                  <a:lnTo>
                    <a:pt x="255" y="1422"/>
                  </a:lnTo>
                  <a:lnTo>
                    <a:pt x="257" y="1427"/>
                  </a:lnTo>
                  <a:lnTo>
                    <a:pt x="262" y="1434"/>
                  </a:lnTo>
                  <a:lnTo>
                    <a:pt x="265" y="1439"/>
                  </a:lnTo>
                  <a:lnTo>
                    <a:pt x="270" y="1447"/>
                  </a:lnTo>
                  <a:lnTo>
                    <a:pt x="275" y="1454"/>
                  </a:lnTo>
                  <a:lnTo>
                    <a:pt x="280" y="1462"/>
                  </a:lnTo>
                  <a:lnTo>
                    <a:pt x="285" y="1467"/>
                  </a:lnTo>
                  <a:lnTo>
                    <a:pt x="292" y="1477"/>
                  </a:lnTo>
                  <a:lnTo>
                    <a:pt x="297" y="1482"/>
                  </a:lnTo>
                  <a:lnTo>
                    <a:pt x="305" y="1489"/>
                  </a:lnTo>
                  <a:lnTo>
                    <a:pt x="310" y="1497"/>
                  </a:lnTo>
                  <a:lnTo>
                    <a:pt x="317" y="1504"/>
                  </a:lnTo>
                  <a:lnTo>
                    <a:pt x="325" y="1512"/>
                  </a:lnTo>
                  <a:lnTo>
                    <a:pt x="332" y="1522"/>
                  </a:lnTo>
                  <a:lnTo>
                    <a:pt x="340" y="1529"/>
                  </a:lnTo>
                  <a:lnTo>
                    <a:pt x="350" y="1539"/>
                  </a:lnTo>
                  <a:lnTo>
                    <a:pt x="355" y="1544"/>
                  </a:lnTo>
                  <a:lnTo>
                    <a:pt x="365" y="1554"/>
                  </a:lnTo>
                  <a:lnTo>
                    <a:pt x="375" y="1561"/>
                  </a:lnTo>
                  <a:lnTo>
                    <a:pt x="382" y="1569"/>
                  </a:lnTo>
                  <a:lnTo>
                    <a:pt x="392" y="1576"/>
                  </a:lnTo>
                  <a:lnTo>
                    <a:pt x="402" y="1584"/>
                  </a:lnTo>
                  <a:lnTo>
                    <a:pt x="412" y="1594"/>
                  </a:lnTo>
                  <a:lnTo>
                    <a:pt x="425" y="1601"/>
                  </a:lnTo>
                  <a:lnTo>
                    <a:pt x="435" y="1609"/>
                  </a:lnTo>
                  <a:lnTo>
                    <a:pt x="447" y="1616"/>
                  </a:lnTo>
                  <a:lnTo>
                    <a:pt x="460" y="1624"/>
                  </a:lnTo>
                  <a:lnTo>
                    <a:pt x="472" y="1631"/>
                  </a:lnTo>
                  <a:lnTo>
                    <a:pt x="484" y="1639"/>
                  </a:lnTo>
                  <a:lnTo>
                    <a:pt x="497" y="1646"/>
                  </a:lnTo>
                  <a:lnTo>
                    <a:pt x="509" y="1654"/>
                  </a:lnTo>
                  <a:lnTo>
                    <a:pt x="524" y="1661"/>
                  </a:lnTo>
                  <a:lnTo>
                    <a:pt x="537" y="1666"/>
                  </a:lnTo>
                  <a:lnTo>
                    <a:pt x="552" y="1674"/>
                  </a:lnTo>
                  <a:lnTo>
                    <a:pt x="567" y="1679"/>
                  </a:lnTo>
                  <a:lnTo>
                    <a:pt x="582" y="1686"/>
                  </a:lnTo>
                  <a:lnTo>
                    <a:pt x="597" y="1691"/>
                  </a:lnTo>
                  <a:lnTo>
                    <a:pt x="614" y="1699"/>
                  </a:lnTo>
                  <a:lnTo>
                    <a:pt x="629" y="1704"/>
                  </a:lnTo>
                  <a:lnTo>
                    <a:pt x="649" y="1709"/>
                  </a:lnTo>
                  <a:lnTo>
                    <a:pt x="664" y="1714"/>
                  </a:lnTo>
                  <a:lnTo>
                    <a:pt x="682" y="1719"/>
                  </a:lnTo>
                  <a:lnTo>
                    <a:pt x="702" y="1721"/>
                  </a:lnTo>
                  <a:lnTo>
                    <a:pt x="721" y="1726"/>
                  </a:lnTo>
                  <a:lnTo>
                    <a:pt x="739" y="1731"/>
                  </a:lnTo>
                  <a:lnTo>
                    <a:pt x="759" y="1734"/>
                  </a:lnTo>
                  <a:lnTo>
                    <a:pt x="779" y="1736"/>
                  </a:lnTo>
                  <a:lnTo>
                    <a:pt x="801" y="1741"/>
                  </a:lnTo>
                  <a:lnTo>
                    <a:pt x="819" y="1741"/>
                  </a:lnTo>
                  <a:lnTo>
                    <a:pt x="841" y="1744"/>
                  </a:lnTo>
                  <a:lnTo>
                    <a:pt x="861" y="1744"/>
                  </a:lnTo>
                  <a:lnTo>
                    <a:pt x="881" y="1746"/>
                  </a:lnTo>
                  <a:lnTo>
                    <a:pt x="901" y="1744"/>
                  </a:lnTo>
                  <a:lnTo>
                    <a:pt x="919" y="1744"/>
                  </a:lnTo>
                  <a:lnTo>
                    <a:pt x="939" y="1744"/>
                  </a:lnTo>
                  <a:lnTo>
                    <a:pt x="956" y="1744"/>
                  </a:lnTo>
                  <a:lnTo>
                    <a:pt x="973" y="1741"/>
                  </a:lnTo>
                  <a:lnTo>
                    <a:pt x="993" y="1739"/>
                  </a:lnTo>
                  <a:lnTo>
                    <a:pt x="1011" y="1736"/>
                  </a:lnTo>
                  <a:lnTo>
                    <a:pt x="1028" y="1736"/>
                  </a:lnTo>
                  <a:lnTo>
                    <a:pt x="1043" y="1731"/>
                  </a:lnTo>
                  <a:lnTo>
                    <a:pt x="1061" y="1729"/>
                  </a:lnTo>
                  <a:lnTo>
                    <a:pt x="1078" y="1726"/>
                  </a:lnTo>
                  <a:lnTo>
                    <a:pt x="1096" y="1724"/>
                  </a:lnTo>
                  <a:lnTo>
                    <a:pt x="1111" y="1719"/>
                  </a:lnTo>
                  <a:lnTo>
                    <a:pt x="1128" y="1714"/>
                  </a:lnTo>
                  <a:lnTo>
                    <a:pt x="1143" y="1709"/>
                  </a:lnTo>
                  <a:lnTo>
                    <a:pt x="1158" y="1704"/>
                  </a:lnTo>
                  <a:lnTo>
                    <a:pt x="1173" y="1699"/>
                  </a:lnTo>
                  <a:lnTo>
                    <a:pt x="1188" y="1694"/>
                  </a:lnTo>
                  <a:lnTo>
                    <a:pt x="1203" y="1686"/>
                  </a:lnTo>
                  <a:lnTo>
                    <a:pt x="1218" y="1681"/>
                  </a:lnTo>
                  <a:lnTo>
                    <a:pt x="1230" y="1676"/>
                  </a:lnTo>
                  <a:lnTo>
                    <a:pt x="1245" y="1669"/>
                  </a:lnTo>
                  <a:lnTo>
                    <a:pt x="1258" y="1664"/>
                  </a:lnTo>
                  <a:lnTo>
                    <a:pt x="1273" y="1656"/>
                  </a:lnTo>
                  <a:lnTo>
                    <a:pt x="1283" y="1649"/>
                  </a:lnTo>
                  <a:lnTo>
                    <a:pt x="1298" y="1644"/>
                  </a:lnTo>
                  <a:lnTo>
                    <a:pt x="1310" y="1636"/>
                  </a:lnTo>
                  <a:lnTo>
                    <a:pt x="1323" y="1629"/>
                  </a:lnTo>
                  <a:lnTo>
                    <a:pt x="1333" y="1621"/>
                  </a:lnTo>
                  <a:lnTo>
                    <a:pt x="1345" y="1614"/>
                  </a:lnTo>
                  <a:lnTo>
                    <a:pt x="1355" y="1604"/>
                  </a:lnTo>
                  <a:lnTo>
                    <a:pt x="1368" y="1599"/>
                  </a:lnTo>
                  <a:lnTo>
                    <a:pt x="1378" y="1589"/>
                  </a:lnTo>
                  <a:lnTo>
                    <a:pt x="1388" y="1581"/>
                  </a:lnTo>
                  <a:lnTo>
                    <a:pt x="1398" y="1574"/>
                  </a:lnTo>
                  <a:lnTo>
                    <a:pt x="1410" y="1566"/>
                  </a:lnTo>
                  <a:lnTo>
                    <a:pt x="1420" y="1556"/>
                  </a:lnTo>
                  <a:lnTo>
                    <a:pt x="1430" y="1549"/>
                  </a:lnTo>
                  <a:lnTo>
                    <a:pt x="1438" y="1542"/>
                  </a:lnTo>
                  <a:lnTo>
                    <a:pt x="1448" y="1534"/>
                  </a:lnTo>
                  <a:lnTo>
                    <a:pt x="1458" y="1527"/>
                  </a:lnTo>
                  <a:lnTo>
                    <a:pt x="1465" y="1517"/>
                  </a:lnTo>
                  <a:lnTo>
                    <a:pt x="1475" y="1509"/>
                  </a:lnTo>
                  <a:lnTo>
                    <a:pt x="1483" y="1502"/>
                  </a:lnTo>
                  <a:lnTo>
                    <a:pt x="1490" y="1494"/>
                  </a:lnTo>
                  <a:lnTo>
                    <a:pt x="1497" y="1487"/>
                  </a:lnTo>
                  <a:lnTo>
                    <a:pt x="1505" y="1477"/>
                  </a:lnTo>
                  <a:lnTo>
                    <a:pt x="1512" y="1469"/>
                  </a:lnTo>
                  <a:lnTo>
                    <a:pt x="1520" y="1462"/>
                  </a:lnTo>
                  <a:lnTo>
                    <a:pt x="1525" y="1454"/>
                  </a:lnTo>
                  <a:lnTo>
                    <a:pt x="1532" y="1447"/>
                  </a:lnTo>
                  <a:lnTo>
                    <a:pt x="1540" y="1439"/>
                  </a:lnTo>
                  <a:lnTo>
                    <a:pt x="1545" y="1432"/>
                  </a:lnTo>
                  <a:lnTo>
                    <a:pt x="1550" y="1424"/>
                  </a:lnTo>
                  <a:lnTo>
                    <a:pt x="1555" y="1417"/>
                  </a:lnTo>
                  <a:lnTo>
                    <a:pt x="1562" y="1412"/>
                  </a:lnTo>
                  <a:lnTo>
                    <a:pt x="1567" y="1404"/>
                  </a:lnTo>
                  <a:lnTo>
                    <a:pt x="1572" y="1399"/>
                  </a:lnTo>
                  <a:lnTo>
                    <a:pt x="1577" y="1392"/>
                  </a:lnTo>
                  <a:lnTo>
                    <a:pt x="1582" y="1387"/>
                  </a:lnTo>
                  <a:lnTo>
                    <a:pt x="1585" y="1382"/>
                  </a:lnTo>
                  <a:lnTo>
                    <a:pt x="1590" y="1374"/>
                  </a:lnTo>
                  <a:lnTo>
                    <a:pt x="1592" y="1369"/>
                  </a:lnTo>
                  <a:lnTo>
                    <a:pt x="1595" y="1364"/>
                  </a:lnTo>
                  <a:lnTo>
                    <a:pt x="1600" y="1357"/>
                  </a:lnTo>
                  <a:lnTo>
                    <a:pt x="1602" y="1352"/>
                  </a:lnTo>
                  <a:lnTo>
                    <a:pt x="1607" y="1347"/>
                  </a:lnTo>
                  <a:lnTo>
                    <a:pt x="1610" y="1344"/>
                  </a:lnTo>
                  <a:lnTo>
                    <a:pt x="1617" y="1334"/>
                  </a:lnTo>
                  <a:lnTo>
                    <a:pt x="1625" y="1324"/>
                  </a:lnTo>
                  <a:lnTo>
                    <a:pt x="1632" y="1317"/>
                  </a:lnTo>
                  <a:lnTo>
                    <a:pt x="1637" y="1309"/>
                  </a:lnTo>
                  <a:lnTo>
                    <a:pt x="1645" y="1302"/>
                  </a:lnTo>
                  <a:lnTo>
                    <a:pt x="1650" y="1295"/>
                  </a:lnTo>
                  <a:lnTo>
                    <a:pt x="1655" y="1287"/>
                  </a:lnTo>
                  <a:lnTo>
                    <a:pt x="1660" y="1282"/>
                  </a:lnTo>
                  <a:lnTo>
                    <a:pt x="1672" y="1272"/>
                  </a:lnTo>
                  <a:lnTo>
                    <a:pt x="1682" y="1265"/>
                  </a:lnTo>
                  <a:lnTo>
                    <a:pt x="1690" y="1257"/>
                  </a:lnTo>
                  <a:lnTo>
                    <a:pt x="1697" y="1252"/>
                  </a:lnTo>
                  <a:lnTo>
                    <a:pt x="1705" y="1247"/>
                  </a:lnTo>
                  <a:lnTo>
                    <a:pt x="1712" y="1245"/>
                  </a:lnTo>
                  <a:lnTo>
                    <a:pt x="1720" y="1245"/>
                  </a:lnTo>
                  <a:lnTo>
                    <a:pt x="1727" y="1245"/>
                  </a:lnTo>
                  <a:lnTo>
                    <a:pt x="1735" y="1247"/>
                  </a:lnTo>
                  <a:lnTo>
                    <a:pt x="1742" y="1252"/>
                  </a:lnTo>
                  <a:lnTo>
                    <a:pt x="1747" y="1255"/>
                  </a:lnTo>
                  <a:lnTo>
                    <a:pt x="1754" y="1257"/>
                  </a:lnTo>
                  <a:lnTo>
                    <a:pt x="1764" y="1265"/>
                  </a:lnTo>
                  <a:lnTo>
                    <a:pt x="1774" y="1270"/>
                  </a:lnTo>
                  <a:lnTo>
                    <a:pt x="1779" y="1272"/>
                  </a:lnTo>
                  <a:lnTo>
                    <a:pt x="1784" y="1275"/>
                  </a:lnTo>
                  <a:lnTo>
                    <a:pt x="1792" y="1280"/>
                  </a:lnTo>
                  <a:lnTo>
                    <a:pt x="1797" y="1285"/>
                  </a:lnTo>
                  <a:lnTo>
                    <a:pt x="1804" y="1290"/>
                  </a:lnTo>
                  <a:lnTo>
                    <a:pt x="1809" y="1295"/>
                  </a:lnTo>
                  <a:lnTo>
                    <a:pt x="1817" y="1300"/>
                  </a:lnTo>
                  <a:lnTo>
                    <a:pt x="1824" y="1307"/>
                  </a:lnTo>
                  <a:lnTo>
                    <a:pt x="1829" y="1312"/>
                  </a:lnTo>
                  <a:lnTo>
                    <a:pt x="1837" y="1319"/>
                  </a:lnTo>
                  <a:lnTo>
                    <a:pt x="1842" y="1324"/>
                  </a:lnTo>
                  <a:lnTo>
                    <a:pt x="1847" y="1334"/>
                  </a:lnTo>
                  <a:lnTo>
                    <a:pt x="1854" y="1342"/>
                  </a:lnTo>
                  <a:lnTo>
                    <a:pt x="1859" y="1349"/>
                  </a:lnTo>
                  <a:lnTo>
                    <a:pt x="1867" y="1359"/>
                  </a:lnTo>
                  <a:lnTo>
                    <a:pt x="1874" y="1369"/>
                  </a:lnTo>
                  <a:lnTo>
                    <a:pt x="1874" y="1372"/>
                  </a:lnTo>
                  <a:lnTo>
                    <a:pt x="1879" y="1379"/>
                  </a:lnTo>
                  <a:lnTo>
                    <a:pt x="1882" y="1384"/>
                  </a:lnTo>
                  <a:lnTo>
                    <a:pt x="1884" y="1389"/>
                  </a:lnTo>
                  <a:lnTo>
                    <a:pt x="1887" y="1394"/>
                  </a:lnTo>
                  <a:lnTo>
                    <a:pt x="1889" y="1402"/>
                  </a:lnTo>
                  <a:lnTo>
                    <a:pt x="1894" y="1407"/>
                  </a:lnTo>
                  <a:lnTo>
                    <a:pt x="1897" y="1414"/>
                  </a:lnTo>
                  <a:lnTo>
                    <a:pt x="1899" y="1422"/>
                  </a:lnTo>
                  <a:lnTo>
                    <a:pt x="1902" y="1427"/>
                  </a:lnTo>
                  <a:lnTo>
                    <a:pt x="1904" y="1434"/>
                  </a:lnTo>
                  <a:lnTo>
                    <a:pt x="1907" y="1442"/>
                  </a:lnTo>
                  <a:lnTo>
                    <a:pt x="1909" y="1447"/>
                  </a:lnTo>
                  <a:lnTo>
                    <a:pt x="1912" y="1457"/>
                  </a:lnTo>
                  <a:lnTo>
                    <a:pt x="1917" y="1462"/>
                  </a:lnTo>
                  <a:lnTo>
                    <a:pt x="1919" y="1472"/>
                  </a:lnTo>
                  <a:lnTo>
                    <a:pt x="1932" y="1357"/>
                  </a:lnTo>
                  <a:lnTo>
                    <a:pt x="1929" y="1357"/>
                  </a:lnTo>
                  <a:lnTo>
                    <a:pt x="1927" y="1349"/>
                  </a:lnTo>
                  <a:lnTo>
                    <a:pt x="1922" y="1344"/>
                  </a:lnTo>
                  <a:lnTo>
                    <a:pt x="1917" y="1334"/>
                  </a:lnTo>
                  <a:lnTo>
                    <a:pt x="1912" y="1329"/>
                  </a:lnTo>
                  <a:lnTo>
                    <a:pt x="1907" y="1324"/>
                  </a:lnTo>
                  <a:lnTo>
                    <a:pt x="1902" y="1317"/>
                  </a:lnTo>
                  <a:lnTo>
                    <a:pt x="1899" y="1312"/>
                  </a:lnTo>
                  <a:lnTo>
                    <a:pt x="1894" y="1305"/>
                  </a:lnTo>
                  <a:lnTo>
                    <a:pt x="1889" y="1300"/>
                  </a:lnTo>
                  <a:lnTo>
                    <a:pt x="1882" y="1292"/>
                  </a:lnTo>
                  <a:lnTo>
                    <a:pt x="1877" y="1285"/>
                  </a:lnTo>
                  <a:lnTo>
                    <a:pt x="1869" y="1277"/>
                  </a:lnTo>
                  <a:lnTo>
                    <a:pt x="1864" y="1272"/>
                  </a:lnTo>
                  <a:lnTo>
                    <a:pt x="1857" y="1265"/>
                  </a:lnTo>
                  <a:lnTo>
                    <a:pt x="1852" y="1257"/>
                  </a:lnTo>
                  <a:lnTo>
                    <a:pt x="1842" y="1250"/>
                  </a:lnTo>
                  <a:lnTo>
                    <a:pt x="1837" y="1242"/>
                  </a:lnTo>
                  <a:lnTo>
                    <a:pt x="1829" y="1237"/>
                  </a:lnTo>
                  <a:lnTo>
                    <a:pt x="1822" y="1230"/>
                  </a:lnTo>
                  <a:lnTo>
                    <a:pt x="1814" y="1225"/>
                  </a:lnTo>
                  <a:lnTo>
                    <a:pt x="1807" y="1220"/>
                  </a:lnTo>
                  <a:lnTo>
                    <a:pt x="1799" y="1212"/>
                  </a:lnTo>
                  <a:lnTo>
                    <a:pt x="1792" y="1207"/>
                  </a:lnTo>
                  <a:lnTo>
                    <a:pt x="1784" y="1202"/>
                  </a:lnTo>
                  <a:lnTo>
                    <a:pt x="1777" y="1200"/>
                  </a:lnTo>
                  <a:lnTo>
                    <a:pt x="1769" y="1197"/>
                  </a:lnTo>
                  <a:lnTo>
                    <a:pt x="1762" y="1195"/>
                  </a:lnTo>
                  <a:lnTo>
                    <a:pt x="1754" y="1192"/>
                  </a:lnTo>
                  <a:lnTo>
                    <a:pt x="1747" y="1190"/>
                  </a:lnTo>
                  <a:lnTo>
                    <a:pt x="1740" y="1187"/>
                  </a:lnTo>
                  <a:lnTo>
                    <a:pt x="1735" y="1187"/>
                  </a:lnTo>
                  <a:lnTo>
                    <a:pt x="1727" y="1187"/>
                  </a:lnTo>
                  <a:lnTo>
                    <a:pt x="1720" y="1187"/>
                  </a:lnTo>
                  <a:lnTo>
                    <a:pt x="1715" y="1187"/>
                  </a:lnTo>
                  <a:lnTo>
                    <a:pt x="1710" y="1187"/>
                  </a:lnTo>
                  <a:lnTo>
                    <a:pt x="1705" y="1187"/>
                  </a:lnTo>
                  <a:lnTo>
                    <a:pt x="1697" y="1190"/>
                  </a:lnTo>
                  <a:lnTo>
                    <a:pt x="1692" y="1192"/>
                  </a:lnTo>
                  <a:lnTo>
                    <a:pt x="1687" y="1195"/>
                  </a:lnTo>
                  <a:lnTo>
                    <a:pt x="1680" y="1197"/>
                  </a:lnTo>
                  <a:lnTo>
                    <a:pt x="1675" y="1202"/>
                  </a:lnTo>
                  <a:lnTo>
                    <a:pt x="1667" y="1205"/>
                  </a:lnTo>
                  <a:lnTo>
                    <a:pt x="1662" y="1212"/>
                  </a:lnTo>
                  <a:lnTo>
                    <a:pt x="1655" y="1215"/>
                  </a:lnTo>
                  <a:lnTo>
                    <a:pt x="1650" y="1222"/>
                  </a:lnTo>
                  <a:lnTo>
                    <a:pt x="1642" y="1227"/>
                  </a:lnTo>
                  <a:lnTo>
                    <a:pt x="1637" y="1237"/>
                  </a:lnTo>
                  <a:lnTo>
                    <a:pt x="1630" y="1242"/>
                  </a:lnTo>
                  <a:lnTo>
                    <a:pt x="1622" y="1252"/>
                  </a:lnTo>
                  <a:lnTo>
                    <a:pt x="1615" y="1262"/>
                  </a:lnTo>
                  <a:lnTo>
                    <a:pt x="1607" y="1272"/>
                  </a:lnTo>
                  <a:lnTo>
                    <a:pt x="1602" y="1275"/>
                  </a:lnTo>
                  <a:lnTo>
                    <a:pt x="1600" y="1280"/>
                  </a:lnTo>
                  <a:lnTo>
                    <a:pt x="1595" y="1287"/>
                  </a:lnTo>
                  <a:lnTo>
                    <a:pt x="1590" y="1292"/>
                  </a:lnTo>
                  <a:lnTo>
                    <a:pt x="1585" y="1297"/>
                  </a:lnTo>
                  <a:lnTo>
                    <a:pt x="1582" y="1305"/>
                  </a:lnTo>
                  <a:lnTo>
                    <a:pt x="1577" y="1312"/>
                  </a:lnTo>
                  <a:lnTo>
                    <a:pt x="1572" y="1319"/>
                  </a:lnTo>
                  <a:lnTo>
                    <a:pt x="1567" y="1324"/>
                  </a:lnTo>
                  <a:lnTo>
                    <a:pt x="1562" y="1329"/>
                  </a:lnTo>
                  <a:lnTo>
                    <a:pt x="1557" y="1337"/>
                  </a:lnTo>
                  <a:lnTo>
                    <a:pt x="1552" y="1344"/>
                  </a:lnTo>
                  <a:lnTo>
                    <a:pt x="1547" y="1352"/>
                  </a:lnTo>
                  <a:lnTo>
                    <a:pt x="1542" y="1359"/>
                  </a:lnTo>
                  <a:lnTo>
                    <a:pt x="1537" y="1367"/>
                  </a:lnTo>
                  <a:lnTo>
                    <a:pt x="1532" y="1377"/>
                  </a:lnTo>
                  <a:lnTo>
                    <a:pt x="1525" y="1384"/>
                  </a:lnTo>
                  <a:lnTo>
                    <a:pt x="1520" y="1392"/>
                  </a:lnTo>
                  <a:lnTo>
                    <a:pt x="1512" y="1402"/>
                  </a:lnTo>
                  <a:lnTo>
                    <a:pt x="1505" y="1409"/>
                  </a:lnTo>
                  <a:lnTo>
                    <a:pt x="1497" y="1417"/>
                  </a:lnTo>
                  <a:lnTo>
                    <a:pt x="1490" y="1424"/>
                  </a:lnTo>
                  <a:lnTo>
                    <a:pt x="1483" y="1432"/>
                  </a:lnTo>
                  <a:lnTo>
                    <a:pt x="1475" y="1439"/>
                  </a:lnTo>
                  <a:lnTo>
                    <a:pt x="1468" y="1447"/>
                  </a:lnTo>
                  <a:lnTo>
                    <a:pt x="1460" y="1457"/>
                  </a:lnTo>
                  <a:lnTo>
                    <a:pt x="1453" y="1464"/>
                  </a:lnTo>
                  <a:lnTo>
                    <a:pt x="1443" y="1472"/>
                  </a:lnTo>
                  <a:lnTo>
                    <a:pt x="1435" y="1479"/>
                  </a:lnTo>
                  <a:lnTo>
                    <a:pt x="1425" y="1487"/>
                  </a:lnTo>
                  <a:lnTo>
                    <a:pt x="1418" y="1494"/>
                  </a:lnTo>
                  <a:lnTo>
                    <a:pt x="1410" y="1504"/>
                  </a:lnTo>
                  <a:lnTo>
                    <a:pt x="1398" y="1509"/>
                  </a:lnTo>
                  <a:lnTo>
                    <a:pt x="1388" y="1517"/>
                  </a:lnTo>
                  <a:lnTo>
                    <a:pt x="1378" y="1524"/>
                  </a:lnTo>
                  <a:lnTo>
                    <a:pt x="1370" y="1532"/>
                  </a:lnTo>
                  <a:lnTo>
                    <a:pt x="1360" y="1539"/>
                  </a:lnTo>
                  <a:lnTo>
                    <a:pt x="1350" y="1547"/>
                  </a:lnTo>
                  <a:lnTo>
                    <a:pt x="1338" y="1552"/>
                  </a:lnTo>
                  <a:lnTo>
                    <a:pt x="1328" y="1561"/>
                  </a:lnTo>
                  <a:lnTo>
                    <a:pt x="1318" y="1566"/>
                  </a:lnTo>
                  <a:lnTo>
                    <a:pt x="1305" y="1574"/>
                  </a:lnTo>
                  <a:lnTo>
                    <a:pt x="1295" y="1579"/>
                  </a:lnTo>
                  <a:lnTo>
                    <a:pt x="1285" y="1586"/>
                  </a:lnTo>
                  <a:lnTo>
                    <a:pt x="1273" y="1594"/>
                  </a:lnTo>
                  <a:lnTo>
                    <a:pt x="1263" y="1599"/>
                  </a:lnTo>
                  <a:lnTo>
                    <a:pt x="1250" y="1604"/>
                  </a:lnTo>
                  <a:lnTo>
                    <a:pt x="1240" y="1611"/>
                  </a:lnTo>
                  <a:lnTo>
                    <a:pt x="1228" y="1616"/>
                  </a:lnTo>
                  <a:lnTo>
                    <a:pt x="1216" y="1621"/>
                  </a:lnTo>
                  <a:lnTo>
                    <a:pt x="1203" y="1626"/>
                  </a:lnTo>
                  <a:lnTo>
                    <a:pt x="1193" y="1634"/>
                  </a:lnTo>
                  <a:lnTo>
                    <a:pt x="1181" y="1636"/>
                  </a:lnTo>
                  <a:lnTo>
                    <a:pt x="1168" y="1644"/>
                  </a:lnTo>
                  <a:lnTo>
                    <a:pt x="1156" y="1649"/>
                  </a:lnTo>
                  <a:lnTo>
                    <a:pt x="1143" y="1654"/>
                  </a:lnTo>
                  <a:lnTo>
                    <a:pt x="1131" y="1656"/>
                  </a:lnTo>
                  <a:lnTo>
                    <a:pt x="1118" y="1661"/>
                  </a:lnTo>
                  <a:lnTo>
                    <a:pt x="1106" y="1664"/>
                  </a:lnTo>
                  <a:lnTo>
                    <a:pt x="1093" y="1669"/>
                  </a:lnTo>
                  <a:lnTo>
                    <a:pt x="1081" y="1671"/>
                  </a:lnTo>
                  <a:lnTo>
                    <a:pt x="1068" y="1676"/>
                  </a:lnTo>
                  <a:lnTo>
                    <a:pt x="1056" y="1679"/>
                  </a:lnTo>
                  <a:lnTo>
                    <a:pt x="1043" y="1684"/>
                  </a:lnTo>
                  <a:lnTo>
                    <a:pt x="1028" y="1686"/>
                  </a:lnTo>
                  <a:lnTo>
                    <a:pt x="1016" y="1686"/>
                  </a:lnTo>
                  <a:lnTo>
                    <a:pt x="1003" y="1689"/>
                  </a:lnTo>
                  <a:lnTo>
                    <a:pt x="991" y="1691"/>
                  </a:lnTo>
                  <a:lnTo>
                    <a:pt x="976" y="1694"/>
                  </a:lnTo>
                  <a:lnTo>
                    <a:pt x="964" y="1696"/>
                  </a:lnTo>
                  <a:lnTo>
                    <a:pt x="951" y="1696"/>
                  </a:lnTo>
                  <a:lnTo>
                    <a:pt x="939" y="1699"/>
                  </a:lnTo>
                  <a:lnTo>
                    <a:pt x="924" y="1699"/>
                  </a:lnTo>
                  <a:lnTo>
                    <a:pt x="911" y="1699"/>
                  </a:lnTo>
                  <a:lnTo>
                    <a:pt x="899" y="1699"/>
                  </a:lnTo>
                  <a:lnTo>
                    <a:pt x="886" y="1701"/>
                  </a:lnTo>
                  <a:lnTo>
                    <a:pt x="874" y="1699"/>
                  </a:lnTo>
                  <a:lnTo>
                    <a:pt x="859" y="1699"/>
                  </a:lnTo>
                  <a:lnTo>
                    <a:pt x="846" y="1699"/>
                  </a:lnTo>
                  <a:lnTo>
                    <a:pt x="834" y="1699"/>
                  </a:lnTo>
                  <a:lnTo>
                    <a:pt x="819" y="1696"/>
                  </a:lnTo>
                  <a:lnTo>
                    <a:pt x="806" y="1694"/>
                  </a:lnTo>
                  <a:lnTo>
                    <a:pt x="794" y="1691"/>
                  </a:lnTo>
                  <a:lnTo>
                    <a:pt x="781" y="1691"/>
                  </a:lnTo>
                  <a:lnTo>
                    <a:pt x="769" y="1689"/>
                  </a:lnTo>
                  <a:lnTo>
                    <a:pt x="756" y="1686"/>
                  </a:lnTo>
                  <a:lnTo>
                    <a:pt x="744" y="1684"/>
                  </a:lnTo>
                  <a:lnTo>
                    <a:pt x="731" y="1684"/>
                  </a:lnTo>
                  <a:lnTo>
                    <a:pt x="721" y="1681"/>
                  </a:lnTo>
                  <a:lnTo>
                    <a:pt x="709" y="1679"/>
                  </a:lnTo>
                  <a:lnTo>
                    <a:pt x="697" y="1676"/>
                  </a:lnTo>
                  <a:lnTo>
                    <a:pt x="684" y="1674"/>
                  </a:lnTo>
                  <a:lnTo>
                    <a:pt x="672" y="1669"/>
                  </a:lnTo>
                  <a:lnTo>
                    <a:pt x="662" y="1666"/>
                  </a:lnTo>
                  <a:lnTo>
                    <a:pt x="652" y="1664"/>
                  </a:lnTo>
                  <a:lnTo>
                    <a:pt x="642" y="1661"/>
                  </a:lnTo>
                  <a:lnTo>
                    <a:pt x="629" y="1656"/>
                  </a:lnTo>
                  <a:lnTo>
                    <a:pt x="619" y="1654"/>
                  </a:lnTo>
                  <a:lnTo>
                    <a:pt x="607" y="1649"/>
                  </a:lnTo>
                  <a:lnTo>
                    <a:pt x="597" y="1646"/>
                  </a:lnTo>
                  <a:lnTo>
                    <a:pt x="587" y="1641"/>
                  </a:lnTo>
                  <a:lnTo>
                    <a:pt x="577" y="1636"/>
                  </a:lnTo>
                  <a:lnTo>
                    <a:pt x="567" y="1631"/>
                  </a:lnTo>
                  <a:lnTo>
                    <a:pt x="557" y="1629"/>
                  </a:lnTo>
                  <a:lnTo>
                    <a:pt x="547" y="1624"/>
                  </a:lnTo>
                  <a:lnTo>
                    <a:pt x="537" y="1619"/>
                  </a:lnTo>
                  <a:lnTo>
                    <a:pt x="529" y="1614"/>
                  </a:lnTo>
                  <a:lnTo>
                    <a:pt x="519" y="1609"/>
                  </a:lnTo>
                  <a:lnTo>
                    <a:pt x="509" y="1604"/>
                  </a:lnTo>
                  <a:lnTo>
                    <a:pt x="502" y="1599"/>
                  </a:lnTo>
                  <a:lnTo>
                    <a:pt x="492" y="1594"/>
                  </a:lnTo>
                  <a:lnTo>
                    <a:pt x="484" y="1589"/>
                  </a:lnTo>
                  <a:lnTo>
                    <a:pt x="474" y="1584"/>
                  </a:lnTo>
                  <a:lnTo>
                    <a:pt x="464" y="1576"/>
                  </a:lnTo>
                  <a:lnTo>
                    <a:pt x="457" y="1571"/>
                  </a:lnTo>
                  <a:lnTo>
                    <a:pt x="450" y="1566"/>
                  </a:lnTo>
                  <a:lnTo>
                    <a:pt x="440" y="1559"/>
                  </a:lnTo>
                  <a:lnTo>
                    <a:pt x="432" y="1554"/>
                  </a:lnTo>
                  <a:lnTo>
                    <a:pt x="425" y="1547"/>
                  </a:lnTo>
                  <a:lnTo>
                    <a:pt x="417" y="1542"/>
                  </a:lnTo>
                  <a:lnTo>
                    <a:pt x="410" y="1534"/>
                  </a:lnTo>
                  <a:lnTo>
                    <a:pt x="402" y="1527"/>
                  </a:lnTo>
                  <a:lnTo>
                    <a:pt x="392" y="1522"/>
                  </a:lnTo>
                  <a:lnTo>
                    <a:pt x="387" y="1514"/>
                  </a:lnTo>
                  <a:lnTo>
                    <a:pt x="377" y="1507"/>
                  </a:lnTo>
                  <a:lnTo>
                    <a:pt x="372" y="1499"/>
                  </a:lnTo>
                  <a:lnTo>
                    <a:pt x="365" y="1494"/>
                  </a:lnTo>
                  <a:lnTo>
                    <a:pt x="357" y="1487"/>
                  </a:lnTo>
                  <a:lnTo>
                    <a:pt x="350" y="1479"/>
                  </a:lnTo>
                  <a:lnTo>
                    <a:pt x="342" y="1472"/>
                  </a:lnTo>
                  <a:lnTo>
                    <a:pt x="335" y="1464"/>
                  </a:lnTo>
                  <a:lnTo>
                    <a:pt x="330" y="1457"/>
                  </a:lnTo>
                  <a:lnTo>
                    <a:pt x="322" y="1449"/>
                  </a:lnTo>
                  <a:lnTo>
                    <a:pt x="317" y="1442"/>
                  </a:lnTo>
                  <a:lnTo>
                    <a:pt x="310" y="1434"/>
                  </a:lnTo>
                  <a:lnTo>
                    <a:pt x="305" y="1427"/>
                  </a:lnTo>
                  <a:lnTo>
                    <a:pt x="297" y="1417"/>
                  </a:lnTo>
                  <a:lnTo>
                    <a:pt x="292" y="1409"/>
                  </a:lnTo>
                  <a:lnTo>
                    <a:pt x="285" y="1402"/>
                  </a:lnTo>
                  <a:lnTo>
                    <a:pt x="280" y="1392"/>
                  </a:lnTo>
                  <a:lnTo>
                    <a:pt x="272" y="1384"/>
                  </a:lnTo>
                  <a:lnTo>
                    <a:pt x="267" y="1374"/>
                  </a:lnTo>
                  <a:lnTo>
                    <a:pt x="262" y="1367"/>
                  </a:lnTo>
                  <a:lnTo>
                    <a:pt x="257" y="1359"/>
                  </a:lnTo>
                  <a:lnTo>
                    <a:pt x="250" y="1354"/>
                  </a:lnTo>
                  <a:lnTo>
                    <a:pt x="240" y="1349"/>
                  </a:lnTo>
                  <a:lnTo>
                    <a:pt x="232" y="1342"/>
                  </a:lnTo>
                  <a:lnTo>
                    <a:pt x="225" y="1337"/>
                  </a:lnTo>
                  <a:lnTo>
                    <a:pt x="217" y="1332"/>
                  </a:lnTo>
                  <a:lnTo>
                    <a:pt x="210" y="1324"/>
                  </a:lnTo>
                  <a:lnTo>
                    <a:pt x="203" y="1319"/>
                  </a:lnTo>
                  <a:lnTo>
                    <a:pt x="195" y="1312"/>
                  </a:lnTo>
                  <a:lnTo>
                    <a:pt x="185" y="1302"/>
                  </a:lnTo>
                  <a:lnTo>
                    <a:pt x="180" y="1295"/>
                  </a:lnTo>
                  <a:lnTo>
                    <a:pt x="173" y="1285"/>
                  </a:lnTo>
                  <a:lnTo>
                    <a:pt x="165" y="1277"/>
                  </a:lnTo>
                  <a:lnTo>
                    <a:pt x="158" y="1270"/>
                  </a:lnTo>
                  <a:lnTo>
                    <a:pt x="150" y="1260"/>
                  </a:lnTo>
                  <a:lnTo>
                    <a:pt x="143" y="1250"/>
                  </a:lnTo>
                  <a:lnTo>
                    <a:pt x="135" y="1242"/>
                  </a:lnTo>
                  <a:lnTo>
                    <a:pt x="130" y="1235"/>
                  </a:lnTo>
                  <a:lnTo>
                    <a:pt x="125" y="1230"/>
                  </a:lnTo>
                  <a:lnTo>
                    <a:pt x="120" y="1222"/>
                  </a:lnTo>
                  <a:lnTo>
                    <a:pt x="118" y="1217"/>
                  </a:lnTo>
                  <a:lnTo>
                    <a:pt x="113" y="1210"/>
                  </a:lnTo>
                  <a:lnTo>
                    <a:pt x="110" y="1202"/>
                  </a:lnTo>
                  <a:lnTo>
                    <a:pt x="103" y="1195"/>
                  </a:lnTo>
                  <a:lnTo>
                    <a:pt x="100" y="1187"/>
                  </a:lnTo>
                  <a:lnTo>
                    <a:pt x="98" y="1177"/>
                  </a:lnTo>
                  <a:lnTo>
                    <a:pt x="93" y="1170"/>
                  </a:lnTo>
                  <a:lnTo>
                    <a:pt x="88" y="1160"/>
                  </a:lnTo>
                  <a:lnTo>
                    <a:pt x="85" y="1150"/>
                  </a:lnTo>
                  <a:lnTo>
                    <a:pt x="83" y="1140"/>
                  </a:lnTo>
                  <a:lnTo>
                    <a:pt x="80" y="1130"/>
                  </a:lnTo>
                  <a:lnTo>
                    <a:pt x="75" y="1120"/>
                  </a:lnTo>
                  <a:lnTo>
                    <a:pt x="73" y="1110"/>
                  </a:lnTo>
                  <a:lnTo>
                    <a:pt x="70" y="1105"/>
                  </a:lnTo>
                  <a:lnTo>
                    <a:pt x="70" y="1097"/>
                  </a:lnTo>
                  <a:lnTo>
                    <a:pt x="68" y="1092"/>
                  </a:lnTo>
                  <a:lnTo>
                    <a:pt x="68" y="1087"/>
                  </a:lnTo>
                  <a:lnTo>
                    <a:pt x="65" y="1080"/>
                  </a:lnTo>
                  <a:lnTo>
                    <a:pt x="65" y="1075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0" y="1055"/>
                  </a:lnTo>
                  <a:lnTo>
                    <a:pt x="60" y="1048"/>
                  </a:lnTo>
                  <a:lnTo>
                    <a:pt x="58" y="1043"/>
                  </a:lnTo>
                  <a:lnTo>
                    <a:pt x="58" y="1038"/>
                  </a:lnTo>
                  <a:lnTo>
                    <a:pt x="55" y="1030"/>
                  </a:lnTo>
                  <a:lnTo>
                    <a:pt x="55" y="1023"/>
                  </a:lnTo>
                  <a:lnTo>
                    <a:pt x="55" y="1018"/>
                  </a:lnTo>
                  <a:lnTo>
                    <a:pt x="55" y="1010"/>
                  </a:lnTo>
                  <a:lnTo>
                    <a:pt x="53" y="1005"/>
                  </a:lnTo>
                  <a:lnTo>
                    <a:pt x="53" y="998"/>
                  </a:lnTo>
                  <a:lnTo>
                    <a:pt x="50" y="990"/>
                  </a:lnTo>
                  <a:lnTo>
                    <a:pt x="50" y="983"/>
                  </a:lnTo>
                  <a:lnTo>
                    <a:pt x="50" y="975"/>
                  </a:lnTo>
                  <a:lnTo>
                    <a:pt x="50" y="968"/>
                  </a:lnTo>
                  <a:lnTo>
                    <a:pt x="50" y="960"/>
                  </a:lnTo>
                  <a:lnTo>
                    <a:pt x="50" y="955"/>
                  </a:lnTo>
                  <a:lnTo>
                    <a:pt x="50" y="948"/>
                  </a:lnTo>
                  <a:lnTo>
                    <a:pt x="50" y="940"/>
                  </a:lnTo>
                  <a:lnTo>
                    <a:pt x="50" y="933"/>
                  </a:lnTo>
                  <a:lnTo>
                    <a:pt x="50" y="925"/>
                  </a:lnTo>
                  <a:lnTo>
                    <a:pt x="50" y="918"/>
                  </a:lnTo>
                  <a:lnTo>
                    <a:pt x="50" y="910"/>
                  </a:lnTo>
                  <a:lnTo>
                    <a:pt x="50" y="903"/>
                  </a:lnTo>
                  <a:lnTo>
                    <a:pt x="50" y="898"/>
                  </a:lnTo>
                  <a:lnTo>
                    <a:pt x="50" y="888"/>
                  </a:lnTo>
                  <a:lnTo>
                    <a:pt x="50" y="883"/>
                  </a:lnTo>
                  <a:lnTo>
                    <a:pt x="50" y="873"/>
                  </a:lnTo>
                  <a:lnTo>
                    <a:pt x="50" y="868"/>
                  </a:lnTo>
                  <a:lnTo>
                    <a:pt x="50" y="858"/>
                  </a:lnTo>
                  <a:lnTo>
                    <a:pt x="50" y="850"/>
                  </a:lnTo>
                  <a:lnTo>
                    <a:pt x="50" y="843"/>
                  </a:lnTo>
                  <a:lnTo>
                    <a:pt x="53" y="838"/>
                  </a:lnTo>
                  <a:lnTo>
                    <a:pt x="53" y="828"/>
                  </a:lnTo>
                  <a:lnTo>
                    <a:pt x="53" y="823"/>
                  </a:lnTo>
                  <a:lnTo>
                    <a:pt x="53" y="816"/>
                  </a:lnTo>
                  <a:lnTo>
                    <a:pt x="53" y="808"/>
                  </a:lnTo>
                  <a:lnTo>
                    <a:pt x="53" y="801"/>
                  </a:lnTo>
                  <a:lnTo>
                    <a:pt x="55" y="796"/>
                  </a:lnTo>
                  <a:lnTo>
                    <a:pt x="55" y="788"/>
                  </a:lnTo>
                  <a:lnTo>
                    <a:pt x="55" y="783"/>
                  </a:lnTo>
                  <a:lnTo>
                    <a:pt x="55" y="776"/>
                  </a:lnTo>
                  <a:lnTo>
                    <a:pt x="55" y="768"/>
                  </a:lnTo>
                  <a:lnTo>
                    <a:pt x="55" y="761"/>
                  </a:lnTo>
                  <a:lnTo>
                    <a:pt x="58" y="756"/>
                  </a:lnTo>
                  <a:lnTo>
                    <a:pt x="58" y="748"/>
                  </a:lnTo>
                  <a:lnTo>
                    <a:pt x="58" y="743"/>
                  </a:lnTo>
                  <a:lnTo>
                    <a:pt x="60" y="736"/>
                  </a:lnTo>
                  <a:lnTo>
                    <a:pt x="60" y="731"/>
                  </a:lnTo>
                  <a:lnTo>
                    <a:pt x="60" y="723"/>
                  </a:lnTo>
                  <a:lnTo>
                    <a:pt x="60" y="718"/>
                  </a:lnTo>
                  <a:lnTo>
                    <a:pt x="60" y="713"/>
                  </a:lnTo>
                  <a:lnTo>
                    <a:pt x="63" y="706"/>
                  </a:lnTo>
                  <a:lnTo>
                    <a:pt x="63" y="701"/>
                  </a:lnTo>
                  <a:lnTo>
                    <a:pt x="65" y="693"/>
                  </a:lnTo>
                  <a:lnTo>
                    <a:pt x="65" y="688"/>
                  </a:lnTo>
                  <a:lnTo>
                    <a:pt x="68" y="683"/>
                  </a:lnTo>
                  <a:lnTo>
                    <a:pt x="68" y="678"/>
                  </a:lnTo>
                  <a:lnTo>
                    <a:pt x="68" y="671"/>
                  </a:lnTo>
                  <a:lnTo>
                    <a:pt x="70" y="666"/>
                  </a:lnTo>
                  <a:lnTo>
                    <a:pt x="70" y="661"/>
                  </a:lnTo>
                  <a:lnTo>
                    <a:pt x="73" y="651"/>
                  </a:lnTo>
                  <a:lnTo>
                    <a:pt x="75" y="641"/>
                  </a:lnTo>
                  <a:lnTo>
                    <a:pt x="80" y="631"/>
                  </a:lnTo>
                  <a:lnTo>
                    <a:pt x="83" y="621"/>
                  </a:lnTo>
                  <a:lnTo>
                    <a:pt x="88" y="613"/>
                  </a:lnTo>
                  <a:lnTo>
                    <a:pt x="93" y="603"/>
                  </a:lnTo>
                  <a:lnTo>
                    <a:pt x="95" y="596"/>
                  </a:lnTo>
                  <a:lnTo>
                    <a:pt x="100" y="588"/>
                  </a:lnTo>
                  <a:lnTo>
                    <a:pt x="105" y="581"/>
                  </a:lnTo>
                  <a:lnTo>
                    <a:pt x="113" y="574"/>
                  </a:lnTo>
                  <a:lnTo>
                    <a:pt x="118" y="566"/>
                  </a:lnTo>
                  <a:lnTo>
                    <a:pt x="125" y="561"/>
                  </a:lnTo>
                  <a:lnTo>
                    <a:pt x="130" y="554"/>
                  </a:lnTo>
                  <a:lnTo>
                    <a:pt x="140" y="551"/>
                  </a:lnTo>
                  <a:lnTo>
                    <a:pt x="145" y="544"/>
                  </a:lnTo>
                  <a:lnTo>
                    <a:pt x="153" y="539"/>
                  </a:lnTo>
                  <a:lnTo>
                    <a:pt x="158" y="534"/>
                  </a:lnTo>
                  <a:lnTo>
                    <a:pt x="165" y="529"/>
                  </a:lnTo>
                  <a:lnTo>
                    <a:pt x="170" y="524"/>
                  </a:lnTo>
                  <a:lnTo>
                    <a:pt x="178" y="521"/>
                  </a:lnTo>
                  <a:lnTo>
                    <a:pt x="183" y="516"/>
                  </a:lnTo>
                  <a:lnTo>
                    <a:pt x="190" y="511"/>
                  </a:lnTo>
                  <a:lnTo>
                    <a:pt x="198" y="501"/>
                  </a:lnTo>
                  <a:lnTo>
                    <a:pt x="207" y="494"/>
                  </a:lnTo>
                  <a:lnTo>
                    <a:pt x="217" y="486"/>
                  </a:lnTo>
                  <a:lnTo>
                    <a:pt x="225" y="479"/>
                  </a:lnTo>
                  <a:lnTo>
                    <a:pt x="230" y="471"/>
                  </a:lnTo>
                  <a:lnTo>
                    <a:pt x="237" y="464"/>
                  </a:lnTo>
                  <a:lnTo>
                    <a:pt x="242" y="456"/>
                  </a:lnTo>
                  <a:lnTo>
                    <a:pt x="247" y="451"/>
                  </a:lnTo>
                  <a:lnTo>
                    <a:pt x="252" y="444"/>
                  </a:lnTo>
                  <a:lnTo>
                    <a:pt x="257" y="439"/>
                  </a:lnTo>
                  <a:lnTo>
                    <a:pt x="262" y="434"/>
                  </a:lnTo>
                  <a:lnTo>
                    <a:pt x="267" y="429"/>
                  </a:lnTo>
                  <a:lnTo>
                    <a:pt x="267" y="426"/>
                  </a:lnTo>
                  <a:lnTo>
                    <a:pt x="272" y="421"/>
                  </a:lnTo>
                  <a:lnTo>
                    <a:pt x="275" y="414"/>
                  </a:lnTo>
                  <a:lnTo>
                    <a:pt x="282" y="406"/>
                  </a:lnTo>
                  <a:lnTo>
                    <a:pt x="285" y="401"/>
                  </a:lnTo>
                  <a:lnTo>
                    <a:pt x="287" y="396"/>
                  </a:lnTo>
                  <a:lnTo>
                    <a:pt x="292" y="389"/>
                  </a:lnTo>
                  <a:lnTo>
                    <a:pt x="297" y="384"/>
                  </a:lnTo>
                  <a:lnTo>
                    <a:pt x="300" y="379"/>
                  </a:lnTo>
                  <a:lnTo>
                    <a:pt x="305" y="374"/>
                  </a:lnTo>
                  <a:lnTo>
                    <a:pt x="310" y="366"/>
                  </a:lnTo>
                  <a:lnTo>
                    <a:pt x="317" y="361"/>
                  </a:lnTo>
                  <a:lnTo>
                    <a:pt x="322" y="351"/>
                  </a:lnTo>
                  <a:lnTo>
                    <a:pt x="327" y="344"/>
                  </a:lnTo>
                  <a:lnTo>
                    <a:pt x="332" y="339"/>
                  </a:lnTo>
                  <a:lnTo>
                    <a:pt x="340" y="332"/>
                  </a:lnTo>
                  <a:lnTo>
                    <a:pt x="345" y="324"/>
                  </a:lnTo>
                  <a:lnTo>
                    <a:pt x="355" y="317"/>
                  </a:lnTo>
                  <a:lnTo>
                    <a:pt x="360" y="307"/>
                  </a:lnTo>
                  <a:lnTo>
                    <a:pt x="370" y="302"/>
                  </a:lnTo>
                  <a:lnTo>
                    <a:pt x="377" y="292"/>
                  </a:lnTo>
                  <a:lnTo>
                    <a:pt x="387" y="284"/>
                  </a:lnTo>
                  <a:lnTo>
                    <a:pt x="395" y="274"/>
                  </a:lnTo>
                  <a:lnTo>
                    <a:pt x="405" y="267"/>
                  </a:lnTo>
                  <a:lnTo>
                    <a:pt x="415" y="259"/>
                  </a:lnTo>
                  <a:lnTo>
                    <a:pt x="425" y="252"/>
                  </a:lnTo>
                  <a:lnTo>
                    <a:pt x="435" y="242"/>
                  </a:lnTo>
                  <a:lnTo>
                    <a:pt x="447" y="234"/>
                  </a:lnTo>
                  <a:lnTo>
                    <a:pt x="457" y="224"/>
                  </a:lnTo>
                  <a:lnTo>
                    <a:pt x="467" y="217"/>
                  </a:lnTo>
                  <a:lnTo>
                    <a:pt x="479" y="209"/>
                  </a:lnTo>
                  <a:lnTo>
                    <a:pt x="492" y="202"/>
                  </a:lnTo>
                  <a:lnTo>
                    <a:pt x="502" y="192"/>
                  </a:lnTo>
                  <a:lnTo>
                    <a:pt x="514" y="184"/>
                  </a:lnTo>
                  <a:lnTo>
                    <a:pt x="527" y="177"/>
                  </a:lnTo>
                  <a:lnTo>
                    <a:pt x="542" y="169"/>
                  </a:lnTo>
                  <a:lnTo>
                    <a:pt x="554" y="159"/>
                  </a:lnTo>
                  <a:lnTo>
                    <a:pt x="569" y="152"/>
                  </a:lnTo>
                  <a:lnTo>
                    <a:pt x="584" y="144"/>
                  </a:lnTo>
                  <a:lnTo>
                    <a:pt x="599" y="139"/>
                  </a:lnTo>
                  <a:lnTo>
                    <a:pt x="614" y="132"/>
                  </a:lnTo>
                  <a:lnTo>
                    <a:pt x="629" y="124"/>
                  </a:lnTo>
                  <a:lnTo>
                    <a:pt x="644" y="119"/>
                  </a:lnTo>
                  <a:lnTo>
                    <a:pt x="662" y="114"/>
                  </a:lnTo>
                  <a:lnTo>
                    <a:pt x="677" y="107"/>
                  </a:lnTo>
                  <a:lnTo>
                    <a:pt x="694" y="102"/>
                  </a:lnTo>
                  <a:lnTo>
                    <a:pt x="714" y="94"/>
                  </a:lnTo>
                  <a:lnTo>
                    <a:pt x="731" y="92"/>
                  </a:lnTo>
                  <a:lnTo>
                    <a:pt x="749" y="87"/>
                  </a:lnTo>
                  <a:lnTo>
                    <a:pt x="766" y="82"/>
                  </a:lnTo>
                  <a:lnTo>
                    <a:pt x="786" y="77"/>
                  </a:lnTo>
                  <a:lnTo>
                    <a:pt x="806" y="75"/>
                  </a:lnTo>
                  <a:lnTo>
                    <a:pt x="826" y="70"/>
                  </a:lnTo>
                  <a:lnTo>
                    <a:pt x="846" y="67"/>
                  </a:lnTo>
                  <a:lnTo>
                    <a:pt x="869" y="65"/>
                  </a:lnTo>
                  <a:lnTo>
                    <a:pt x="889" y="65"/>
                  </a:lnTo>
                  <a:lnTo>
                    <a:pt x="911" y="62"/>
                  </a:lnTo>
                  <a:lnTo>
                    <a:pt x="934" y="62"/>
                  </a:lnTo>
                  <a:lnTo>
                    <a:pt x="956" y="62"/>
                  </a:lnTo>
                  <a:lnTo>
                    <a:pt x="978" y="62"/>
                  </a:lnTo>
                  <a:lnTo>
                    <a:pt x="1001" y="62"/>
                  </a:lnTo>
                  <a:lnTo>
                    <a:pt x="1023" y="65"/>
                  </a:lnTo>
                  <a:lnTo>
                    <a:pt x="1046" y="65"/>
                  </a:lnTo>
                  <a:lnTo>
                    <a:pt x="1068" y="67"/>
                  </a:lnTo>
                  <a:lnTo>
                    <a:pt x="1088" y="70"/>
                  </a:lnTo>
                  <a:lnTo>
                    <a:pt x="1108" y="72"/>
                  </a:lnTo>
                  <a:lnTo>
                    <a:pt x="1131" y="77"/>
                  </a:lnTo>
                  <a:lnTo>
                    <a:pt x="1151" y="82"/>
                  </a:lnTo>
                  <a:lnTo>
                    <a:pt x="1168" y="87"/>
                  </a:lnTo>
                  <a:lnTo>
                    <a:pt x="1188" y="92"/>
                  </a:lnTo>
                  <a:lnTo>
                    <a:pt x="1206" y="97"/>
                  </a:lnTo>
                  <a:lnTo>
                    <a:pt x="1226" y="104"/>
                  </a:lnTo>
                  <a:lnTo>
                    <a:pt x="1245" y="109"/>
                  </a:lnTo>
                  <a:lnTo>
                    <a:pt x="1263" y="119"/>
                  </a:lnTo>
                  <a:lnTo>
                    <a:pt x="1280" y="127"/>
                  </a:lnTo>
                  <a:lnTo>
                    <a:pt x="1298" y="137"/>
                  </a:lnTo>
                  <a:lnTo>
                    <a:pt x="1313" y="144"/>
                  </a:lnTo>
                  <a:lnTo>
                    <a:pt x="1330" y="152"/>
                  </a:lnTo>
                  <a:lnTo>
                    <a:pt x="1345" y="162"/>
                  </a:lnTo>
                  <a:lnTo>
                    <a:pt x="1360" y="172"/>
                  </a:lnTo>
                  <a:lnTo>
                    <a:pt x="1375" y="182"/>
                  </a:lnTo>
                  <a:lnTo>
                    <a:pt x="1390" y="194"/>
                  </a:lnTo>
                  <a:lnTo>
                    <a:pt x="1405" y="204"/>
                  </a:lnTo>
                  <a:lnTo>
                    <a:pt x="1420" y="217"/>
                  </a:lnTo>
                  <a:lnTo>
                    <a:pt x="1433" y="229"/>
                  </a:lnTo>
                  <a:lnTo>
                    <a:pt x="1445" y="242"/>
                  </a:lnTo>
                  <a:lnTo>
                    <a:pt x="1458" y="252"/>
                  </a:lnTo>
                  <a:lnTo>
                    <a:pt x="1473" y="267"/>
                  </a:lnTo>
                  <a:lnTo>
                    <a:pt x="1485" y="279"/>
                  </a:lnTo>
                  <a:lnTo>
                    <a:pt x="1497" y="292"/>
                  </a:lnTo>
                  <a:lnTo>
                    <a:pt x="1507" y="307"/>
                  </a:lnTo>
                  <a:lnTo>
                    <a:pt x="1520" y="322"/>
                  </a:lnTo>
                  <a:lnTo>
                    <a:pt x="1530" y="334"/>
                  </a:lnTo>
                  <a:lnTo>
                    <a:pt x="1540" y="349"/>
                  </a:lnTo>
                  <a:lnTo>
                    <a:pt x="1550" y="361"/>
                  </a:lnTo>
                  <a:lnTo>
                    <a:pt x="1562" y="379"/>
                  </a:lnTo>
                  <a:lnTo>
                    <a:pt x="1572" y="391"/>
                  </a:lnTo>
                  <a:lnTo>
                    <a:pt x="1582" y="406"/>
                  </a:lnTo>
                  <a:lnTo>
                    <a:pt x="1590" y="421"/>
                  </a:lnTo>
                  <a:lnTo>
                    <a:pt x="1600" y="439"/>
                  </a:lnTo>
                  <a:lnTo>
                    <a:pt x="1610" y="454"/>
                  </a:lnTo>
                  <a:lnTo>
                    <a:pt x="1617" y="469"/>
                  </a:lnTo>
                  <a:lnTo>
                    <a:pt x="1625" y="486"/>
                  </a:lnTo>
                  <a:lnTo>
                    <a:pt x="1632" y="501"/>
                  </a:lnTo>
                  <a:lnTo>
                    <a:pt x="1640" y="516"/>
                  </a:lnTo>
                  <a:lnTo>
                    <a:pt x="1650" y="534"/>
                  </a:lnTo>
                  <a:lnTo>
                    <a:pt x="1655" y="551"/>
                  </a:lnTo>
                  <a:lnTo>
                    <a:pt x="1665" y="569"/>
                  </a:lnTo>
                  <a:lnTo>
                    <a:pt x="1670" y="583"/>
                  </a:lnTo>
                  <a:lnTo>
                    <a:pt x="1677" y="601"/>
                  </a:lnTo>
                  <a:lnTo>
                    <a:pt x="1682" y="616"/>
                  </a:lnTo>
                  <a:lnTo>
                    <a:pt x="1687" y="633"/>
                  </a:lnTo>
                  <a:lnTo>
                    <a:pt x="1692" y="648"/>
                  </a:lnTo>
                  <a:lnTo>
                    <a:pt x="1697" y="666"/>
                  </a:lnTo>
                  <a:lnTo>
                    <a:pt x="1705" y="683"/>
                  </a:lnTo>
                  <a:lnTo>
                    <a:pt x="1710" y="701"/>
                  </a:lnTo>
                  <a:lnTo>
                    <a:pt x="1715" y="716"/>
                  </a:lnTo>
                  <a:lnTo>
                    <a:pt x="1717" y="733"/>
                  </a:lnTo>
                  <a:lnTo>
                    <a:pt x="1722" y="748"/>
                  </a:lnTo>
                  <a:lnTo>
                    <a:pt x="1727" y="766"/>
                  </a:lnTo>
                  <a:lnTo>
                    <a:pt x="1730" y="783"/>
                  </a:lnTo>
                  <a:lnTo>
                    <a:pt x="1735" y="798"/>
                  </a:lnTo>
                  <a:lnTo>
                    <a:pt x="1737" y="816"/>
                  </a:lnTo>
                  <a:lnTo>
                    <a:pt x="1742" y="833"/>
                  </a:lnTo>
                  <a:lnTo>
                    <a:pt x="1742" y="835"/>
                  </a:lnTo>
                  <a:lnTo>
                    <a:pt x="1742" y="840"/>
                  </a:lnTo>
                  <a:lnTo>
                    <a:pt x="1742" y="848"/>
                  </a:lnTo>
                  <a:lnTo>
                    <a:pt x="1747" y="855"/>
                  </a:lnTo>
                  <a:lnTo>
                    <a:pt x="1747" y="863"/>
                  </a:lnTo>
                  <a:lnTo>
                    <a:pt x="1754" y="873"/>
                  </a:lnTo>
                  <a:lnTo>
                    <a:pt x="1759" y="880"/>
                  </a:lnTo>
                  <a:lnTo>
                    <a:pt x="1767" y="890"/>
                  </a:lnTo>
                  <a:lnTo>
                    <a:pt x="1769" y="895"/>
                  </a:lnTo>
                  <a:lnTo>
                    <a:pt x="1774" y="900"/>
                  </a:lnTo>
                  <a:lnTo>
                    <a:pt x="1782" y="905"/>
                  </a:lnTo>
                  <a:lnTo>
                    <a:pt x="1787" y="910"/>
                  </a:lnTo>
                  <a:lnTo>
                    <a:pt x="1794" y="918"/>
                  </a:lnTo>
                  <a:lnTo>
                    <a:pt x="1802" y="923"/>
                  </a:lnTo>
                  <a:lnTo>
                    <a:pt x="1807" y="928"/>
                  </a:lnTo>
                  <a:lnTo>
                    <a:pt x="1817" y="933"/>
                  </a:lnTo>
                  <a:lnTo>
                    <a:pt x="1824" y="938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7" y="948"/>
                  </a:lnTo>
                  <a:lnTo>
                    <a:pt x="1852" y="950"/>
                  </a:lnTo>
                  <a:lnTo>
                    <a:pt x="1857" y="953"/>
                  </a:lnTo>
                  <a:lnTo>
                    <a:pt x="1862" y="955"/>
                  </a:lnTo>
                  <a:lnTo>
                    <a:pt x="1869" y="958"/>
                  </a:lnTo>
                  <a:lnTo>
                    <a:pt x="1874" y="960"/>
                  </a:lnTo>
                  <a:lnTo>
                    <a:pt x="1882" y="963"/>
                  </a:lnTo>
                  <a:lnTo>
                    <a:pt x="1889" y="965"/>
                  </a:lnTo>
                  <a:lnTo>
                    <a:pt x="1894" y="968"/>
                  </a:lnTo>
                  <a:lnTo>
                    <a:pt x="1902" y="973"/>
                  </a:lnTo>
                  <a:lnTo>
                    <a:pt x="1912" y="975"/>
                  </a:lnTo>
                  <a:lnTo>
                    <a:pt x="1922" y="910"/>
                  </a:lnTo>
                  <a:lnTo>
                    <a:pt x="1922" y="9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6" name="Freeform 124"/>
            <p:cNvSpPr>
              <a:spLocks/>
            </p:cNvSpPr>
            <p:nvPr/>
          </p:nvSpPr>
          <p:spPr bwMode="auto">
            <a:xfrm>
              <a:off x="4433044" y="4024311"/>
              <a:ext cx="288925" cy="828675"/>
            </a:xfrm>
            <a:custGeom>
              <a:avLst/>
              <a:gdLst>
                <a:gd name="T0" fmla="*/ 77 w 182"/>
                <a:gd name="T1" fmla="*/ 192 h 522"/>
                <a:gd name="T2" fmla="*/ 3 w 182"/>
                <a:gd name="T3" fmla="*/ 217 h 522"/>
                <a:gd name="T4" fmla="*/ 77 w 182"/>
                <a:gd name="T5" fmla="*/ 250 h 522"/>
                <a:gd name="T6" fmla="*/ 0 w 182"/>
                <a:gd name="T7" fmla="*/ 297 h 522"/>
                <a:gd name="T8" fmla="*/ 90 w 182"/>
                <a:gd name="T9" fmla="*/ 307 h 522"/>
                <a:gd name="T10" fmla="*/ 10 w 182"/>
                <a:gd name="T11" fmla="*/ 380 h 522"/>
                <a:gd name="T12" fmla="*/ 127 w 182"/>
                <a:gd name="T13" fmla="*/ 355 h 522"/>
                <a:gd name="T14" fmla="*/ 33 w 182"/>
                <a:gd name="T15" fmla="*/ 454 h 522"/>
                <a:gd name="T16" fmla="*/ 117 w 182"/>
                <a:gd name="T17" fmla="*/ 442 h 522"/>
                <a:gd name="T18" fmla="*/ 65 w 182"/>
                <a:gd name="T19" fmla="*/ 522 h 522"/>
                <a:gd name="T20" fmla="*/ 122 w 182"/>
                <a:gd name="T21" fmla="*/ 509 h 522"/>
                <a:gd name="T22" fmla="*/ 127 w 182"/>
                <a:gd name="T23" fmla="*/ 462 h 522"/>
                <a:gd name="T24" fmla="*/ 150 w 182"/>
                <a:gd name="T25" fmla="*/ 414 h 522"/>
                <a:gd name="T26" fmla="*/ 182 w 182"/>
                <a:gd name="T27" fmla="*/ 399 h 522"/>
                <a:gd name="T28" fmla="*/ 130 w 182"/>
                <a:gd name="T29" fmla="*/ 340 h 522"/>
                <a:gd name="T30" fmla="*/ 100 w 182"/>
                <a:gd name="T31" fmla="*/ 270 h 522"/>
                <a:gd name="T32" fmla="*/ 102 w 182"/>
                <a:gd name="T33" fmla="*/ 182 h 522"/>
                <a:gd name="T34" fmla="*/ 102 w 182"/>
                <a:gd name="T35" fmla="*/ 113 h 522"/>
                <a:gd name="T36" fmla="*/ 147 w 182"/>
                <a:gd name="T37" fmla="*/ 78 h 522"/>
                <a:gd name="T38" fmla="*/ 167 w 182"/>
                <a:gd name="T39" fmla="*/ 30 h 522"/>
                <a:gd name="T40" fmla="*/ 120 w 182"/>
                <a:gd name="T41" fmla="*/ 30 h 522"/>
                <a:gd name="T42" fmla="*/ 65 w 182"/>
                <a:gd name="T43" fmla="*/ 0 h 522"/>
                <a:gd name="T44" fmla="*/ 25 w 182"/>
                <a:gd name="T45" fmla="*/ 5 h 522"/>
                <a:gd name="T46" fmla="*/ 127 w 182"/>
                <a:gd name="T47" fmla="*/ 70 h 522"/>
                <a:gd name="T48" fmla="*/ 13 w 182"/>
                <a:gd name="T49" fmla="*/ 65 h 522"/>
                <a:gd name="T50" fmla="*/ 87 w 182"/>
                <a:gd name="T51" fmla="*/ 123 h 522"/>
                <a:gd name="T52" fmla="*/ 5 w 182"/>
                <a:gd name="T53" fmla="*/ 152 h 522"/>
                <a:gd name="T54" fmla="*/ 77 w 182"/>
                <a:gd name="T55" fmla="*/ 192 h 522"/>
                <a:gd name="T56" fmla="*/ 77 w 182"/>
                <a:gd name="T57" fmla="*/ 19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522">
                  <a:moveTo>
                    <a:pt x="77" y="192"/>
                  </a:moveTo>
                  <a:lnTo>
                    <a:pt x="3" y="217"/>
                  </a:lnTo>
                  <a:lnTo>
                    <a:pt x="77" y="250"/>
                  </a:lnTo>
                  <a:lnTo>
                    <a:pt x="0" y="297"/>
                  </a:lnTo>
                  <a:lnTo>
                    <a:pt x="90" y="307"/>
                  </a:lnTo>
                  <a:lnTo>
                    <a:pt x="10" y="380"/>
                  </a:lnTo>
                  <a:lnTo>
                    <a:pt x="127" y="355"/>
                  </a:lnTo>
                  <a:lnTo>
                    <a:pt x="33" y="454"/>
                  </a:lnTo>
                  <a:lnTo>
                    <a:pt x="117" y="442"/>
                  </a:lnTo>
                  <a:lnTo>
                    <a:pt x="65" y="522"/>
                  </a:lnTo>
                  <a:lnTo>
                    <a:pt x="122" y="509"/>
                  </a:lnTo>
                  <a:lnTo>
                    <a:pt x="127" y="462"/>
                  </a:lnTo>
                  <a:lnTo>
                    <a:pt x="150" y="414"/>
                  </a:lnTo>
                  <a:lnTo>
                    <a:pt x="182" y="399"/>
                  </a:lnTo>
                  <a:lnTo>
                    <a:pt x="130" y="340"/>
                  </a:lnTo>
                  <a:lnTo>
                    <a:pt x="100" y="270"/>
                  </a:lnTo>
                  <a:lnTo>
                    <a:pt x="102" y="182"/>
                  </a:lnTo>
                  <a:lnTo>
                    <a:pt x="102" y="113"/>
                  </a:lnTo>
                  <a:lnTo>
                    <a:pt x="147" y="78"/>
                  </a:lnTo>
                  <a:lnTo>
                    <a:pt x="167" y="30"/>
                  </a:lnTo>
                  <a:lnTo>
                    <a:pt x="120" y="30"/>
                  </a:lnTo>
                  <a:lnTo>
                    <a:pt x="65" y="0"/>
                  </a:lnTo>
                  <a:lnTo>
                    <a:pt x="25" y="5"/>
                  </a:lnTo>
                  <a:lnTo>
                    <a:pt x="127" y="70"/>
                  </a:lnTo>
                  <a:lnTo>
                    <a:pt x="13" y="65"/>
                  </a:lnTo>
                  <a:lnTo>
                    <a:pt x="87" y="123"/>
                  </a:lnTo>
                  <a:lnTo>
                    <a:pt x="5" y="152"/>
                  </a:lnTo>
                  <a:lnTo>
                    <a:pt x="77" y="192"/>
                  </a:lnTo>
                  <a:lnTo>
                    <a:pt x="77" y="192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7" name="Freeform 125"/>
            <p:cNvSpPr>
              <a:spLocks/>
            </p:cNvSpPr>
            <p:nvPr/>
          </p:nvSpPr>
          <p:spPr bwMode="auto">
            <a:xfrm>
              <a:off x="4520356" y="3997324"/>
              <a:ext cx="257175" cy="755650"/>
            </a:xfrm>
            <a:custGeom>
              <a:avLst/>
              <a:gdLst>
                <a:gd name="T0" fmla="*/ 97 w 162"/>
                <a:gd name="T1" fmla="*/ 32 h 476"/>
                <a:gd name="T2" fmla="*/ 100 w 162"/>
                <a:gd name="T3" fmla="*/ 52 h 476"/>
                <a:gd name="T4" fmla="*/ 92 w 162"/>
                <a:gd name="T5" fmla="*/ 70 h 476"/>
                <a:gd name="T6" fmla="*/ 72 w 162"/>
                <a:gd name="T7" fmla="*/ 85 h 476"/>
                <a:gd name="T8" fmla="*/ 57 w 162"/>
                <a:gd name="T9" fmla="*/ 97 h 476"/>
                <a:gd name="T10" fmla="*/ 37 w 162"/>
                <a:gd name="T11" fmla="*/ 110 h 476"/>
                <a:gd name="T12" fmla="*/ 22 w 162"/>
                <a:gd name="T13" fmla="*/ 130 h 476"/>
                <a:gd name="T14" fmla="*/ 13 w 162"/>
                <a:gd name="T15" fmla="*/ 155 h 476"/>
                <a:gd name="T16" fmla="*/ 5 w 162"/>
                <a:gd name="T17" fmla="*/ 182 h 476"/>
                <a:gd name="T18" fmla="*/ 0 w 162"/>
                <a:gd name="T19" fmla="*/ 212 h 476"/>
                <a:gd name="T20" fmla="*/ 0 w 162"/>
                <a:gd name="T21" fmla="*/ 242 h 476"/>
                <a:gd name="T22" fmla="*/ 0 w 162"/>
                <a:gd name="T23" fmla="*/ 272 h 476"/>
                <a:gd name="T24" fmla="*/ 5 w 162"/>
                <a:gd name="T25" fmla="*/ 299 h 476"/>
                <a:gd name="T26" fmla="*/ 10 w 162"/>
                <a:gd name="T27" fmla="*/ 322 h 476"/>
                <a:gd name="T28" fmla="*/ 18 w 162"/>
                <a:gd name="T29" fmla="*/ 342 h 476"/>
                <a:gd name="T30" fmla="*/ 30 w 162"/>
                <a:gd name="T31" fmla="*/ 357 h 476"/>
                <a:gd name="T32" fmla="*/ 52 w 162"/>
                <a:gd name="T33" fmla="*/ 374 h 476"/>
                <a:gd name="T34" fmla="*/ 77 w 162"/>
                <a:gd name="T35" fmla="*/ 389 h 476"/>
                <a:gd name="T36" fmla="*/ 100 w 162"/>
                <a:gd name="T37" fmla="*/ 404 h 476"/>
                <a:gd name="T38" fmla="*/ 115 w 162"/>
                <a:gd name="T39" fmla="*/ 421 h 476"/>
                <a:gd name="T40" fmla="*/ 125 w 162"/>
                <a:gd name="T41" fmla="*/ 449 h 476"/>
                <a:gd name="T42" fmla="*/ 160 w 162"/>
                <a:gd name="T43" fmla="*/ 466 h 476"/>
                <a:gd name="T44" fmla="*/ 160 w 162"/>
                <a:gd name="T45" fmla="*/ 446 h 476"/>
                <a:gd name="T46" fmla="*/ 152 w 162"/>
                <a:gd name="T47" fmla="*/ 421 h 476"/>
                <a:gd name="T48" fmla="*/ 142 w 162"/>
                <a:gd name="T49" fmla="*/ 397 h 476"/>
                <a:gd name="T50" fmla="*/ 125 w 162"/>
                <a:gd name="T51" fmla="*/ 372 h 476"/>
                <a:gd name="T52" fmla="*/ 102 w 162"/>
                <a:gd name="T53" fmla="*/ 354 h 476"/>
                <a:gd name="T54" fmla="*/ 85 w 162"/>
                <a:gd name="T55" fmla="*/ 339 h 476"/>
                <a:gd name="T56" fmla="*/ 72 w 162"/>
                <a:gd name="T57" fmla="*/ 324 h 476"/>
                <a:gd name="T58" fmla="*/ 65 w 162"/>
                <a:gd name="T59" fmla="*/ 299 h 476"/>
                <a:gd name="T60" fmla="*/ 60 w 162"/>
                <a:gd name="T61" fmla="*/ 282 h 476"/>
                <a:gd name="T62" fmla="*/ 60 w 162"/>
                <a:gd name="T63" fmla="*/ 259 h 476"/>
                <a:gd name="T64" fmla="*/ 60 w 162"/>
                <a:gd name="T65" fmla="*/ 234 h 476"/>
                <a:gd name="T66" fmla="*/ 60 w 162"/>
                <a:gd name="T67" fmla="*/ 209 h 476"/>
                <a:gd name="T68" fmla="*/ 60 w 162"/>
                <a:gd name="T69" fmla="*/ 189 h 476"/>
                <a:gd name="T70" fmla="*/ 65 w 162"/>
                <a:gd name="T71" fmla="*/ 165 h 476"/>
                <a:gd name="T72" fmla="*/ 67 w 162"/>
                <a:gd name="T73" fmla="*/ 145 h 476"/>
                <a:gd name="T74" fmla="*/ 75 w 162"/>
                <a:gd name="T75" fmla="*/ 135 h 476"/>
                <a:gd name="T76" fmla="*/ 92 w 162"/>
                <a:gd name="T77" fmla="*/ 120 h 476"/>
                <a:gd name="T78" fmla="*/ 112 w 162"/>
                <a:gd name="T79" fmla="*/ 102 h 476"/>
                <a:gd name="T80" fmla="*/ 127 w 162"/>
                <a:gd name="T81" fmla="*/ 80 h 476"/>
                <a:gd name="T82" fmla="*/ 137 w 162"/>
                <a:gd name="T83" fmla="*/ 52 h 476"/>
                <a:gd name="T84" fmla="*/ 140 w 162"/>
                <a:gd name="T85" fmla="*/ 32 h 476"/>
                <a:gd name="T86" fmla="*/ 140 w 162"/>
                <a:gd name="T87" fmla="*/ 12 h 476"/>
                <a:gd name="T88" fmla="*/ 92 w 162"/>
                <a:gd name="T89" fmla="*/ 2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476">
                  <a:moveTo>
                    <a:pt x="92" y="27"/>
                  </a:moveTo>
                  <a:lnTo>
                    <a:pt x="92" y="30"/>
                  </a:lnTo>
                  <a:lnTo>
                    <a:pt x="97" y="32"/>
                  </a:lnTo>
                  <a:lnTo>
                    <a:pt x="100" y="40"/>
                  </a:lnTo>
                  <a:lnTo>
                    <a:pt x="100" y="47"/>
                  </a:lnTo>
                  <a:lnTo>
                    <a:pt x="100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2" y="70"/>
                  </a:lnTo>
                  <a:lnTo>
                    <a:pt x="85" y="75"/>
                  </a:lnTo>
                  <a:lnTo>
                    <a:pt x="77" y="82"/>
                  </a:lnTo>
                  <a:lnTo>
                    <a:pt x="72" y="85"/>
                  </a:lnTo>
                  <a:lnTo>
                    <a:pt x="67" y="90"/>
                  </a:lnTo>
                  <a:lnTo>
                    <a:pt x="62" y="92"/>
                  </a:lnTo>
                  <a:lnTo>
                    <a:pt x="57" y="97"/>
                  </a:lnTo>
                  <a:lnTo>
                    <a:pt x="50" y="100"/>
                  </a:lnTo>
                  <a:lnTo>
                    <a:pt x="42" y="105"/>
                  </a:lnTo>
                  <a:lnTo>
                    <a:pt x="37" y="110"/>
                  </a:lnTo>
                  <a:lnTo>
                    <a:pt x="32" y="117"/>
                  </a:lnTo>
                  <a:lnTo>
                    <a:pt x="27" y="122"/>
                  </a:lnTo>
                  <a:lnTo>
                    <a:pt x="22" y="130"/>
                  </a:lnTo>
                  <a:lnTo>
                    <a:pt x="20" y="137"/>
                  </a:lnTo>
                  <a:lnTo>
                    <a:pt x="18" y="145"/>
                  </a:lnTo>
                  <a:lnTo>
                    <a:pt x="13" y="155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5" y="182"/>
                  </a:lnTo>
                  <a:lnTo>
                    <a:pt x="3" y="189"/>
                  </a:lnTo>
                  <a:lnTo>
                    <a:pt x="3" y="199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42"/>
                  </a:lnTo>
                  <a:lnTo>
                    <a:pt x="0" y="252"/>
                  </a:lnTo>
                  <a:lnTo>
                    <a:pt x="0" y="262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3" y="289"/>
                  </a:lnTo>
                  <a:lnTo>
                    <a:pt x="5" y="299"/>
                  </a:lnTo>
                  <a:lnTo>
                    <a:pt x="5" y="304"/>
                  </a:lnTo>
                  <a:lnTo>
                    <a:pt x="8" y="314"/>
                  </a:lnTo>
                  <a:lnTo>
                    <a:pt x="10" y="322"/>
                  </a:lnTo>
                  <a:lnTo>
                    <a:pt x="13" y="329"/>
                  </a:lnTo>
                  <a:lnTo>
                    <a:pt x="15" y="334"/>
                  </a:lnTo>
                  <a:lnTo>
                    <a:pt x="18" y="342"/>
                  </a:lnTo>
                  <a:lnTo>
                    <a:pt x="20" y="347"/>
                  </a:lnTo>
                  <a:lnTo>
                    <a:pt x="22" y="352"/>
                  </a:lnTo>
                  <a:lnTo>
                    <a:pt x="30" y="357"/>
                  </a:lnTo>
                  <a:lnTo>
                    <a:pt x="37" y="364"/>
                  </a:lnTo>
                  <a:lnTo>
                    <a:pt x="42" y="369"/>
                  </a:lnTo>
                  <a:lnTo>
                    <a:pt x="52" y="374"/>
                  </a:lnTo>
                  <a:lnTo>
                    <a:pt x="60" y="379"/>
                  </a:lnTo>
                  <a:lnTo>
                    <a:pt x="67" y="384"/>
                  </a:lnTo>
                  <a:lnTo>
                    <a:pt x="77" y="389"/>
                  </a:lnTo>
                  <a:lnTo>
                    <a:pt x="85" y="394"/>
                  </a:lnTo>
                  <a:lnTo>
                    <a:pt x="92" y="399"/>
                  </a:lnTo>
                  <a:lnTo>
                    <a:pt x="100" y="404"/>
                  </a:lnTo>
                  <a:lnTo>
                    <a:pt x="105" y="409"/>
                  </a:lnTo>
                  <a:lnTo>
                    <a:pt x="110" y="416"/>
                  </a:lnTo>
                  <a:lnTo>
                    <a:pt x="115" y="421"/>
                  </a:lnTo>
                  <a:lnTo>
                    <a:pt x="120" y="429"/>
                  </a:lnTo>
                  <a:lnTo>
                    <a:pt x="122" y="436"/>
                  </a:lnTo>
                  <a:lnTo>
                    <a:pt x="125" y="449"/>
                  </a:lnTo>
                  <a:lnTo>
                    <a:pt x="162" y="476"/>
                  </a:lnTo>
                  <a:lnTo>
                    <a:pt x="160" y="474"/>
                  </a:lnTo>
                  <a:lnTo>
                    <a:pt x="160" y="466"/>
                  </a:lnTo>
                  <a:lnTo>
                    <a:pt x="160" y="459"/>
                  </a:lnTo>
                  <a:lnTo>
                    <a:pt x="160" y="454"/>
                  </a:lnTo>
                  <a:lnTo>
                    <a:pt x="160" y="446"/>
                  </a:lnTo>
                  <a:lnTo>
                    <a:pt x="157" y="439"/>
                  </a:lnTo>
                  <a:lnTo>
                    <a:pt x="155" y="431"/>
                  </a:lnTo>
                  <a:lnTo>
                    <a:pt x="152" y="421"/>
                  </a:lnTo>
                  <a:lnTo>
                    <a:pt x="150" y="414"/>
                  </a:lnTo>
                  <a:lnTo>
                    <a:pt x="147" y="407"/>
                  </a:lnTo>
                  <a:lnTo>
                    <a:pt x="142" y="397"/>
                  </a:lnTo>
                  <a:lnTo>
                    <a:pt x="137" y="387"/>
                  </a:lnTo>
                  <a:lnTo>
                    <a:pt x="130" y="379"/>
                  </a:lnTo>
                  <a:lnTo>
                    <a:pt x="125" y="372"/>
                  </a:lnTo>
                  <a:lnTo>
                    <a:pt x="115" y="364"/>
                  </a:lnTo>
                  <a:lnTo>
                    <a:pt x="110" y="359"/>
                  </a:lnTo>
                  <a:lnTo>
                    <a:pt x="102" y="354"/>
                  </a:lnTo>
                  <a:lnTo>
                    <a:pt x="97" y="349"/>
                  </a:lnTo>
                  <a:lnTo>
                    <a:pt x="92" y="344"/>
                  </a:lnTo>
                  <a:lnTo>
                    <a:pt x="85" y="339"/>
                  </a:lnTo>
                  <a:lnTo>
                    <a:pt x="80" y="334"/>
                  </a:lnTo>
                  <a:lnTo>
                    <a:pt x="77" y="332"/>
                  </a:lnTo>
                  <a:lnTo>
                    <a:pt x="72" y="324"/>
                  </a:lnTo>
                  <a:lnTo>
                    <a:pt x="70" y="317"/>
                  </a:lnTo>
                  <a:lnTo>
                    <a:pt x="67" y="309"/>
                  </a:lnTo>
                  <a:lnTo>
                    <a:pt x="65" y="299"/>
                  </a:lnTo>
                  <a:lnTo>
                    <a:pt x="62" y="294"/>
                  </a:lnTo>
                  <a:lnTo>
                    <a:pt x="62" y="289"/>
                  </a:lnTo>
                  <a:lnTo>
                    <a:pt x="60" y="282"/>
                  </a:lnTo>
                  <a:lnTo>
                    <a:pt x="60" y="277"/>
                  </a:lnTo>
                  <a:lnTo>
                    <a:pt x="60" y="267"/>
                  </a:lnTo>
                  <a:lnTo>
                    <a:pt x="60" y="259"/>
                  </a:lnTo>
                  <a:lnTo>
                    <a:pt x="60" y="252"/>
                  </a:lnTo>
                  <a:lnTo>
                    <a:pt x="60" y="244"/>
                  </a:lnTo>
                  <a:lnTo>
                    <a:pt x="60" y="234"/>
                  </a:lnTo>
                  <a:lnTo>
                    <a:pt x="60" y="224"/>
                  </a:lnTo>
                  <a:lnTo>
                    <a:pt x="60" y="217"/>
                  </a:lnTo>
                  <a:lnTo>
                    <a:pt x="60" y="209"/>
                  </a:lnTo>
                  <a:lnTo>
                    <a:pt x="60" y="202"/>
                  </a:lnTo>
                  <a:lnTo>
                    <a:pt x="60" y="194"/>
                  </a:lnTo>
                  <a:lnTo>
                    <a:pt x="60" y="189"/>
                  </a:lnTo>
                  <a:lnTo>
                    <a:pt x="62" y="184"/>
                  </a:lnTo>
                  <a:lnTo>
                    <a:pt x="62" y="172"/>
                  </a:lnTo>
                  <a:lnTo>
                    <a:pt x="65" y="165"/>
                  </a:lnTo>
                  <a:lnTo>
                    <a:pt x="65" y="155"/>
                  </a:lnTo>
                  <a:lnTo>
                    <a:pt x="67" y="150"/>
                  </a:lnTo>
                  <a:lnTo>
                    <a:pt x="67" y="145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5" y="135"/>
                  </a:lnTo>
                  <a:lnTo>
                    <a:pt x="80" y="130"/>
                  </a:lnTo>
                  <a:lnTo>
                    <a:pt x="85" y="127"/>
                  </a:lnTo>
                  <a:lnTo>
                    <a:pt x="92" y="120"/>
                  </a:lnTo>
                  <a:lnTo>
                    <a:pt x="102" y="112"/>
                  </a:lnTo>
                  <a:lnTo>
                    <a:pt x="107" y="107"/>
                  </a:lnTo>
                  <a:lnTo>
                    <a:pt x="112" y="102"/>
                  </a:lnTo>
                  <a:lnTo>
                    <a:pt x="117" y="95"/>
                  </a:lnTo>
                  <a:lnTo>
                    <a:pt x="125" y="90"/>
                  </a:lnTo>
                  <a:lnTo>
                    <a:pt x="127" y="80"/>
                  </a:lnTo>
                  <a:lnTo>
                    <a:pt x="132" y="72"/>
                  </a:lnTo>
                  <a:lnTo>
                    <a:pt x="135" y="62"/>
                  </a:lnTo>
                  <a:lnTo>
                    <a:pt x="137" y="52"/>
                  </a:lnTo>
                  <a:lnTo>
                    <a:pt x="137" y="45"/>
                  </a:lnTo>
                  <a:lnTo>
                    <a:pt x="140" y="40"/>
                  </a:lnTo>
                  <a:lnTo>
                    <a:pt x="140" y="32"/>
                  </a:lnTo>
                  <a:lnTo>
                    <a:pt x="140" y="27"/>
                  </a:lnTo>
                  <a:lnTo>
                    <a:pt x="140" y="20"/>
                  </a:lnTo>
                  <a:lnTo>
                    <a:pt x="140" y="12"/>
                  </a:lnTo>
                  <a:lnTo>
                    <a:pt x="137" y="7"/>
                  </a:lnTo>
                  <a:lnTo>
                    <a:pt x="137" y="0"/>
                  </a:lnTo>
                  <a:lnTo>
                    <a:pt x="92" y="27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8" name="Freeform 126"/>
            <p:cNvSpPr>
              <a:spLocks/>
            </p:cNvSpPr>
            <p:nvPr/>
          </p:nvSpPr>
          <p:spPr bwMode="auto">
            <a:xfrm>
              <a:off x="4517181" y="3676649"/>
              <a:ext cx="501650" cy="1468437"/>
            </a:xfrm>
            <a:custGeom>
              <a:avLst/>
              <a:gdLst>
                <a:gd name="T0" fmla="*/ 24 w 316"/>
                <a:gd name="T1" fmla="*/ 142 h 925"/>
                <a:gd name="T2" fmla="*/ 2 w 316"/>
                <a:gd name="T3" fmla="*/ 202 h 925"/>
                <a:gd name="T4" fmla="*/ 32 w 316"/>
                <a:gd name="T5" fmla="*/ 262 h 925"/>
                <a:gd name="T6" fmla="*/ 82 w 316"/>
                <a:gd name="T7" fmla="*/ 267 h 925"/>
                <a:gd name="T8" fmla="*/ 142 w 316"/>
                <a:gd name="T9" fmla="*/ 222 h 925"/>
                <a:gd name="T10" fmla="*/ 154 w 316"/>
                <a:gd name="T11" fmla="*/ 157 h 925"/>
                <a:gd name="T12" fmla="*/ 162 w 316"/>
                <a:gd name="T13" fmla="*/ 105 h 925"/>
                <a:gd name="T14" fmla="*/ 197 w 316"/>
                <a:gd name="T15" fmla="*/ 50 h 925"/>
                <a:gd name="T16" fmla="*/ 242 w 316"/>
                <a:gd name="T17" fmla="*/ 77 h 925"/>
                <a:gd name="T18" fmla="*/ 237 w 316"/>
                <a:gd name="T19" fmla="*/ 129 h 925"/>
                <a:gd name="T20" fmla="*/ 209 w 316"/>
                <a:gd name="T21" fmla="*/ 189 h 925"/>
                <a:gd name="T22" fmla="*/ 174 w 316"/>
                <a:gd name="T23" fmla="*/ 254 h 925"/>
                <a:gd name="T24" fmla="*/ 144 w 316"/>
                <a:gd name="T25" fmla="*/ 332 h 925"/>
                <a:gd name="T26" fmla="*/ 134 w 316"/>
                <a:gd name="T27" fmla="*/ 401 h 925"/>
                <a:gd name="T28" fmla="*/ 137 w 316"/>
                <a:gd name="T29" fmla="*/ 459 h 925"/>
                <a:gd name="T30" fmla="*/ 144 w 316"/>
                <a:gd name="T31" fmla="*/ 514 h 925"/>
                <a:gd name="T32" fmla="*/ 164 w 316"/>
                <a:gd name="T33" fmla="*/ 579 h 925"/>
                <a:gd name="T34" fmla="*/ 202 w 316"/>
                <a:gd name="T35" fmla="*/ 656 h 925"/>
                <a:gd name="T36" fmla="*/ 247 w 316"/>
                <a:gd name="T37" fmla="*/ 726 h 925"/>
                <a:gd name="T38" fmla="*/ 272 w 316"/>
                <a:gd name="T39" fmla="*/ 798 h 925"/>
                <a:gd name="T40" fmla="*/ 207 w 316"/>
                <a:gd name="T41" fmla="*/ 796 h 925"/>
                <a:gd name="T42" fmla="*/ 182 w 316"/>
                <a:gd name="T43" fmla="*/ 741 h 925"/>
                <a:gd name="T44" fmla="*/ 167 w 316"/>
                <a:gd name="T45" fmla="*/ 673 h 925"/>
                <a:gd name="T46" fmla="*/ 112 w 316"/>
                <a:gd name="T47" fmla="*/ 609 h 925"/>
                <a:gd name="T48" fmla="*/ 62 w 316"/>
                <a:gd name="T49" fmla="*/ 643 h 925"/>
                <a:gd name="T50" fmla="*/ 57 w 316"/>
                <a:gd name="T51" fmla="*/ 721 h 925"/>
                <a:gd name="T52" fmla="*/ 72 w 316"/>
                <a:gd name="T53" fmla="*/ 788 h 925"/>
                <a:gd name="T54" fmla="*/ 102 w 316"/>
                <a:gd name="T55" fmla="*/ 858 h 925"/>
                <a:gd name="T56" fmla="*/ 162 w 316"/>
                <a:gd name="T57" fmla="*/ 923 h 925"/>
                <a:gd name="T58" fmla="*/ 139 w 316"/>
                <a:gd name="T59" fmla="*/ 880 h 925"/>
                <a:gd name="T60" fmla="*/ 107 w 316"/>
                <a:gd name="T61" fmla="*/ 806 h 925"/>
                <a:gd name="T62" fmla="*/ 92 w 316"/>
                <a:gd name="T63" fmla="*/ 751 h 925"/>
                <a:gd name="T64" fmla="*/ 92 w 316"/>
                <a:gd name="T65" fmla="*/ 678 h 925"/>
                <a:gd name="T66" fmla="*/ 127 w 316"/>
                <a:gd name="T67" fmla="*/ 678 h 925"/>
                <a:gd name="T68" fmla="*/ 142 w 316"/>
                <a:gd name="T69" fmla="*/ 736 h 925"/>
                <a:gd name="T70" fmla="*/ 152 w 316"/>
                <a:gd name="T71" fmla="*/ 796 h 925"/>
                <a:gd name="T72" fmla="*/ 197 w 316"/>
                <a:gd name="T73" fmla="*/ 858 h 925"/>
                <a:gd name="T74" fmla="*/ 284 w 316"/>
                <a:gd name="T75" fmla="*/ 848 h 925"/>
                <a:gd name="T76" fmla="*/ 316 w 316"/>
                <a:gd name="T77" fmla="*/ 783 h 925"/>
                <a:gd name="T78" fmla="*/ 299 w 316"/>
                <a:gd name="T79" fmla="*/ 718 h 925"/>
                <a:gd name="T80" fmla="*/ 262 w 316"/>
                <a:gd name="T81" fmla="*/ 656 h 925"/>
                <a:gd name="T82" fmla="*/ 227 w 316"/>
                <a:gd name="T83" fmla="*/ 589 h 925"/>
                <a:gd name="T84" fmla="*/ 202 w 316"/>
                <a:gd name="T85" fmla="*/ 521 h 925"/>
                <a:gd name="T86" fmla="*/ 192 w 316"/>
                <a:gd name="T87" fmla="*/ 454 h 925"/>
                <a:gd name="T88" fmla="*/ 192 w 316"/>
                <a:gd name="T89" fmla="*/ 381 h 925"/>
                <a:gd name="T90" fmla="*/ 204 w 316"/>
                <a:gd name="T91" fmla="*/ 307 h 925"/>
                <a:gd name="T92" fmla="*/ 232 w 316"/>
                <a:gd name="T93" fmla="*/ 229 h 925"/>
                <a:gd name="T94" fmla="*/ 269 w 316"/>
                <a:gd name="T95" fmla="*/ 154 h 925"/>
                <a:gd name="T96" fmla="*/ 281 w 316"/>
                <a:gd name="T97" fmla="*/ 85 h 925"/>
                <a:gd name="T98" fmla="*/ 262 w 316"/>
                <a:gd name="T99" fmla="*/ 27 h 925"/>
                <a:gd name="T100" fmla="*/ 197 w 316"/>
                <a:gd name="T101" fmla="*/ 5 h 925"/>
                <a:gd name="T102" fmla="*/ 129 w 316"/>
                <a:gd name="T103" fmla="*/ 67 h 925"/>
                <a:gd name="T104" fmla="*/ 107 w 316"/>
                <a:gd name="T105" fmla="*/ 139 h 925"/>
                <a:gd name="T106" fmla="*/ 87 w 316"/>
                <a:gd name="T107" fmla="*/ 204 h 925"/>
                <a:gd name="T108" fmla="*/ 37 w 316"/>
                <a:gd name="T109" fmla="*/ 204 h 925"/>
                <a:gd name="T110" fmla="*/ 59 w 316"/>
                <a:gd name="T111" fmla="*/ 134 h 925"/>
                <a:gd name="T112" fmla="*/ 92 w 316"/>
                <a:gd name="T113" fmla="*/ 82 h 925"/>
                <a:gd name="T114" fmla="*/ 82 w 316"/>
                <a:gd name="T115" fmla="*/ 72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6" h="925">
                  <a:moveTo>
                    <a:pt x="57" y="90"/>
                  </a:moveTo>
                  <a:lnTo>
                    <a:pt x="54" y="90"/>
                  </a:lnTo>
                  <a:lnTo>
                    <a:pt x="52" y="95"/>
                  </a:lnTo>
                  <a:lnTo>
                    <a:pt x="47" y="100"/>
                  </a:lnTo>
                  <a:lnTo>
                    <a:pt x="44" y="110"/>
                  </a:lnTo>
                  <a:lnTo>
                    <a:pt x="37" y="117"/>
                  </a:lnTo>
                  <a:lnTo>
                    <a:pt x="29" y="129"/>
                  </a:lnTo>
                  <a:lnTo>
                    <a:pt x="27" y="134"/>
                  </a:lnTo>
                  <a:lnTo>
                    <a:pt x="24" y="142"/>
                  </a:lnTo>
                  <a:lnTo>
                    <a:pt x="22" y="149"/>
                  </a:lnTo>
                  <a:lnTo>
                    <a:pt x="20" y="154"/>
                  </a:lnTo>
                  <a:lnTo>
                    <a:pt x="15" y="162"/>
                  </a:lnTo>
                  <a:lnTo>
                    <a:pt x="12" y="167"/>
                  </a:lnTo>
                  <a:lnTo>
                    <a:pt x="10" y="174"/>
                  </a:lnTo>
                  <a:lnTo>
                    <a:pt x="7" y="182"/>
                  </a:lnTo>
                  <a:lnTo>
                    <a:pt x="5" y="187"/>
                  </a:lnTo>
                  <a:lnTo>
                    <a:pt x="2" y="194"/>
                  </a:lnTo>
                  <a:lnTo>
                    <a:pt x="2" y="202"/>
                  </a:lnTo>
                  <a:lnTo>
                    <a:pt x="2" y="209"/>
                  </a:lnTo>
                  <a:lnTo>
                    <a:pt x="0" y="214"/>
                  </a:lnTo>
                  <a:lnTo>
                    <a:pt x="0" y="219"/>
                  </a:lnTo>
                  <a:lnTo>
                    <a:pt x="0" y="227"/>
                  </a:lnTo>
                  <a:lnTo>
                    <a:pt x="2" y="232"/>
                  </a:lnTo>
                  <a:lnTo>
                    <a:pt x="7" y="242"/>
                  </a:lnTo>
                  <a:lnTo>
                    <a:pt x="15" y="252"/>
                  </a:lnTo>
                  <a:lnTo>
                    <a:pt x="22" y="257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2" y="264"/>
                  </a:lnTo>
                  <a:lnTo>
                    <a:pt x="47" y="264"/>
                  </a:lnTo>
                  <a:lnTo>
                    <a:pt x="54" y="267"/>
                  </a:lnTo>
                  <a:lnTo>
                    <a:pt x="59" y="267"/>
                  </a:lnTo>
                  <a:lnTo>
                    <a:pt x="64" y="267"/>
                  </a:lnTo>
                  <a:lnTo>
                    <a:pt x="69" y="267"/>
                  </a:lnTo>
                  <a:lnTo>
                    <a:pt x="77" y="269"/>
                  </a:lnTo>
                  <a:lnTo>
                    <a:pt x="82" y="267"/>
                  </a:lnTo>
                  <a:lnTo>
                    <a:pt x="87" y="264"/>
                  </a:lnTo>
                  <a:lnTo>
                    <a:pt x="92" y="264"/>
                  </a:lnTo>
                  <a:lnTo>
                    <a:pt x="99" y="264"/>
                  </a:lnTo>
                  <a:lnTo>
                    <a:pt x="107" y="257"/>
                  </a:lnTo>
                  <a:lnTo>
                    <a:pt x="117" y="252"/>
                  </a:lnTo>
                  <a:lnTo>
                    <a:pt x="127" y="242"/>
                  </a:lnTo>
                  <a:lnTo>
                    <a:pt x="134" y="234"/>
                  </a:lnTo>
                  <a:lnTo>
                    <a:pt x="139" y="229"/>
                  </a:lnTo>
                  <a:lnTo>
                    <a:pt x="142" y="222"/>
                  </a:lnTo>
                  <a:lnTo>
                    <a:pt x="144" y="217"/>
                  </a:lnTo>
                  <a:lnTo>
                    <a:pt x="147" y="209"/>
                  </a:lnTo>
                  <a:lnTo>
                    <a:pt x="149" y="204"/>
                  </a:lnTo>
                  <a:lnTo>
                    <a:pt x="152" y="197"/>
                  </a:lnTo>
                  <a:lnTo>
                    <a:pt x="152" y="189"/>
                  </a:lnTo>
                  <a:lnTo>
                    <a:pt x="154" y="182"/>
                  </a:lnTo>
                  <a:lnTo>
                    <a:pt x="154" y="172"/>
                  </a:lnTo>
                  <a:lnTo>
                    <a:pt x="154" y="167"/>
                  </a:lnTo>
                  <a:lnTo>
                    <a:pt x="154" y="157"/>
                  </a:lnTo>
                  <a:lnTo>
                    <a:pt x="154" y="152"/>
                  </a:lnTo>
                  <a:lnTo>
                    <a:pt x="154" y="144"/>
                  </a:lnTo>
                  <a:lnTo>
                    <a:pt x="157" y="137"/>
                  </a:lnTo>
                  <a:lnTo>
                    <a:pt x="157" y="132"/>
                  </a:lnTo>
                  <a:lnTo>
                    <a:pt x="159" y="127"/>
                  </a:lnTo>
                  <a:lnTo>
                    <a:pt x="159" y="120"/>
                  </a:lnTo>
                  <a:lnTo>
                    <a:pt x="159" y="115"/>
                  </a:lnTo>
                  <a:lnTo>
                    <a:pt x="162" y="107"/>
                  </a:lnTo>
                  <a:lnTo>
                    <a:pt x="162" y="105"/>
                  </a:lnTo>
                  <a:lnTo>
                    <a:pt x="164" y="95"/>
                  </a:lnTo>
                  <a:lnTo>
                    <a:pt x="167" y="85"/>
                  </a:lnTo>
                  <a:lnTo>
                    <a:pt x="169" y="77"/>
                  </a:lnTo>
                  <a:lnTo>
                    <a:pt x="172" y="70"/>
                  </a:lnTo>
                  <a:lnTo>
                    <a:pt x="174" y="65"/>
                  </a:lnTo>
                  <a:lnTo>
                    <a:pt x="179" y="60"/>
                  </a:lnTo>
                  <a:lnTo>
                    <a:pt x="184" y="55"/>
                  </a:lnTo>
                  <a:lnTo>
                    <a:pt x="189" y="52"/>
                  </a:lnTo>
                  <a:lnTo>
                    <a:pt x="197" y="50"/>
                  </a:lnTo>
                  <a:lnTo>
                    <a:pt x="204" y="50"/>
                  </a:lnTo>
                  <a:lnTo>
                    <a:pt x="212" y="50"/>
                  </a:lnTo>
                  <a:lnTo>
                    <a:pt x="217" y="50"/>
                  </a:lnTo>
                  <a:lnTo>
                    <a:pt x="224" y="50"/>
                  </a:lnTo>
                  <a:lnTo>
                    <a:pt x="229" y="55"/>
                  </a:lnTo>
                  <a:lnTo>
                    <a:pt x="234" y="57"/>
                  </a:lnTo>
                  <a:lnTo>
                    <a:pt x="237" y="62"/>
                  </a:lnTo>
                  <a:lnTo>
                    <a:pt x="239" y="70"/>
                  </a:lnTo>
                  <a:lnTo>
                    <a:pt x="242" y="77"/>
                  </a:lnTo>
                  <a:lnTo>
                    <a:pt x="242" y="82"/>
                  </a:lnTo>
                  <a:lnTo>
                    <a:pt x="242" y="92"/>
                  </a:lnTo>
                  <a:lnTo>
                    <a:pt x="242" y="97"/>
                  </a:lnTo>
                  <a:lnTo>
                    <a:pt x="242" y="102"/>
                  </a:lnTo>
                  <a:lnTo>
                    <a:pt x="242" y="107"/>
                  </a:lnTo>
                  <a:lnTo>
                    <a:pt x="242" y="115"/>
                  </a:lnTo>
                  <a:lnTo>
                    <a:pt x="239" y="120"/>
                  </a:lnTo>
                  <a:lnTo>
                    <a:pt x="237" y="125"/>
                  </a:lnTo>
                  <a:lnTo>
                    <a:pt x="237" y="129"/>
                  </a:lnTo>
                  <a:lnTo>
                    <a:pt x="234" y="137"/>
                  </a:lnTo>
                  <a:lnTo>
                    <a:pt x="232" y="142"/>
                  </a:lnTo>
                  <a:lnTo>
                    <a:pt x="229" y="149"/>
                  </a:lnTo>
                  <a:lnTo>
                    <a:pt x="227" y="154"/>
                  </a:lnTo>
                  <a:lnTo>
                    <a:pt x="224" y="162"/>
                  </a:lnTo>
                  <a:lnTo>
                    <a:pt x="222" y="169"/>
                  </a:lnTo>
                  <a:lnTo>
                    <a:pt x="217" y="174"/>
                  </a:lnTo>
                  <a:lnTo>
                    <a:pt x="212" y="182"/>
                  </a:lnTo>
                  <a:lnTo>
                    <a:pt x="209" y="189"/>
                  </a:lnTo>
                  <a:lnTo>
                    <a:pt x="204" y="194"/>
                  </a:lnTo>
                  <a:lnTo>
                    <a:pt x="202" y="202"/>
                  </a:lnTo>
                  <a:lnTo>
                    <a:pt x="197" y="209"/>
                  </a:lnTo>
                  <a:lnTo>
                    <a:pt x="194" y="217"/>
                  </a:lnTo>
                  <a:lnTo>
                    <a:pt x="189" y="222"/>
                  </a:lnTo>
                  <a:lnTo>
                    <a:pt x="187" y="232"/>
                  </a:lnTo>
                  <a:lnTo>
                    <a:pt x="182" y="237"/>
                  </a:lnTo>
                  <a:lnTo>
                    <a:pt x="179" y="247"/>
                  </a:lnTo>
                  <a:lnTo>
                    <a:pt x="174" y="254"/>
                  </a:lnTo>
                  <a:lnTo>
                    <a:pt x="172" y="262"/>
                  </a:lnTo>
                  <a:lnTo>
                    <a:pt x="167" y="269"/>
                  </a:lnTo>
                  <a:lnTo>
                    <a:pt x="164" y="279"/>
                  </a:lnTo>
                  <a:lnTo>
                    <a:pt x="162" y="287"/>
                  </a:lnTo>
                  <a:lnTo>
                    <a:pt x="157" y="294"/>
                  </a:lnTo>
                  <a:lnTo>
                    <a:pt x="154" y="302"/>
                  </a:lnTo>
                  <a:lnTo>
                    <a:pt x="152" y="312"/>
                  </a:lnTo>
                  <a:lnTo>
                    <a:pt x="149" y="322"/>
                  </a:lnTo>
                  <a:lnTo>
                    <a:pt x="144" y="332"/>
                  </a:lnTo>
                  <a:lnTo>
                    <a:pt x="144" y="342"/>
                  </a:lnTo>
                  <a:lnTo>
                    <a:pt x="142" y="352"/>
                  </a:lnTo>
                  <a:lnTo>
                    <a:pt x="139" y="362"/>
                  </a:lnTo>
                  <a:lnTo>
                    <a:pt x="139" y="374"/>
                  </a:lnTo>
                  <a:lnTo>
                    <a:pt x="137" y="379"/>
                  </a:lnTo>
                  <a:lnTo>
                    <a:pt x="137" y="384"/>
                  </a:lnTo>
                  <a:lnTo>
                    <a:pt x="137" y="389"/>
                  </a:lnTo>
                  <a:lnTo>
                    <a:pt x="137" y="396"/>
                  </a:lnTo>
                  <a:lnTo>
                    <a:pt x="134" y="401"/>
                  </a:lnTo>
                  <a:lnTo>
                    <a:pt x="134" y="409"/>
                  </a:lnTo>
                  <a:lnTo>
                    <a:pt x="134" y="414"/>
                  </a:lnTo>
                  <a:lnTo>
                    <a:pt x="134" y="419"/>
                  </a:lnTo>
                  <a:lnTo>
                    <a:pt x="134" y="426"/>
                  </a:lnTo>
                  <a:lnTo>
                    <a:pt x="134" y="431"/>
                  </a:lnTo>
                  <a:lnTo>
                    <a:pt x="134" y="439"/>
                  </a:lnTo>
                  <a:lnTo>
                    <a:pt x="137" y="446"/>
                  </a:lnTo>
                  <a:lnTo>
                    <a:pt x="137" y="451"/>
                  </a:lnTo>
                  <a:lnTo>
                    <a:pt x="137" y="459"/>
                  </a:lnTo>
                  <a:lnTo>
                    <a:pt x="137" y="464"/>
                  </a:lnTo>
                  <a:lnTo>
                    <a:pt x="139" y="471"/>
                  </a:lnTo>
                  <a:lnTo>
                    <a:pt x="139" y="479"/>
                  </a:lnTo>
                  <a:lnTo>
                    <a:pt x="139" y="484"/>
                  </a:lnTo>
                  <a:lnTo>
                    <a:pt x="139" y="491"/>
                  </a:lnTo>
                  <a:lnTo>
                    <a:pt x="142" y="496"/>
                  </a:lnTo>
                  <a:lnTo>
                    <a:pt x="142" y="501"/>
                  </a:lnTo>
                  <a:lnTo>
                    <a:pt x="144" y="509"/>
                  </a:lnTo>
                  <a:lnTo>
                    <a:pt x="144" y="514"/>
                  </a:lnTo>
                  <a:lnTo>
                    <a:pt x="147" y="521"/>
                  </a:lnTo>
                  <a:lnTo>
                    <a:pt x="147" y="526"/>
                  </a:lnTo>
                  <a:lnTo>
                    <a:pt x="149" y="534"/>
                  </a:lnTo>
                  <a:lnTo>
                    <a:pt x="149" y="539"/>
                  </a:lnTo>
                  <a:lnTo>
                    <a:pt x="154" y="544"/>
                  </a:lnTo>
                  <a:lnTo>
                    <a:pt x="157" y="556"/>
                  </a:lnTo>
                  <a:lnTo>
                    <a:pt x="159" y="566"/>
                  </a:lnTo>
                  <a:lnTo>
                    <a:pt x="162" y="571"/>
                  </a:lnTo>
                  <a:lnTo>
                    <a:pt x="164" y="579"/>
                  </a:lnTo>
                  <a:lnTo>
                    <a:pt x="167" y="584"/>
                  </a:lnTo>
                  <a:lnTo>
                    <a:pt x="169" y="589"/>
                  </a:lnTo>
                  <a:lnTo>
                    <a:pt x="172" y="599"/>
                  </a:lnTo>
                  <a:lnTo>
                    <a:pt x="177" y="609"/>
                  </a:lnTo>
                  <a:lnTo>
                    <a:pt x="182" y="618"/>
                  </a:lnTo>
                  <a:lnTo>
                    <a:pt x="189" y="628"/>
                  </a:lnTo>
                  <a:lnTo>
                    <a:pt x="192" y="638"/>
                  </a:lnTo>
                  <a:lnTo>
                    <a:pt x="197" y="646"/>
                  </a:lnTo>
                  <a:lnTo>
                    <a:pt x="202" y="656"/>
                  </a:lnTo>
                  <a:lnTo>
                    <a:pt x="207" y="666"/>
                  </a:lnTo>
                  <a:lnTo>
                    <a:pt x="212" y="673"/>
                  </a:lnTo>
                  <a:lnTo>
                    <a:pt x="217" y="681"/>
                  </a:lnTo>
                  <a:lnTo>
                    <a:pt x="222" y="688"/>
                  </a:lnTo>
                  <a:lnTo>
                    <a:pt x="227" y="698"/>
                  </a:lnTo>
                  <a:lnTo>
                    <a:pt x="232" y="706"/>
                  </a:lnTo>
                  <a:lnTo>
                    <a:pt x="237" y="713"/>
                  </a:lnTo>
                  <a:lnTo>
                    <a:pt x="242" y="721"/>
                  </a:lnTo>
                  <a:lnTo>
                    <a:pt x="247" y="726"/>
                  </a:lnTo>
                  <a:lnTo>
                    <a:pt x="252" y="733"/>
                  </a:lnTo>
                  <a:lnTo>
                    <a:pt x="254" y="738"/>
                  </a:lnTo>
                  <a:lnTo>
                    <a:pt x="259" y="746"/>
                  </a:lnTo>
                  <a:lnTo>
                    <a:pt x="264" y="753"/>
                  </a:lnTo>
                  <a:lnTo>
                    <a:pt x="272" y="763"/>
                  </a:lnTo>
                  <a:lnTo>
                    <a:pt x="274" y="773"/>
                  </a:lnTo>
                  <a:lnTo>
                    <a:pt x="274" y="781"/>
                  </a:lnTo>
                  <a:lnTo>
                    <a:pt x="274" y="791"/>
                  </a:lnTo>
                  <a:lnTo>
                    <a:pt x="272" y="798"/>
                  </a:lnTo>
                  <a:lnTo>
                    <a:pt x="267" y="803"/>
                  </a:lnTo>
                  <a:lnTo>
                    <a:pt x="262" y="808"/>
                  </a:lnTo>
                  <a:lnTo>
                    <a:pt x="257" y="813"/>
                  </a:lnTo>
                  <a:lnTo>
                    <a:pt x="249" y="813"/>
                  </a:lnTo>
                  <a:lnTo>
                    <a:pt x="239" y="813"/>
                  </a:lnTo>
                  <a:lnTo>
                    <a:pt x="232" y="813"/>
                  </a:lnTo>
                  <a:lnTo>
                    <a:pt x="224" y="808"/>
                  </a:lnTo>
                  <a:lnTo>
                    <a:pt x="214" y="803"/>
                  </a:lnTo>
                  <a:lnTo>
                    <a:pt x="207" y="796"/>
                  </a:lnTo>
                  <a:lnTo>
                    <a:pt x="204" y="791"/>
                  </a:lnTo>
                  <a:lnTo>
                    <a:pt x="199" y="786"/>
                  </a:lnTo>
                  <a:lnTo>
                    <a:pt x="197" y="781"/>
                  </a:lnTo>
                  <a:lnTo>
                    <a:pt x="194" y="776"/>
                  </a:lnTo>
                  <a:lnTo>
                    <a:pt x="192" y="768"/>
                  </a:lnTo>
                  <a:lnTo>
                    <a:pt x="189" y="761"/>
                  </a:lnTo>
                  <a:lnTo>
                    <a:pt x="187" y="753"/>
                  </a:lnTo>
                  <a:lnTo>
                    <a:pt x="184" y="748"/>
                  </a:lnTo>
                  <a:lnTo>
                    <a:pt x="182" y="741"/>
                  </a:lnTo>
                  <a:lnTo>
                    <a:pt x="179" y="733"/>
                  </a:lnTo>
                  <a:lnTo>
                    <a:pt x="177" y="726"/>
                  </a:lnTo>
                  <a:lnTo>
                    <a:pt x="177" y="721"/>
                  </a:lnTo>
                  <a:lnTo>
                    <a:pt x="174" y="713"/>
                  </a:lnTo>
                  <a:lnTo>
                    <a:pt x="174" y="708"/>
                  </a:lnTo>
                  <a:lnTo>
                    <a:pt x="172" y="701"/>
                  </a:lnTo>
                  <a:lnTo>
                    <a:pt x="172" y="696"/>
                  </a:lnTo>
                  <a:lnTo>
                    <a:pt x="167" y="683"/>
                  </a:lnTo>
                  <a:lnTo>
                    <a:pt x="167" y="673"/>
                  </a:lnTo>
                  <a:lnTo>
                    <a:pt x="162" y="663"/>
                  </a:lnTo>
                  <a:lnTo>
                    <a:pt x="159" y="653"/>
                  </a:lnTo>
                  <a:lnTo>
                    <a:pt x="154" y="643"/>
                  </a:lnTo>
                  <a:lnTo>
                    <a:pt x="149" y="636"/>
                  </a:lnTo>
                  <a:lnTo>
                    <a:pt x="142" y="628"/>
                  </a:lnTo>
                  <a:lnTo>
                    <a:pt x="134" y="621"/>
                  </a:lnTo>
                  <a:lnTo>
                    <a:pt x="127" y="616"/>
                  </a:lnTo>
                  <a:lnTo>
                    <a:pt x="117" y="611"/>
                  </a:lnTo>
                  <a:lnTo>
                    <a:pt x="112" y="609"/>
                  </a:lnTo>
                  <a:lnTo>
                    <a:pt x="104" y="609"/>
                  </a:lnTo>
                  <a:lnTo>
                    <a:pt x="99" y="609"/>
                  </a:lnTo>
                  <a:lnTo>
                    <a:pt x="94" y="609"/>
                  </a:lnTo>
                  <a:lnTo>
                    <a:pt x="87" y="611"/>
                  </a:lnTo>
                  <a:lnTo>
                    <a:pt x="79" y="616"/>
                  </a:lnTo>
                  <a:lnTo>
                    <a:pt x="72" y="623"/>
                  </a:lnTo>
                  <a:lnTo>
                    <a:pt x="67" y="633"/>
                  </a:lnTo>
                  <a:lnTo>
                    <a:pt x="62" y="638"/>
                  </a:lnTo>
                  <a:lnTo>
                    <a:pt x="62" y="643"/>
                  </a:lnTo>
                  <a:lnTo>
                    <a:pt x="59" y="651"/>
                  </a:lnTo>
                  <a:lnTo>
                    <a:pt x="59" y="658"/>
                  </a:lnTo>
                  <a:lnTo>
                    <a:pt x="57" y="666"/>
                  </a:lnTo>
                  <a:lnTo>
                    <a:pt x="57" y="673"/>
                  </a:lnTo>
                  <a:lnTo>
                    <a:pt x="57" y="681"/>
                  </a:lnTo>
                  <a:lnTo>
                    <a:pt x="57" y="691"/>
                  </a:lnTo>
                  <a:lnTo>
                    <a:pt x="57" y="701"/>
                  </a:lnTo>
                  <a:lnTo>
                    <a:pt x="57" y="711"/>
                  </a:lnTo>
                  <a:lnTo>
                    <a:pt x="57" y="721"/>
                  </a:lnTo>
                  <a:lnTo>
                    <a:pt x="59" y="731"/>
                  </a:lnTo>
                  <a:lnTo>
                    <a:pt x="59" y="741"/>
                  </a:lnTo>
                  <a:lnTo>
                    <a:pt x="62" y="753"/>
                  </a:lnTo>
                  <a:lnTo>
                    <a:pt x="62" y="758"/>
                  </a:lnTo>
                  <a:lnTo>
                    <a:pt x="64" y="763"/>
                  </a:lnTo>
                  <a:lnTo>
                    <a:pt x="67" y="771"/>
                  </a:lnTo>
                  <a:lnTo>
                    <a:pt x="67" y="776"/>
                  </a:lnTo>
                  <a:lnTo>
                    <a:pt x="69" y="781"/>
                  </a:lnTo>
                  <a:lnTo>
                    <a:pt x="72" y="788"/>
                  </a:lnTo>
                  <a:lnTo>
                    <a:pt x="72" y="793"/>
                  </a:lnTo>
                  <a:lnTo>
                    <a:pt x="74" y="801"/>
                  </a:lnTo>
                  <a:lnTo>
                    <a:pt x="77" y="806"/>
                  </a:lnTo>
                  <a:lnTo>
                    <a:pt x="79" y="813"/>
                  </a:lnTo>
                  <a:lnTo>
                    <a:pt x="82" y="821"/>
                  </a:lnTo>
                  <a:lnTo>
                    <a:pt x="84" y="828"/>
                  </a:lnTo>
                  <a:lnTo>
                    <a:pt x="89" y="838"/>
                  </a:lnTo>
                  <a:lnTo>
                    <a:pt x="94" y="848"/>
                  </a:lnTo>
                  <a:lnTo>
                    <a:pt x="102" y="858"/>
                  </a:lnTo>
                  <a:lnTo>
                    <a:pt x="107" y="868"/>
                  </a:lnTo>
                  <a:lnTo>
                    <a:pt x="114" y="878"/>
                  </a:lnTo>
                  <a:lnTo>
                    <a:pt x="122" y="885"/>
                  </a:lnTo>
                  <a:lnTo>
                    <a:pt x="129" y="895"/>
                  </a:lnTo>
                  <a:lnTo>
                    <a:pt x="139" y="903"/>
                  </a:lnTo>
                  <a:lnTo>
                    <a:pt x="144" y="908"/>
                  </a:lnTo>
                  <a:lnTo>
                    <a:pt x="149" y="915"/>
                  </a:lnTo>
                  <a:lnTo>
                    <a:pt x="154" y="918"/>
                  </a:lnTo>
                  <a:lnTo>
                    <a:pt x="162" y="923"/>
                  </a:lnTo>
                  <a:lnTo>
                    <a:pt x="164" y="925"/>
                  </a:lnTo>
                  <a:lnTo>
                    <a:pt x="164" y="923"/>
                  </a:lnTo>
                  <a:lnTo>
                    <a:pt x="159" y="918"/>
                  </a:lnTo>
                  <a:lnTo>
                    <a:pt x="157" y="913"/>
                  </a:lnTo>
                  <a:lnTo>
                    <a:pt x="152" y="908"/>
                  </a:lnTo>
                  <a:lnTo>
                    <a:pt x="149" y="900"/>
                  </a:lnTo>
                  <a:lnTo>
                    <a:pt x="144" y="895"/>
                  </a:lnTo>
                  <a:lnTo>
                    <a:pt x="142" y="888"/>
                  </a:lnTo>
                  <a:lnTo>
                    <a:pt x="139" y="880"/>
                  </a:lnTo>
                  <a:lnTo>
                    <a:pt x="134" y="875"/>
                  </a:lnTo>
                  <a:lnTo>
                    <a:pt x="129" y="868"/>
                  </a:lnTo>
                  <a:lnTo>
                    <a:pt x="127" y="858"/>
                  </a:lnTo>
                  <a:lnTo>
                    <a:pt x="122" y="851"/>
                  </a:lnTo>
                  <a:lnTo>
                    <a:pt x="119" y="843"/>
                  </a:lnTo>
                  <a:lnTo>
                    <a:pt x="114" y="833"/>
                  </a:lnTo>
                  <a:lnTo>
                    <a:pt x="112" y="826"/>
                  </a:lnTo>
                  <a:lnTo>
                    <a:pt x="109" y="816"/>
                  </a:lnTo>
                  <a:lnTo>
                    <a:pt x="107" y="806"/>
                  </a:lnTo>
                  <a:lnTo>
                    <a:pt x="104" y="798"/>
                  </a:lnTo>
                  <a:lnTo>
                    <a:pt x="102" y="793"/>
                  </a:lnTo>
                  <a:lnTo>
                    <a:pt x="102" y="788"/>
                  </a:lnTo>
                  <a:lnTo>
                    <a:pt x="99" y="781"/>
                  </a:lnTo>
                  <a:lnTo>
                    <a:pt x="97" y="776"/>
                  </a:lnTo>
                  <a:lnTo>
                    <a:pt x="97" y="768"/>
                  </a:lnTo>
                  <a:lnTo>
                    <a:pt x="94" y="763"/>
                  </a:lnTo>
                  <a:lnTo>
                    <a:pt x="94" y="756"/>
                  </a:lnTo>
                  <a:lnTo>
                    <a:pt x="92" y="751"/>
                  </a:lnTo>
                  <a:lnTo>
                    <a:pt x="92" y="743"/>
                  </a:lnTo>
                  <a:lnTo>
                    <a:pt x="89" y="738"/>
                  </a:lnTo>
                  <a:lnTo>
                    <a:pt x="89" y="733"/>
                  </a:lnTo>
                  <a:lnTo>
                    <a:pt x="89" y="721"/>
                  </a:lnTo>
                  <a:lnTo>
                    <a:pt x="89" y="713"/>
                  </a:lnTo>
                  <a:lnTo>
                    <a:pt x="89" y="701"/>
                  </a:lnTo>
                  <a:lnTo>
                    <a:pt x="89" y="693"/>
                  </a:lnTo>
                  <a:lnTo>
                    <a:pt x="89" y="686"/>
                  </a:lnTo>
                  <a:lnTo>
                    <a:pt x="92" y="678"/>
                  </a:lnTo>
                  <a:lnTo>
                    <a:pt x="92" y="673"/>
                  </a:lnTo>
                  <a:lnTo>
                    <a:pt x="94" y="668"/>
                  </a:lnTo>
                  <a:lnTo>
                    <a:pt x="97" y="666"/>
                  </a:lnTo>
                  <a:lnTo>
                    <a:pt x="102" y="666"/>
                  </a:lnTo>
                  <a:lnTo>
                    <a:pt x="109" y="666"/>
                  </a:lnTo>
                  <a:lnTo>
                    <a:pt x="114" y="666"/>
                  </a:lnTo>
                  <a:lnTo>
                    <a:pt x="119" y="668"/>
                  </a:lnTo>
                  <a:lnTo>
                    <a:pt x="124" y="673"/>
                  </a:lnTo>
                  <a:lnTo>
                    <a:pt x="127" y="678"/>
                  </a:lnTo>
                  <a:lnTo>
                    <a:pt x="129" y="686"/>
                  </a:lnTo>
                  <a:lnTo>
                    <a:pt x="134" y="693"/>
                  </a:lnTo>
                  <a:lnTo>
                    <a:pt x="137" y="703"/>
                  </a:lnTo>
                  <a:lnTo>
                    <a:pt x="137" y="708"/>
                  </a:lnTo>
                  <a:lnTo>
                    <a:pt x="137" y="713"/>
                  </a:lnTo>
                  <a:lnTo>
                    <a:pt x="139" y="718"/>
                  </a:lnTo>
                  <a:lnTo>
                    <a:pt x="139" y="726"/>
                  </a:lnTo>
                  <a:lnTo>
                    <a:pt x="139" y="731"/>
                  </a:lnTo>
                  <a:lnTo>
                    <a:pt x="142" y="736"/>
                  </a:lnTo>
                  <a:lnTo>
                    <a:pt x="142" y="743"/>
                  </a:lnTo>
                  <a:lnTo>
                    <a:pt x="144" y="748"/>
                  </a:lnTo>
                  <a:lnTo>
                    <a:pt x="144" y="756"/>
                  </a:lnTo>
                  <a:lnTo>
                    <a:pt x="144" y="761"/>
                  </a:lnTo>
                  <a:lnTo>
                    <a:pt x="144" y="768"/>
                  </a:lnTo>
                  <a:lnTo>
                    <a:pt x="147" y="776"/>
                  </a:lnTo>
                  <a:lnTo>
                    <a:pt x="149" y="781"/>
                  </a:lnTo>
                  <a:lnTo>
                    <a:pt x="149" y="788"/>
                  </a:lnTo>
                  <a:lnTo>
                    <a:pt x="152" y="796"/>
                  </a:lnTo>
                  <a:lnTo>
                    <a:pt x="154" y="803"/>
                  </a:lnTo>
                  <a:lnTo>
                    <a:pt x="154" y="811"/>
                  </a:lnTo>
                  <a:lnTo>
                    <a:pt x="157" y="816"/>
                  </a:lnTo>
                  <a:lnTo>
                    <a:pt x="159" y="821"/>
                  </a:lnTo>
                  <a:lnTo>
                    <a:pt x="162" y="828"/>
                  </a:lnTo>
                  <a:lnTo>
                    <a:pt x="169" y="836"/>
                  </a:lnTo>
                  <a:lnTo>
                    <a:pt x="177" y="846"/>
                  </a:lnTo>
                  <a:lnTo>
                    <a:pt x="187" y="853"/>
                  </a:lnTo>
                  <a:lnTo>
                    <a:pt x="197" y="858"/>
                  </a:lnTo>
                  <a:lnTo>
                    <a:pt x="207" y="860"/>
                  </a:lnTo>
                  <a:lnTo>
                    <a:pt x="217" y="863"/>
                  </a:lnTo>
                  <a:lnTo>
                    <a:pt x="227" y="863"/>
                  </a:lnTo>
                  <a:lnTo>
                    <a:pt x="237" y="863"/>
                  </a:lnTo>
                  <a:lnTo>
                    <a:pt x="247" y="863"/>
                  </a:lnTo>
                  <a:lnTo>
                    <a:pt x="259" y="860"/>
                  </a:lnTo>
                  <a:lnTo>
                    <a:pt x="267" y="858"/>
                  </a:lnTo>
                  <a:lnTo>
                    <a:pt x="277" y="853"/>
                  </a:lnTo>
                  <a:lnTo>
                    <a:pt x="284" y="848"/>
                  </a:lnTo>
                  <a:lnTo>
                    <a:pt x="291" y="846"/>
                  </a:lnTo>
                  <a:lnTo>
                    <a:pt x="294" y="838"/>
                  </a:lnTo>
                  <a:lnTo>
                    <a:pt x="299" y="831"/>
                  </a:lnTo>
                  <a:lnTo>
                    <a:pt x="304" y="823"/>
                  </a:lnTo>
                  <a:lnTo>
                    <a:pt x="309" y="816"/>
                  </a:lnTo>
                  <a:lnTo>
                    <a:pt x="311" y="808"/>
                  </a:lnTo>
                  <a:lnTo>
                    <a:pt x="314" y="801"/>
                  </a:lnTo>
                  <a:lnTo>
                    <a:pt x="314" y="791"/>
                  </a:lnTo>
                  <a:lnTo>
                    <a:pt x="316" y="783"/>
                  </a:lnTo>
                  <a:lnTo>
                    <a:pt x="314" y="771"/>
                  </a:lnTo>
                  <a:lnTo>
                    <a:pt x="314" y="761"/>
                  </a:lnTo>
                  <a:lnTo>
                    <a:pt x="311" y="756"/>
                  </a:lnTo>
                  <a:lnTo>
                    <a:pt x="309" y="748"/>
                  </a:lnTo>
                  <a:lnTo>
                    <a:pt x="309" y="743"/>
                  </a:lnTo>
                  <a:lnTo>
                    <a:pt x="306" y="738"/>
                  </a:lnTo>
                  <a:lnTo>
                    <a:pt x="304" y="731"/>
                  </a:lnTo>
                  <a:lnTo>
                    <a:pt x="301" y="726"/>
                  </a:lnTo>
                  <a:lnTo>
                    <a:pt x="299" y="718"/>
                  </a:lnTo>
                  <a:lnTo>
                    <a:pt x="296" y="713"/>
                  </a:lnTo>
                  <a:lnTo>
                    <a:pt x="291" y="706"/>
                  </a:lnTo>
                  <a:lnTo>
                    <a:pt x="289" y="698"/>
                  </a:lnTo>
                  <a:lnTo>
                    <a:pt x="284" y="691"/>
                  </a:lnTo>
                  <a:lnTo>
                    <a:pt x="281" y="686"/>
                  </a:lnTo>
                  <a:lnTo>
                    <a:pt x="274" y="676"/>
                  </a:lnTo>
                  <a:lnTo>
                    <a:pt x="272" y="671"/>
                  </a:lnTo>
                  <a:lnTo>
                    <a:pt x="264" y="661"/>
                  </a:lnTo>
                  <a:lnTo>
                    <a:pt x="262" y="656"/>
                  </a:lnTo>
                  <a:lnTo>
                    <a:pt x="257" y="648"/>
                  </a:lnTo>
                  <a:lnTo>
                    <a:pt x="254" y="641"/>
                  </a:lnTo>
                  <a:lnTo>
                    <a:pt x="249" y="633"/>
                  </a:lnTo>
                  <a:lnTo>
                    <a:pt x="244" y="626"/>
                  </a:lnTo>
                  <a:lnTo>
                    <a:pt x="242" y="618"/>
                  </a:lnTo>
                  <a:lnTo>
                    <a:pt x="237" y="611"/>
                  </a:lnTo>
                  <a:lnTo>
                    <a:pt x="232" y="604"/>
                  </a:lnTo>
                  <a:lnTo>
                    <a:pt x="229" y="596"/>
                  </a:lnTo>
                  <a:lnTo>
                    <a:pt x="227" y="589"/>
                  </a:lnTo>
                  <a:lnTo>
                    <a:pt x="224" y="581"/>
                  </a:lnTo>
                  <a:lnTo>
                    <a:pt x="222" y="574"/>
                  </a:lnTo>
                  <a:lnTo>
                    <a:pt x="219" y="566"/>
                  </a:lnTo>
                  <a:lnTo>
                    <a:pt x="214" y="559"/>
                  </a:lnTo>
                  <a:lnTo>
                    <a:pt x="212" y="551"/>
                  </a:lnTo>
                  <a:lnTo>
                    <a:pt x="209" y="544"/>
                  </a:lnTo>
                  <a:lnTo>
                    <a:pt x="207" y="536"/>
                  </a:lnTo>
                  <a:lnTo>
                    <a:pt x="204" y="529"/>
                  </a:lnTo>
                  <a:lnTo>
                    <a:pt x="202" y="521"/>
                  </a:lnTo>
                  <a:lnTo>
                    <a:pt x="199" y="514"/>
                  </a:lnTo>
                  <a:lnTo>
                    <a:pt x="199" y="506"/>
                  </a:lnTo>
                  <a:lnTo>
                    <a:pt x="197" y="499"/>
                  </a:lnTo>
                  <a:lnTo>
                    <a:pt x="194" y="491"/>
                  </a:lnTo>
                  <a:lnTo>
                    <a:pt x="194" y="484"/>
                  </a:lnTo>
                  <a:lnTo>
                    <a:pt x="194" y="476"/>
                  </a:lnTo>
                  <a:lnTo>
                    <a:pt x="192" y="469"/>
                  </a:lnTo>
                  <a:lnTo>
                    <a:pt x="192" y="461"/>
                  </a:lnTo>
                  <a:lnTo>
                    <a:pt x="192" y="454"/>
                  </a:lnTo>
                  <a:lnTo>
                    <a:pt x="192" y="446"/>
                  </a:lnTo>
                  <a:lnTo>
                    <a:pt x="189" y="436"/>
                  </a:lnTo>
                  <a:lnTo>
                    <a:pt x="189" y="429"/>
                  </a:lnTo>
                  <a:lnTo>
                    <a:pt x="189" y="421"/>
                  </a:lnTo>
                  <a:lnTo>
                    <a:pt x="189" y="414"/>
                  </a:lnTo>
                  <a:lnTo>
                    <a:pt x="189" y="406"/>
                  </a:lnTo>
                  <a:lnTo>
                    <a:pt x="189" y="396"/>
                  </a:lnTo>
                  <a:lnTo>
                    <a:pt x="189" y="389"/>
                  </a:lnTo>
                  <a:lnTo>
                    <a:pt x="192" y="381"/>
                  </a:lnTo>
                  <a:lnTo>
                    <a:pt x="192" y="374"/>
                  </a:lnTo>
                  <a:lnTo>
                    <a:pt x="192" y="364"/>
                  </a:lnTo>
                  <a:lnTo>
                    <a:pt x="194" y="357"/>
                  </a:lnTo>
                  <a:lnTo>
                    <a:pt x="194" y="349"/>
                  </a:lnTo>
                  <a:lnTo>
                    <a:pt x="197" y="339"/>
                  </a:lnTo>
                  <a:lnTo>
                    <a:pt x="199" y="332"/>
                  </a:lnTo>
                  <a:lnTo>
                    <a:pt x="199" y="324"/>
                  </a:lnTo>
                  <a:lnTo>
                    <a:pt x="202" y="314"/>
                  </a:lnTo>
                  <a:lnTo>
                    <a:pt x="204" y="307"/>
                  </a:lnTo>
                  <a:lnTo>
                    <a:pt x="204" y="297"/>
                  </a:lnTo>
                  <a:lnTo>
                    <a:pt x="209" y="289"/>
                  </a:lnTo>
                  <a:lnTo>
                    <a:pt x="212" y="282"/>
                  </a:lnTo>
                  <a:lnTo>
                    <a:pt x="214" y="272"/>
                  </a:lnTo>
                  <a:lnTo>
                    <a:pt x="217" y="264"/>
                  </a:lnTo>
                  <a:lnTo>
                    <a:pt x="219" y="254"/>
                  </a:lnTo>
                  <a:lnTo>
                    <a:pt x="224" y="247"/>
                  </a:lnTo>
                  <a:lnTo>
                    <a:pt x="227" y="237"/>
                  </a:lnTo>
                  <a:lnTo>
                    <a:pt x="232" y="229"/>
                  </a:lnTo>
                  <a:lnTo>
                    <a:pt x="234" y="222"/>
                  </a:lnTo>
                  <a:lnTo>
                    <a:pt x="239" y="214"/>
                  </a:lnTo>
                  <a:lnTo>
                    <a:pt x="242" y="204"/>
                  </a:lnTo>
                  <a:lnTo>
                    <a:pt x="249" y="197"/>
                  </a:lnTo>
                  <a:lnTo>
                    <a:pt x="252" y="187"/>
                  </a:lnTo>
                  <a:lnTo>
                    <a:pt x="259" y="179"/>
                  </a:lnTo>
                  <a:lnTo>
                    <a:pt x="262" y="172"/>
                  </a:lnTo>
                  <a:lnTo>
                    <a:pt x="264" y="162"/>
                  </a:lnTo>
                  <a:lnTo>
                    <a:pt x="269" y="154"/>
                  </a:lnTo>
                  <a:lnTo>
                    <a:pt x="272" y="147"/>
                  </a:lnTo>
                  <a:lnTo>
                    <a:pt x="274" y="137"/>
                  </a:lnTo>
                  <a:lnTo>
                    <a:pt x="277" y="129"/>
                  </a:lnTo>
                  <a:lnTo>
                    <a:pt x="279" y="122"/>
                  </a:lnTo>
                  <a:lnTo>
                    <a:pt x="281" y="115"/>
                  </a:lnTo>
                  <a:lnTo>
                    <a:pt x="281" y="107"/>
                  </a:lnTo>
                  <a:lnTo>
                    <a:pt x="281" y="100"/>
                  </a:lnTo>
                  <a:lnTo>
                    <a:pt x="281" y="92"/>
                  </a:lnTo>
                  <a:lnTo>
                    <a:pt x="281" y="85"/>
                  </a:lnTo>
                  <a:lnTo>
                    <a:pt x="281" y="77"/>
                  </a:lnTo>
                  <a:lnTo>
                    <a:pt x="279" y="72"/>
                  </a:lnTo>
                  <a:lnTo>
                    <a:pt x="279" y="65"/>
                  </a:lnTo>
                  <a:lnTo>
                    <a:pt x="277" y="60"/>
                  </a:lnTo>
                  <a:lnTo>
                    <a:pt x="277" y="52"/>
                  </a:lnTo>
                  <a:lnTo>
                    <a:pt x="274" y="47"/>
                  </a:lnTo>
                  <a:lnTo>
                    <a:pt x="272" y="40"/>
                  </a:lnTo>
                  <a:lnTo>
                    <a:pt x="269" y="35"/>
                  </a:lnTo>
                  <a:lnTo>
                    <a:pt x="262" y="27"/>
                  </a:lnTo>
                  <a:lnTo>
                    <a:pt x="257" y="17"/>
                  </a:lnTo>
                  <a:lnTo>
                    <a:pt x="249" y="12"/>
                  </a:lnTo>
                  <a:lnTo>
                    <a:pt x="244" y="7"/>
                  </a:lnTo>
                  <a:lnTo>
                    <a:pt x="237" y="2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4" y="0"/>
                  </a:lnTo>
                  <a:lnTo>
                    <a:pt x="204" y="0"/>
                  </a:lnTo>
                  <a:lnTo>
                    <a:pt x="197" y="5"/>
                  </a:lnTo>
                  <a:lnTo>
                    <a:pt x="187" y="7"/>
                  </a:lnTo>
                  <a:lnTo>
                    <a:pt x="177" y="15"/>
                  </a:lnTo>
                  <a:lnTo>
                    <a:pt x="167" y="22"/>
                  </a:lnTo>
                  <a:lnTo>
                    <a:pt x="159" y="30"/>
                  </a:lnTo>
                  <a:lnTo>
                    <a:pt x="149" y="40"/>
                  </a:lnTo>
                  <a:lnTo>
                    <a:pt x="139" y="50"/>
                  </a:lnTo>
                  <a:lnTo>
                    <a:pt x="137" y="55"/>
                  </a:lnTo>
                  <a:lnTo>
                    <a:pt x="132" y="60"/>
                  </a:lnTo>
                  <a:lnTo>
                    <a:pt x="129" y="67"/>
                  </a:lnTo>
                  <a:lnTo>
                    <a:pt x="127" y="75"/>
                  </a:lnTo>
                  <a:lnTo>
                    <a:pt x="122" y="82"/>
                  </a:lnTo>
                  <a:lnTo>
                    <a:pt x="119" y="90"/>
                  </a:lnTo>
                  <a:lnTo>
                    <a:pt x="117" y="95"/>
                  </a:lnTo>
                  <a:lnTo>
                    <a:pt x="114" y="105"/>
                  </a:lnTo>
                  <a:lnTo>
                    <a:pt x="112" y="112"/>
                  </a:lnTo>
                  <a:lnTo>
                    <a:pt x="109" y="122"/>
                  </a:lnTo>
                  <a:lnTo>
                    <a:pt x="107" y="129"/>
                  </a:lnTo>
                  <a:lnTo>
                    <a:pt x="107" y="139"/>
                  </a:lnTo>
                  <a:lnTo>
                    <a:pt x="104" y="147"/>
                  </a:lnTo>
                  <a:lnTo>
                    <a:pt x="104" y="154"/>
                  </a:lnTo>
                  <a:lnTo>
                    <a:pt x="102" y="162"/>
                  </a:lnTo>
                  <a:lnTo>
                    <a:pt x="102" y="172"/>
                  </a:lnTo>
                  <a:lnTo>
                    <a:pt x="97" y="177"/>
                  </a:lnTo>
                  <a:lnTo>
                    <a:pt x="97" y="182"/>
                  </a:lnTo>
                  <a:lnTo>
                    <a:pt x="94" y="189"/>
                  </a:lnTo>
                  <a:lnTo>
                    <a:pt x="92" y="194"/>
                  </a:lnTo>
                  <a:lnTo>
                    <a:pt x="87" y="204"/>
                  </a:lnTo>
                  <a:lnTo>
                    <a:pt x="82" y="212"/>
                  </a:lnTo>
                  <a:lnTo>
                    <a:pt x="77" y="219"/>
                  </a:lnTo>
                  <a:lnTo>
                    <a:pt x="74" y="224"/>
                  </a:lnTo>
                  <a:lnTo>
                    <a:pt x="62" y="227"/>
                  </a:lnTo>
                  <a:lnTo>
                    <a:pt x="52" y="227"/>
                  </a:lnTo>
                  <a:lnTo>
                    <a:pt x="44" y="224"/>
                  </a:lnTo>
                  <a:lnTo>
                    <a:pt x="39" y="217"/>
                  </a:lnTo>
                  <a:lnTo>
                    <a:pt x="37" y="212"/>
                  </a:lnTo>
                  <a:lnTo>
                    <a:pt x="37" y="204"/>
                  </a:lnTo>
                  <a:lnTo>
                    <a:pt x="37" y="197"/>
                  </a:lnTo>
                  <a:lnTo>
                    <a:pt x="37" y="192"/>
                  </a:lnTo>
                  <a:lnTo>
                    <a:pt x="39" y="182"/>
                  </a:lnTo>
                  <a:lnTo>
                    <a:pt x="42" y="172"/>
                  </a:lnTo>
                  <a:lnTo>
                    <a:pt x="44" y="162"/>
                  </a:lnTo>
                  <a:lnTo>
                    <a:pt x="52" y="152"/>
                  </a:lnTo>
                  <a:lnTo>
                    <a:pt x="54" y="147"/>
                  </a:lnTo>
                  <a:lnTo>
                    <a:pt x="57" y="139"/>
                  </a:lnTo>
                  <a:lnTo>
                    <a:pt x="59" y="134"/>
                  </a:lnTo>
                  <a:lnTo>
                    <a:pt x="62" y="129"/>
                  </a:lnTo>
                  <a:lnTo>
                    <a:pt x="67" y="122"/>
                  </a:lnTo>
                  <a:lnTo>
                    <a:pt x="69" y="117"/>
                  </a:lnTo>
                  <a:lnTo>
                    <a:pt x="74" y="112"/>
                  </a:lnTo>
                  <a:lnTo>
                    <a:pt x="77" y="105"/>
                  </a:lnTo>
                  <a:lnTo>
                    <a:pt x="79" y="100"/>
                  </a:lnTo>
                  <a:lnTo>
                    <a:pt x="84" y="95"/>
                  </a:lnTo>
                  <a:lnTo>
                    <a:pt x="89" y="87"/>
                  </a:lnTo>
                  <a:lnTo>
                    <a:pt x="92" y="82"/>
                  </a:lnTo>
                  <a:lnTo>
                    <a:pt x="97" y="77"/>
                  </a:lnTo>
                  <a:lnTo>
                    <a:pt x="102" y="70"/>
                  </a:lnTo>
                  <a:lnTo>
                    <a:pt x="107" y="65"/>
                  </a:lnTo>
                  <a:lnTo>
                    <a:pt x="112" y="60"/>
                  </a:lnTo>
                  <a:lnTo>
                    <a:pt x="112" y="55"/>
                  </a:lnTo>
                  <a:lnTo>
                    <a:pt x="107" y="57"/>
                  </a:lnTo>
                  <a:lnTo>
                    <a:pt x="97" y="60"/>
                  </a:lnTo>
                  <a:lnTo>
                    <a:pt x="87" y="67"/>
                  </a:lnTo>
                  <a:lnTo>
                    <a:pt x="82" y="72"/>
                  </a:lnTo>
                  <a:lnTo>
                    <a:pt x="77" y="75"/>
                  </a:lnTo>
                  <a:lnTo>
                    <a:pt x="69" y="77"/>
                  </a:lnTo>
                  <a:lnTo>
                    <a:pt x="67" y="82"/>
                  </a:lnTo>
                  <a:lnTo>
                    <a:pt x="59" y="87"/>
                  </a:lnTo>
                  <a:lnTo>
                    <a:pt x="57" y="90"/>
                  </a:lnTo>
                  <a:lnTo>
                    <a:pt x="57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9" name="Freeform 127"/>
            <p:cNvSpPr>
              <a:spLocks/>
            </p:cNvSpPr>
            <p:nvPr/>
          </p:nvSpPr>
          <p:spPr bwMode="auto">
            <a:xfrm>
              <a:off x="4353669" y="3109911"/>
              <a:ext cx="2943225" cy="2490787"/>
            </a:xfrm>
            <a:custGeom>
              <a:avLst/>
              <a:gdLst>
                <a:gd name="T0" fmla="*/ 1734 w 1854"/>
                <a:gd name="T1" fmla="*/ 871 h 1569"/>
                <a:gd name="T2" fmla="*/ 1640 w 1854"/>
                <a:gd name="T3" fmla="*/ 771 h 1569"/>
                <a:gd name="T4" fmla="*/ 1612 w 1854"/>
                <a:gd name="T5" fmla="*/ 654 h 1569"/>
                <a:gd name="T6" fmla="*/ 1575 w 1854"/>
                <a:gd name="T7" fmla="*/ 516 h 1569"/>
                <a:gd name="T8" fmla="*/ 1520 w 1854"/>
                <a:gd name="T9" fmla="*/ 384 h 1569"/>
                <a:gd name="T10" fmla="*/ 1442 w 1854"/>
                <a:gd name="T11" fmla="*/ 272 h 1569"/>
                <a:gd name="T12" fmla="*/ 1308 w 1854"/>
                <a:gd name="T13" fmla="*/ 150 h 1569"/>
                <a:gd name="T14" fmla="*/ 1121 w 1854"/>
                <a:gd name="T15" fmla="*/ 45 h 1569"/>
                <a:gd name="T16" fmla="*/ 884 w 1854"/>
                <a:gd name="T17" fmla="*/ 0 h 1569"/>
                <a:gd name="T18" fmla="*/ 624 w 1854"/>
                <a:gd name="T19" fmla="*/ 45 h 1569"/>
                <a:gd name="T20" fmla="*/ 417 w 1854"/>
                <a:gd name="T21" fmla="*/ 160 h 1569"/>
                <a:gd name="T22" fmla="*/ 270 w 1854"/>
                <a:gd name="T23" fmla="*/ 287 h 1569"/>
                <a:gd name="T24" fmla="*/ 182 w 1854"/>
                <a:gd name="T25" fmla="*/ 389 h 1569"/>
                <a:gd name="T26" fmla="*/ 73 w 1854"/>
                <a:gd name="T27" fmla="*/ 494 h 1569"/>
                <a:gd name="T28" fmla="*/ 15 w 1854"/>
                <a:gd name="T29" fmla="*/ 621 h 1569"/>
                <a:gd name="T30" fmla="*/ 0 w 1854"/>
                <a:gd name="T31" fmla="*/ 736 h 1569"/>
                <a:gd name="T32" fmla="*/ 3 w 1854"/>
                <a:gd name="T33" fmla="*/ 873 h 1569"/>
                <a:gd name="T34" fmla="*/ 23 w 1854"/>
                <a:gd name="T35" fmla="*/ 995 h 1569"/>
                <a:gd name="T36" fmla="*/ 73 w 1854"/>
                <a:gd name="T37" fmla="*/ 1105 h 1569"/>
                <a:gd name="T38" fmla="*/ 172 w 1854"/>
                <a:gd name="T39" fmla="*/ 1203 h 1569"/>
                <a:gd name="T40" fmla="*/ 250 w 1854"/>
                <a:gd name="T41" fmla="*/ 1310 h 1569"/>
                <a:gd name="T42" fmla="*/ 382 w 1854"/>
                <a:gd name="T43" fmla="*/ 1435 h 1569"/>
                <a:gd name="T44" fmla="*/ 592 w 1854"/>
                <a:gd name="T45" fmla="*/ 1539 h 1569"/>
                <a:gd name="T46" fmla="*/ 876 w 1854"/>
                <a:gd name="T47" fmla="*/ 1567 h 1569"/>
                <a:gd name="T48" fmla="*/ 1121 w 1854"/>
                <a:gd name="T49" fmla="*/ 1502 h 1569"/>
                <a:gd name="T50" fmla="*/ 1300 w 1854"/>
                <a:gd name="T51" fmla="*/ 1390 h 1569"/>
                <a:gd name="T52" fmla="*/ 1420 w 1854"/>
                <a:gd name="T53" fmla="*/ 1270 h 1569"/>
                <a:gd name="T54" fmla="*/ 1507 w 1854"/>
                <a:gd name="T55" fmla="*/ 1153 h 1569"/>
                <a:gd name="T56" fmla="*/ 1615 w 1854"/>
                <a:gd name="T57" fmla="*/ 1053 h 1569"/>
                <a:gd name="T58" fmla="*/ 1717 w 1854"/>
                <a:gd name="T59" fmla="*/ 1083 h 1569"/>
                <a:gd name="T60" fmla="*/ 1839 w 1854"/>
                <a:gd name="T61" fmla="*/ 1133 h 1569"/>
                <a:gd name="T62" fmla="*/ 1727 w 1854"/>
                <a:gd name="T63" fmla="*/ 1040 h 1569"/>
                <a:gd name="T64" fmla="*/ 1580 w 1854"/>
                <a:gd name="T65" fmla="*/ 1005 h 1569"/>
                <a:gd name="T66" fmla="*/ 1470 w 1854"/>
                <a:gd name="T67" fmla="*/ 1128 h 1569"/>
                <a:gd name="T68" fmla="*/ 1310 w 1854"/>
                <a:gd name="T69" fmla="*/ 1310 h 1569"/>
                <a:gd name="T70" fmla="*/ 1096 w 1854"/>
                <a:gd name="T71" fmla="*/ 1469 h 1569"/>
                <a:gd name="T72" fmla="*/ 831 w 1854"/>
                <a:gd name="T73" fmla="*/ 1522 h 1569"/>
                <a:gd name="T74" fmla="*/ 602 w 1854"/>
                <a:gd name="T75" fmla="*/ 1499 h 1569"/>
                <a:gd name="T76" fmla="*/ 422 w 1854"/>
                <a:gd name="T77" fmla="*/ 1420 h 1569"/>
                <a:gd name="T78" fmla="*/ 277 w 1854"/>
                <a:gd name="T79" fmla="*/ 1290 h 1569"/>
                <a:gd name="T80" fmla="*/ 177 w 1854"/>
                <a:gd name="T81" fmla="*/ 1155 h 1569"/>
                <a:gd name="T82" fmla="*/ 83 w 1854"/>
                <a:gd name="T83" fmla="*/ 1033 h 1569"/>
                <a:gd name="T84" fmla="*/ 58 w 1854"/>
                <a:gd name="T85" fmla="*/ 926 h 1569"/>
                <a:gd name="T86" fmla="*/ 53 w 1854"/>
                <a:gd name="T87" fmla="*/ 781 h 1569"/>
                <a:gd name="T88" fmla="*/ 63 w 1854"/>
                <a:gd name="T89" fmla="*/ 664 h 1569"/>
                <a:gd name="T90" fmla="*/ 90 w 1854"/>
                <a:gd name="T91" fmla="*/ 541 h 1569"/>
                <a:gd name="T92" fmla="*/ 182 w 1854"/>
                <a:gd name="T93" fmla="*/ 439 h 1569"/>
                <a:gd name="T94" fmla="*/ 280 w 1854"/>
                <a:gd name="T95" fmla="*/ 342 h 1569"/>
                <a:gd name="T96" fmla="*/ 407 w 1854"/>
                <a:gd name="T97" fmla="*/ 222 h 1569"/>
                <a:gd name="T98" fmla="*/ 587 w 1854"/>
                <a:gd name="T99" fmla="*/ 110 h 1569"/>
                <a:gd name="T100" fmla="*/ 814 w 1854"/>
                <a:gd name="T101" fmla="*/ 52 h 1569"/>
                <a:gd name="T102" fmla="*/ 1038 w 1854"/>
                <a:gd name="T103" fmla="*/ 70 h 1569"/>
                <a:gd name="T104" fmla="*/ 1215 w 1854"/>
                <a:gd name="T105" fmla="*/ 137 h 1569"/>
                <a:gd name="T106" fmla="*/ 1350 w 1854"/>
                <a:gd name="T107" fmla="*/ 240 h 1569"/>
                <a:gd name="T108" fmla="*/ 1447 w 1854"/>
                <a:gd name="T109" fmla="*/ 357 h 1569"/>
                <a:gd name="T110" fmla="*/ 1510 w 1854"/>
                <a:gd name="T111" fmla="*/ 486 h 1569"/>
                <a:gd name="T112" fmla="*/ 1552 w 1854"/>
                <a:gd name="T113" fmla="*/ 624 h 1569"/>
                <a:gd name="T114" fmla="*/ 1580 w 1854"/>
                <a:gd name="T115" fmla="*/ 743 h 1569"/>
                <a:gd name="T116" fmla="*/ 1630 w 1854"/>
                <a:gd name="T117" fmla="*/ 858 h 1569"/>
                <a:gd name="T118" fmla="*/ 1742 w 1854"/>
                <a:gd name="T119" fmla="*/ 936 h 1569"/>
                <a:gd name="T120" fmla="*/ 1852 w 1854"/>
                <a:gd name="T121" fmla="*/ 948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4" h="1569">
                  <a:moveTo>
                    <a:pt x="1839" y="923"/>
                  </a:moveTo>
                  <a:lnTo>
                    <a:pt x="1837" y="921"/>
                  </a:lnTo>
                  <a:lnTo>
                    <a:pt x="1832" y="918"/>
                  </a:lnTo>
                  <a:lnTo>
                    <a:pt x="1824" y="916"/>
                  </a:lnTo>
                  <a:lnTo>
                    <a:pt x="1814" y="913"/>
                  </a:lnTo>
                  <a:lnTo>
                    <a:pt x="1809" y="911"/>
                  </a:lnTo>
                  <a:lnTo>
                    <a:pt x="1802" y="908"/>
                  </a:lnTo>
                  <a:lnTo>
                    <a:pt x="1794" y="903"/>
                  </a:lnTo>
                  <a:lnTo>
                    <a:pt x="1789" y="901"/>
                  </a:lnTo>
                  <a:lnTo>
                    <a:pt x="1782" y="896"/>
                  </a:lnTo>
                  <a:lnTo>
                    <a:pt x="1774" y="893"/>
                  </a:lnTo>
                  <a:lnTo>
                    <a:pt x="1767" y="891"/>
                  </a:lnTo>
                  <a:lnTo>
                    <a:pt x="1759" y="886"/>
                  </a:lnTo>
                  <a:lnTo>
                    <a:pt x="1749" y="881"/>
                  </a:lnTo>
                  <a:lnTo>
                    <a:pt x="1742" y="876"/>
                  </a:lnTo>
                  <a:lnTo>
                    <a:pt x="1734" y="871"/>
                  </a:lnTo>
                  <a:lnTo>
                    <a:pt x="1727" y="866"/>
                  </a:lnTo>
                  <a:lnTo>
                    <a:pt x="1717" y="858"/>
                  </a:lnTo>
                  <a:lnTo>
                    <a:pt x="1709" y="853"/>
                  </a:lnTo>
                  <a:lnTo>
                    <a:pt x="1699" y="848"/>
                  </a:lnTo>
                  <a:lnTo>
                    <a:pt x="1694" y="841"/>
                  </a:lnTo>
                  <a:lnTo>
                    <a:pt x="1684" y="833"/>
                  </a:lnTo>
                  <a:lnTo>
                    <a:pt x="1677" y="826"/>
                  </a:lnTo>
                  <a:lnTo>
                    <a:pt x="1669" y="818"/>
                  </a:lnTo>
                  <a:lnTo>
                    <a:pt x="1664" y="811"/>
                  </a:lnTo>
                  <a:lnTo>
                    <a:pt x="1657" y="803"/>
                  </a:lnTo>
                  <a:lnTo>
                    <a:pt x="1652" y="796"/>
                  </a:lnTo>
                  <a:lnTo>
                    <a:pt x="1645" y="786"/>
                  </a:lnTo>
                  <a:lnTo>
                    <a:pt x="1640" y="778"/>
                  </a:lnTo>
                  <a:lnTo>
                    <a:pt x="1640" y="776"/>
                  </a:lnTo>
                  <a:lnTo>
                    <a:pt x="1640" y="773"/>
                  </a:lnTo>
                  <a:lnTo>
                    <a:pt x="1640" y="771"/>
                  </a:lnTo>
                  <a:lnTo>
                    <a:pt x="1637" y="766"/>
                  </a:lnTo>
                  <a:lnTo>
                    <a:pt x="1635" y="758"/>
                  </a:lnTo>
                  <a:lnTo>
                    <a:pt x="1635" y="748"/>
                  </a:lnTo>
                  <a:lnTo>
                    <a:pt x="1632" y="738"/>
                  </a:lnTo>
                  <a:lnTo>
                    <a:pt x="1630" y="731"/>
                  </a:lnTo>
                  <a:lnTo>
                    <a:pt x="1630" y="724"/>
                  </a:lnTo>
                  <a:lnTo>
                    <a:pt x="1627" y="719"/>
                  </a:lnTo>
                  <a:lnTo>
                    <a:pt x="1625" y="711"/>
                  </a:lnTo>
                  <a:lnTo>
                    <a:pt x="1625" y="706"/>
                  </a:lnTo>
                  <a:lnTo>
                    <a:pt x="1622" y="699"/>
                  </a:lnTo>
                  <a:lnTo>
                    <a:pt x="1622" y="691"/>
                  </a:lnTo>
                  <a:lnTo>
                    <a:pt x="1620" y="684"/>
                  </a:lnTo>
                  <a:lnTo>
                    <a:pt x="1617" y="679"/>
                  </a:lnTo>
                  <a:lnTo>
                    <a:pt x="1617" y="671"/>
                  </a:lnTo>
                  <a:lnTo>
                    <a:pt x="1615" y="664"/>
                  </a:lnTo>
                  <a:lnTo>
                    <a:pt x="1612" y="654"/>
                  </a:lnTo>
                  <a:lnTo>
                    <a:pt x="1612" y="649"/>
                  </a:lnTo>
                  <a:lnTo>
                    <a:pt x="1607" y="639"/>
                  </a:lnTo>
                  <a:lnTo>
                    <a:pt x="1607" y="631"/>
                  </a:lnTo>
                  <a:lnTo>
                    <a:pt x="1605" y="621"/>
                  </a:lnTo>
                  <a:lnTo>
                    <a:pt x="1602" y="616"/>
                  </a:lnTo>
                  <a:lnTo>
                    <a:pt x="1600" y="606"/>
                  </a:lnTo>
                  <a:lnTo>
                    <a:pt x="1597" y="596"/>
                  </a:lnTo>
                  <a:lnTo>
                    <a:pt x="1595" y="589"/>
                  </a:lnTo>
                  <a:lnTo>
                    <a:pt x="1592" y="579"/>
                  </a:lnTo>
                  <a:lnTo>
                    <a:pt x="1590" y="571"/>
                  </a:lnTo>
                  <a:lnTo>
                    <a:pt x="1587" y="561"/>
                  </a:lnTo>
                  <a:lnTo>
                    <a:pt x="1585" y="551"/>
                  </a:lnTo>
                  <a:lnTo>
                    <a:pt x="1582" y="544"/>
                  </a:lnTo>
                  <a:lnTo>
                    <a:pt x="1580" y="534"/>
                  </a:lnTo>
                  <a:lnTo>
                    <a:pt x="1577" y="526"/>
                  </a:lnTo>
                  <a:lnTo>
                    <a:pt x="1575" y="516"/>
                  </a:lnTo>
                  <a:lnTo>
                    <a:pt x="1570" y="509"/>
                  </a:lnTo>
                  <a:lnTo>
                    <a:pt x="1567" y="499"/>
                  </a:lnTo>
                  <a:lnTo>
                    <a:pt x="1565" y="491"/>
                  </a:lnTo>
                  <a:lnTo>
                    <a:pt x="1562" y="482"/>
                  </a:lnTo>
                  <a:lnTo>
                    <a:pt x="1560" y="474"/>
                  </a:lnTo>
                  <a:lnTo>
                    <a:pt x="1555" y="464"/>
                  </a:lnTo>
                  <a:lnTo>
                    <a:pt x="1552" y="457"/>
                  </a:lnTo>
                  <a:lnTo>
                    <a:pt x="1550" y="447"/>
                  </a:lnTo>
                  <a:lnTo>
                    <a:pt x="1547" y="439"/>
                  </a:lnTo>
                  <a:lnTo>
                    <a:pt x="1542" y="429"/>
                  </a:lnTo>
                  <a:lnTo>
                    <a:pt x="1540" y="424"/>
                  </a:lnTo>
                  <a:lnTo>
                    <a:pt x="1537" y="414"/>
                  </a:lnTo>
                  <a:lnTo>
                    <a:pt x="1532" y="407"/>
                  </a:lnTo>
                  <a:lnTo>
                    <a:pt x="1530" y="399"/>
                  </a:lnTo>
                  <a:lnTo>
                    <a:pt x="1525" y="392"/>
                  </a:lnTo>
                  <a:lnTo>
                    <a:pt x="1520" y="384"/>
                  </a:lnTo>
                  <a:lnTo>
                    <a:pt x="1517" y="379"/>
                  </a:lnTo>
                  <a:lnTo>
                    <a:pt x="1515" y="369"/>
                  </a:lnTo>
                  <a:lnTo>
                    <a:pt x="1510" y="364"/>
                  </a:lnTo>
                  <a:lnTo>
                    <a:pt x="1507" y="357"/>
                  </a:lnTo>
                  <a:lnTo>
                    <a:pt x="1505" y="352"/>
                  </a:lnTo>
                  <a:lnTo>
                    <a:pt x="1500" y="344"/>
                  </a:lnTo>
                  <a:lnTo>
                    <a:pt x="1492" y="337"/>
                  </a:lnTo>
                  <a:lnTo>
                    <a:pt x="1487" y="329"/>
                  </a:lnTo>
                  <a:lnTo>
                    <a:pt x="1485" y="324"/>
                  </a:lnTo>
                  <a:lnTo>
                    <a:pt x="1477" y="317"/>
                  </a:lnTo>
                  <a:lnTo>
                    <a:pt x="1472" y="309"/>
                  </a:lnTo>
                  <a:lnTo>
                    <a:pt x="1467" y="302"/>
                  </a:lnTo>
                  <a:lnTo>
                    <a:pt x="1462" y="297"/>
                  </a:lnTo>
                  <a:lnTo>
                    <a:pt x="1455" y="287"/>
                  </a:lnTo>
                  <a:lnTo>
                    <a:pt x="1450" y="282"/>
                  </a:lnTo>
                  <a:lnTo>
                    <a:pt x="1442" y="272"/>
                  </a:lnTo>
                  <a:lnTo>
                    <a:pt x="1437" y="264"/>
                  </a:lnTo>
                  <a:lnTo>
                    <a:pt x="1430" y="257"/>
                  </a:lnTo>
                  <a:lnTo>
                    <a:pt x="1422" y="249"/>
                  </a:lnTo>
                  <a:lnTo>
                    <a:pt x="1415" y="242"/>
                  </a:lnTo>
                  <a:lnTo>
                    <a:pt x="1407" y="235"/>
                  </a:lnTo>
                  <a:lnTo>
                    <a:pt x="1400" y="227"/>
                  </a:lnTo>
                  <a:lnTo>
                    <a:pt x="1390" y="220"/>
                  </a:lnTo>
                  <a:lnTo>
                    <a:pt x="1383" y="210"/>
                  </a:lnTo>
                  <a:lnTo>
                    <a:pt x="1375" y="202"/>
                  </a:lnTo>
                  <a:lnTo>
                    <a:pt x="1365" y="195"/>
                  </a:lnTo>
                  <a:lnTo>
                    <a:pt x="1358" y="187"/>
                  </a:lnTo>
                  <a:lnTo>
                    <a:pt x="1348" y="180"/>
                  </a:lnTo>
                  <a:lnTo>
                    <a:pt x="1338" y="172"/>
                  </a:lnTo>
                  <a:lnTo>
                    <a:pt x="1328" y="165"/>
                  </a:lnTo>
                  <a:lnTo>
                    <a:pt x="1318" y="157"/>
                  </a:lnTo>
                  <a:lnTo>
                    <a:pt x="1308" y="150"/>
                  </a:lnTo>
                  <a:lnTo>
                    <a:pt x="1298" y="142"/>
                  </a:lnTo>
                  <a:lnTo>
                    <a:pt x="1288" y="135"/>
                  </a:lnTo>
                  <a:lnTo>
                    <a:pt x="1278" y="127"/>
                  </a:lnTo>
                  <a:lnTo>
                    <a:pt x="1265" y="120"/>
                  </a:lnTo>
                  <a:lnTo>
                    <a:pt x="1255" y="115"/>
                  </a:lnTo>
                  <a:lnTo>
                    <a:pt x="1243" y="107"/>
                  </a:lnTo>
                  <a:lnTo>
                    <a:pt x="1233" y="100"/>
                  </a:lnTo>
                  <a:lnTo>
                    <a:pt x="1220" y="92"/>
                  </a:lnTo>
                  <a:lnTo>
                    <a:pt x="1208" y="87"/>
                  </a:lnTo>
                  <a:lnTo>
                    <a:pt x="1195" y="80"/>
                  </a:lnTo>
                  <a:lnTo>
                    <a:pt x="1183" y="75"/>
                  </a:lnTo>
                  <a:lnTo>
                    <a:pt x="1170" y="67"/>
                  </a:lnTo>
                  <a:lnTo>
                    <a:pt x="1160" y="62"/>
                  </a:lnTo>
                  <a:lnTo>
                    <a:pt x="1146" y="57"/>
                  </a:lnTo>
                  <a:lnTo>
                    <a:pt x="1133" y="50"/>
                  </a:lnTo>
                  <a:lnTo>
                    <a:pt x="1121" y="45"/>
                  </a:lnTo>
                  <a:lnTo>
                    <a:pt x="1106" y="42"/>
                  </a:lnTo>
                  <a:lnTo>
                    <a:pt x="1093" y="37"/>
                  </a:lnTo>
                  <a:lnTo>
                    <a:pt x="1078" y="32"/>
                  </a:lnTo>
                  <a:lnTo>
                    <a:pt x="1066" y="27"/>
                  </a:lnTo>
                  <a:lnTo>
                    <a:pt x="1051" y="25"/>
                  </a:lnTo>
                  <a:lnTo>
                    <a:pt x="1036" y="22"/>
                  </a:lnTo>
                  <a:lnTo>
                    <a:pt x="1023" y="17"/>
                  </a:lnTo>
                  <a:lnTo>
                    <a:pt x="1006" y="15"/>
                  </a:lnTo>
                  <a:lnTo>
                    <a:pt x="993" y="12"/>
                  </a:lnTo>
                  <a:lnTo>
                    <a:pt x="978" y="10"/>
                  </a:lnTo>
                  <a:lnTo>
                    <a:pt x="963" y="7"/>
                  </a:lnTo>
                  <a:lnTo>
                    <a:pt x="948" y="5"/>
                  </a:lnTo>
                  <a:lnTo>
                    <a:pt x="931" y="5"/>
                  </a:lnTo>
                  <a:lnTo>
                    <a:pt x="916" y="2"/>
                  </a:lnTo>
                  <a:lnTo>
                    <a:pt x="898" y="0"/>
                  </a:lnTo>
                  <a:lnTo>
                    <a:pt x="884" y="0"/>
                  </a:lnTo>
                  <a:lnTo>
                    <a:pt x="869" y="2"/>
                  </a:lnTo>
                  <a:lnTo>
                    <a:pt x="851" y="2"/>
                  </a:lnTo>
                  <a:lnTo>
                    <a:pt x="834" y="2"/>
                  </a:lnTo>
                  <a:lnTo>
                    <a:pt x="816" y="2"/>
                  </a:lnTo>
                  <a:lnTo>
                    <a:pt x="801" y="5"/>
                  </a:lnTo>
                  <a:lnTo>
                    <a:pt x="784" y="7"/>
                  </a:lnTo>
                  <a:lnTo>
                    <a:pt x="766" y="10"/>
                  </a:lnTo>
                  <a:lnTo>
                    <a:pt x="749" y="12"/>
                  </a:lnTo>
                  <a:lnTo>
                    <a:pt x="734" y="15"/>
                  </a:lnTo>
                  <a:lnTo>
                    <a:pt x="716" y="17"/>
                  </a:lnTo>
                  <a:lnTo>
                    <a:pt x="701" y="22"/>
                  </a:lnTo>
                  <a:lnTo>
                    <a:pt x="684" y="25"/>
                  </a:lnTo>
                  <a:lnTo>
                    <a:pt x="669" y="30"/>
                  </a:lnTo>
                  <a:lnTo>
                    <a:pt x="654" y="35"/>
                  </a:lnTo>
                  <a:lnTo>
                    <a:pt x="639" y="40"/>
                  </a:lnTo>
                  <a:lnTo>
                    <a:pt x="624" y="45"/>
                  </a:lnTo>
                  <a:lnTo>
                    <a:pt x="609" y="50"/>
                  </a:lnTo>
                  <a:lnTo>
                    <a:pt x="594" y="55"/>
                  </a:lnTo>
                  <a:lnTo>
                    <a:pt x="582" y="62"/>
                  </a:lnTo>
                  <a:lnTo>
                    <a:pt x="567" y="70"/>
                  </a:lnTo>
                  <a:lnTo>
                    <a:pt x="554" y="77"/>
                  </a:lnTo>
                  <a:lnTo>
                    <a:pt x="542" y="82"/>
                  </a:lnTo>
                  <a:lnTo>
                    <a:pt x="527" y="87"/>
                  </a:lnTo>
                  <a:lnTo>
                    <a:pt x="514" y="95"/>
                  </a:lnTo>
                  <a:lnTo>
                    <a:pt x="502" y="105"/>
                  </a:lnTo>
                  <a:lnTo>
                    <a:pt x="489" y="110"/>
                  </a:lnTo>
                  <a:lnTo>
                    <a:pt x="477" y="120"/>
                  </a:lnTo>
                  <a:lnTo>
                    <a:pt x="464" y="127"/>
                  </a:lnTo>
                  <a:lnTo>
                    <a:pt x="454" y="135"/>
                  </a:lnTo>
                  <a:lnTo>
                    <a:pt x="442" y="142"/>
                  </a:lnTo>
                  <a:lnTo>
                    <a:pt x="429" y="150"/>
                  </a:lnTo>
                  <a:lnTo>
                    <a:pt x="417" y="160"/>
                  </a:lnTo>
                  <a:lnTo>
                    <a:pt x="407" y="167"/>
                  </a:lnTo>
                  <a:lnTo>
                    <a:pt x="397" y="175"/>
                  </a:lnTo>
                  <a:lnTo>
                    <a:pt x="387" y="185"/>
                  </a:lnTo>
                  <a:lnTo>
                    <a:pt x="377" y="192"/>
                  </a:lnTo>
                  <a:lnTo>
                    <a:pt x="367" y="202"/>
                  </a:lnTo>
                  <a:lnTo>
                    <a:pt x="357" y="210"/>
                  </a:lnTo>
                  <a:lnTo>
                    <a:pt x="347" y="217"/>
                  </a:lnTo>
                  <a:lnTo>
                    <a:pt x="337" y="225"/>
                  </a:lnTo>
                  <a:lnTo>
                    <a:pt x="330" y="232"/>
                  </a:lnTo>
                  <a:lnTo>
                    <a:pt x="320" y="242"/>
                  </a:lnTo>
                  <a:lnTo>
                    <a:pt x="310" y="249"/>
                  </a:lnTo>
                  <a:lnTo>
                    <a:pt x="302" y="257"/>
                  </a:lnTo>
                  <a:lnTo>
                    <a:pt x="295" y="264"/>
                  </a:lnTo>
                  <a:lnTo>
                    <a:pt x="287" y="272"/>
                  </a:lnTo>
                  <a:lnTo>
                    <a:pt x="280" y="282"/>
                  </a:lnTo>
                  <a:lnTo>
                    <a:pt x="270" y="287"/>
                  </a:lnTo>
                  <a:lnTo>
                    <a:pt x="265" y="297"/>
                  </a:lnTo>
                  <a:lnTo>
                    <a:pt x="257" y="302"/>
                  </a:lnTo>
                  <a:lnTo>
                    <a:pt x="252" y="309"/>
                  </a:lnTo>
                  <a:lnTo>
                    <a:pt x="245" y="317"/>
                  </a:lnTo>
                  <a:lnTo>
                    <a:pt x="240" y="324"/>
                  </a:lnTo>
                  <a:lnTo>
                    <a:pt x="235" y="329"/>
                  </a:lnTo>
                  <a:lnTo>
                    <a:pt x="227" y="334"/>
                  </a:lnTo>
                  <a:lnTo>
                    <a:pt x="222" y="342"/>
                  </a:lnTo>
                  <a:lnTo>
                    <a:pt x="217" y="347"/>
                  </a:lnTo>
                  <a:lnTo>
                    <a:pt x="212" y="352"/>
                  </a:lnTo>
                  <a:lnTo>
                    <a:pt x="207" y="359"/>
                  </a:lnTo>
                  <a:lnTo>
                    <a:pt x="205" y="364"/>
                  </a:lnTo>
                  <a:lnTo>
                    <a:pt x="200" y="369"/>
                  </a:lnTo>
                  <a:lnTo>
                    <a:pt x="192" y="377"/>
                  </a:lnTo>
                  <a:lnTo>
                    <a:pt x="187" y="384"/>
                  </a:lnTo>
                  <a:lnTo>
                    <a:pt x="182" y="389"/>
                  </a:lnTo>
                  <a:lnTo>
                    <a:pt x="177" y="394"/>
                  </a:lnTo>
                  <a:lnTo>
                    <a:pt x="170" y="402"/>
                  </a:lnTo>
                  <a:lnTo>
                    <a:pt x="160" y="407"/>
                  </a:lnTo>
                  <a:lnTo>
                    <a:pt x="150" y="414"/>
                  </a:lnTo>
                  <a:lnTo>
                    <a:pt x="142" y="424"/>
                  </a:lnTo>
                  <a:lnTo>
                    <a:pt x="130" y="432"/>
                  </a:lnTo>
                  <a:lnTo>
                    <a:pt x="120" y="442"/>
                  </a:lnTo>
                  <a:lnTo>
                    <a:pt x="115" y="447"/>
                  </a:lnTo>
                  <a:lnTo>
                    <a:pt x="110" y="452"/>
                  </a:lnTo>
                  <a:lnTo>
                    <a:pt x="105" y="459"/>
                  </a:lnTo>
                  <a:lnTo>
                    <a:pt x="100" y="464"/>
                  </a:lnTo>
                  <a:lnTo>
                    <a:pt x="95" y="469"/>
                  </a:lnTo>
                  <a:lnTo>
                    <a:pt x="90" y="477"/>
                  </a:lnTo>
                  <a:lnTo>
                    <a:pt x="83" y="482"/>
                  </a:lnTo>
                  <a:lnTo>
                    <a:pt x="78" y="489"/>
                  </a:lnTo>
                  <a:lnTo>
                    <a:pt x="73" y="494"/>
                  </a:lnTo>
                  <a:lnTo>
                    <a:pt x="68" y="501"/>
                  </a:lnTo>
                  <a:lnTo>
                    <a:pt x="63" y="509"/>
                  </a:lnTo>
                  <a:lnTo>
                    <a:pt x="60" y="516"/>
                  </a:lnTo>
                  <a:lnTo>
                    <a:pt x="55" y="524"/>
                  </a:lnTo>
                  <a:lnTo>
                    <a:pt x="50" y="531"/>
                  </a:lnTo>
                  <a:lnTo>
                    <a:pt x="45" y="539"/>
                  </a:lnTo>
                  <a:lnTo>
                    <a:pt x="43" y="549"/>
                  </a:lnTo>
                  <a:lnTo>
                    <a:pt x="38" y="556"/>
                  </a:lnTo>
                  <a:lnTo>
                    <a:pt x="35" y="566"/>
                  </a:lnTo>
                  <a:lnTo>
                    <a:pt x="30" y="574"/>
                  </a:lnTo>
                  <a:lnTo>
                    <a:pt x="28" y="584"/>
                  </a:lnTo>
                  <a:lnTo>
                    <a:pt x="23" y="594"/>
                  </a:lnTo>
                  <a:lnTo>
                    <a:pt x="20" y="604"/>
                  </a:lnTo>
                  <a:lnTo>
                    <a:pt x="18" y="609"/>
                  </a:lnTo>
                  <a:lnTo>
                    <a:pt x="18" y="616"/>
                  </a:lnTo>
                  <a:lnTo>
                    <a:pt x="15" y="621"/>
                  </a:lnTo>
                  <a:lnTo>
                    <a:pt x="15" y="626"/>
                  </a:lnTo>
                  <a:lnTo>
                    <a:pt x="13" y="634"/>
                  </a:lnTo>
                  <a:lnTo>
                    <a:pt x="13" y="639"/>
                  </a:lnTo>
                  <a:lnTo>
                    <a:pt x="10" y="646"/>
                  </a:lnTo>
                  <a:lnTo>
                    <a:pt x="10" y="654"/>
                  </a:lnTo>
                  <a:lnTo>
                    <a:pt x="8" y="659"/>
                  </a:lnTo>
                  <a:lnTo>
                    <a:pt x="8" y="669"/>
                  </a:lnTo>
                  <a:lnTo>
                    <a:pt x="8" y="676"/>
                  </a:lnTo>
                  <a:lnTo>
                    <a:pt x="8" y="684"/>
                  </a:lnTo>
                  <a:lnTo>
                    <a:pt x="5" y="691"/>
                  </a:lnTo>
                  <a:lnTo>
                    <a:pt x="5" y="699"/>
                  </a:lnTo>
                  <a:lnTo>
                    <a:pt x="3" y="706"/>
                  </a:lnTo>
                  <a:lnTo>
                    <a:pt x="3" y="714"/>
                  </a:lnTo>
                  <a:lnTo>
                    <a:pt x="3" y="721"/>
                  </a:lnTo>
                  <a:lnTo>
                    <a:pt x="0" y="731"/>
                  </a:lnTo>
                  <a:lnTo>
                    <a:pt x="0" y="736"/>
                  </a:lnTo>
                  <a:lnTo>
                    <a:pt x="0" y="746"/>
                  </a:lnTo>
                  <a:lnTo>
                    <a:pt x="0" y="753"/>
                  </a:lnTo>
                  <a:lnTo>
                    <a:pt x="0" y="763"/>
                  </a:lnTo>
                  <a:lnTo>
                    <a:pt x="0" y="771"/>
                  </a:lnTo>
                  <a:lnTo>
                    <a:pt x="0" y="781"/>
                  </a:lnTo>
                  <a:lnTo>
                    <a:pt x="0" y="788"/>
                  </a:lnTo>
                  <a:lnTo>
                    <a:pt x="0" y="796"/>
                  </a:lnTo>
                  <a:lnTo>
                    <a:pt x="0" y="806"/>
                  </a:lnTo>
                  <a:lnTo>
                    <a:pt x="0" y="813"/>
                  </a:lnTo>
                  <a:lnTo>
                    <a:pt x="0" y="823"/>
                  </a:lnTo>
                  <a:lnTo>
                    <a:pt x="0" y="831"/>
                  </a:lnTo>
                  <a:lnTo>
                    <a:pt x="0" y="838"/>
                  </a:lnTo>
                  <a:lnTo>
                    <a:pt x="0" y="848"/>
                  </a:lnTo>
                  <a:lnTo>
                    <a:pt x="0" y="856"/>
                  </a:lnTo>
                  <a:lnTo>
                    <a:pt x="3" y="863"/>
                  </a:lnTo>
                  <a:lnTo>
                    <a:pt x="3" y="873"/>
                  </a:lnTo>
                  <a:lnTo>
                    <a:pt x="5" y="881"/>
                  </a:lnTo>
                  <a:lnTo>
                    <a:pt x="5" y="888"/>
                  </a:lnTo>
                  <a:lnTo>
                    <a:pt x="5" y="896"/>
                  </a:lnTo>
                  <a:lnTo>
                    <a:pt x="8" y="906"/>
                  </a:lnTo>
                  <a:lnTo>
                    <a:pt x="8" y="913"/>
                  </a:lnTo>
                  <a:lnTo>
                    <a:pt x="8" y="921"/>
                  </a:lnTo>
                  <a:lnTo>
                    <a:pt x="10" y="931"/>
                  </a:lnTo>
                  <a:lnTo>
                    <a:pt x="10" y="938"/>
                  </a:lnTo>
                  <a:lnTo>
                    <a:pt x="13" y="946"/>
                  </a:lnTo>
                  <a:lnTo>
                    <a:pt x="13" y="953"/>
                  </a:lnTo>
                  <a:lnTo>
                    <a:pt x="15" y="961"/>
                  </a:lnTo>
                  <a:lnTo>
                    <a:pt x="15" y="968"/>
                  </a:lnTo>
                  <a:lnTo>
                    <a:pt x="18" y="973"/>
                  </a:lnTo>
                  <a:lnTo>
                    <a:pt x="18" y="980"/>
                  </a:lnTo>
                  <a:lnTo>
                    <a:pt x="20" y="988"/>
                  </a:lnTo>
                  <a:lnTo>
                    <a:pt x="23" y="995"/>
                  </a:lnTo>
                  <a:lnTo>
                    <a:pt x="23" y="1000"/>
                  </a:lnTo>
                  <a:lnTo>
                    <a:pt x="25" y="1008"/>
                  </a:lnTo>
                  <a:lnTo>
                    <a:pt x="28" y="1013"/>
                  </a:lnTo>
                  <a:lnTo>
                    <a:pt x="30" y="1020"/>
                  </a:lnTo>
                  <a:lnTo>
                    <a:pt x="33" y="1025"/>
                  </a:lnTo>
                  <a:lnTo>
                    <a:pt x="35" y="1030"/>
                  </a:lnTo>
                  <a:lnTo>
                    <a:pt x="35" y="1038"/>
                  </a:lnTo>
                  <a:lnTo>
                    <a:pt x="40" y="1043"/>
                  </a:lnTo>
                  <a:lnTo>
                    <a:pt x="43" y="1048"/>
                  </a:lnTo>
                  <a:lnTo>
                    <a:pt x="45" y="1055"/>
                  </a:lnTo>
                  <a:lnTo>
                    <a:pt x="50" y="1065"/>
                  </a:lnTo>
                  <a:lnTo>
                    <a:pt x="55" y="1073"/>
                  </a:lnTo>
                  <a:lnTo>
                    <a:pt x="60" y="1083"/>
                  </a:lnTo>
                  <a:lnTo>
                    <a:pt x="65" y="1090"/>
                  </a:lnTo>
                  <a:lnTo>
                    <a:pt x="70" y="1098"/>
                  </a:lnTo>
                  <a:lnTo>
                    <a:pt x="73" y="1105"/>
                  </a:lnTo>
                  <a:lnTo>
                    <a:pt x="80" y="1110"/>
                  </a:lnTo>
                  <a:lnTo>
                    <a:pt x="83" y="1115"/>
                  </a:lnTo>
                  <a:lnTo>
                    <a:pt x="90" y="1123"/>
                  </a:lnTo>
                  <a:lnTo>
                    <a:pt x="93" y="1128"/>
                  </a:lnTo>
                  <a:lnTo>
                    <a:pt x="98" y="1133"/>
                  </a:lnTo>
                  <a:lnTo>
                    <a:pt x="108" y="1143"/>
                  </a:lnTo>
                  <a:lnTo>
                    <a:pt x="118" y="1153"/>
                  </a:lnTo>
                  <a:lnTo>
                    <a:pt x="125" y="1160"/>
                  </a:lnTo>
                  <a:lnTo>
                    <a:pt x="132" y="1165"/>
                  </a:lnTo>
                  <a:lnTo>
                    <a:pt x="140" y="1173"/>
                  </a:lnTo>
                  <a:lnTo>
                    <a:pt x="147" y="1180"/>
                  </a:lnTo>
                  <a:lnTo>
                    <a:pt x="155" y="1183"/>
                  </a:lnTo>
                  <a:lnTo>
                    <a:pt x="160" y="1190"/>
                  </a:lnTo>
                  <a:lnTo>
                    <a:pt x="165" y="1193"/>
                  </a:lnTo>
                  <a:lnTo>
                    <a:pt x="172" y="1200"/>
                  </a:lnTo>
                  <a:lnTo>
                    <a:pt x="172" y="1203"/>
                  </a:lnTo>
                  <a:lnTo>
                    <a:pt x="177" y="1208"/>
                  </a:lnTo>
                  <a:lnTo>
                    <a:pt x="180" y="1213"/>
                  </a:lnTo>
                  <a:lnTo>
                    <a:pt x="185" y="1220"/>
                  </a:lnTo>
                  <a:lnTo>
                    <a:pt x="190" y="1230"/>
                  </a:lnTo>
                  <a:lnTo>
                    <a:pt x="197" y="1240"/>
                  </a:lnTo>
                  <a:lnTo>
                    <a:pt x="200" y="1245"/>
                  </a:lnTo>
                  <a:lnTo>
                    <a:pt x="205" y="1250"/>
                  </a:lnTo>
                  <a:lnTo>
                    <a:pt x="210" y="1257"/>
                  </a:lnTo>
                  <a:lnTo>
                    <a:pt x="215" y="1262"/>
                  </a:lnTo>
                  <a:lnTo>
                    <a:pt x="217" y="1270"/>
                  </a:lnTo>
                  <a:lnTo>
                    <a:pt x="222" y="1275"/>
                  </a:lnTo>
                  <a:lnTo>
                    <a:pt x="225" y="1280"/>
                  </a:lnTo>
                  <a:lnTo>
                    <a:pt x="232" y="1290"/>
                  </a:lnTo>
                  <a:lnTo>
                    <a:pt x="237" y="1295"/>
                  </a:lnTo>
                  <a:lnTo>
                    <a:pt x="242" y="1302"/>
                  </a:lnTo>
                  <a:lnTo>
                    <a:pt x="250" y="1310"/>
                  </a:lnTo>
                  <a:lnTo>
                    <a:pt x="257" y="1320"/>
                  </a:lnTo>
                  <a:lnTo>
                    <a:pt x="262" y="1325"/>
                  </a:lnTo>
                  <a:lnTo>
                    <a:pt x="270" y="1335"/>
                  </a:lnTo>
                  <a:lnTo>
                    <a:pt x="275" y="1342"/>
                  </a:lnTo>
                  <a:lnTo>
                    <a:pt x="285" y="1350"/>
                  </a:lnTo>
                  <a:lnTo>
                    <a:pt x="292" y="1357"/>
                  </a:lnTo>
                  <a:lnTo>
                    <a:pt x="300" y="1365"/>
                  </a:lnTo>
                  <a:lnTo>
                    <a:pt x="307" y="1372"/>
                  </a:lnTo>
                  <a:lnTo>
                    <a:pt x="317" y="1382"/>
                  </a:lnTo>
                  <a:lnTo>
                    <a:pt x="325" y="1390"/>
                  </a:lnTo>
                  <a:lnTo>
                    <a:pt x="332" y="1397"/>
                  </a:lnTo>
                  <a:lnTo>
                    <a:pt x="342" y="1405"/>
                  </a:lnTo>
                  <a:lnTo>
                    <a:pt x="352" y="1412"/>
                  </a:lnTo>
                  <a:lnTo>
                    <a:pt x="362" y="1420"/>
                  </a:lnTo>
                  <a:lnTo>
                    <a:pt x="372" y="1427"/>
                  </a:lnTo>
                  <a:lnTo>
                    <a:pt x="382" y="1435"/>
                  </a:lnTo>
                  <a:lnTo>
                    <a:pt x="394" y="1445"/>
                  </a:lnTo>
                  <a:lnTo>
                    <a:pt x="404" y="1450"/>
                  </a:lnTo>
                  <a:lnTo>
                    <a:pt x="414" y="1457"/>
                  </a:lnTo>
                  <a:lnTo>
                    <a:pt x="427" y="1464"/>
                  </a:lnTo>
                  <a:lnTo>
                    <a:pt x="439" y="1472"/>
                  </a:lnTo>
                  <a:lnTo>
                    <a:pt x="452" y="1479"/>
                  </a:lnTo>
                  <a:lnTo>
                    <a:pt x="464" y="1484"/>
                  </a:lnTo>
                  <a:lnTo>
                    <a:pt x="477" y="1492"/>
                  </a:lnTo>
                  <a:lnTo>
                    <a:pt x="492" y="1499"/>
                  </a:lnTo>
                  <a:lnTo>
                    <a:pt x="504" y="1504"/>
                  </a:lnTo>
                  <a:lnTo>
                    <a:pt x="517" y="1512"/>
                  </a:lnTo>
                  <a:lnTo>
                    <a:pt x="532" y="1517"/>
                  </a:lnTo>
                  <a:lnTo>
                    <a:pt x="547" y="1522"/>
                  </a:lnTo>
                  <a:lnTo>
                    <a:pt x="562" y="1529"/>
                  </a:lnTo>
                  <a:lnTo>
                    <a:pt x="577" y="1534"/>
                  </a:lnTo>
                  <a:lnTo>
                    <a:pt x="592" y="1539"/>
                  </a:lnTo>
                  <a:lnTo>
                    <a:pt x="609" y="1544"/>
                  </a:lnTo>
                  <a:lnTo>
                    <a:pt x="624" y="1547"/>
                  </a:lnTo>
                  <a:lnTo>
                    <a:pt x="641" y="1552"/>
                  </a:lnTo>
                  <a:lnTo>
                    <a:pt x="656" y="1554"/>
                  </a:lnTo>
                  <a:lnTo>
                    <a:pt x="676" y="1557"/>
                  </a:lnTo>
                  <a:lnTo>
                    <a:pt x="694" y="1559"/>
                  </a:lnTo>
                  <a:lnTo>
                    <a:pt x="711" y="1562"/>
                  </a:lnTo>
                  <a:lnTo>
                    <a:pt x="731" y="1564"/>
                  </a:lnTo>
                  <a:lnTo>
                    <a:pt x="749" y="1567"/>
                  </a:lnTo>
                  <a:lnTo>
                    <a:pt x="769" y="1567"/>
                  </a:lnTo>
                  <a:lnTo>
                    <a:pt x="786" y="1569"/>
                  </a:lnTo>
                  <a:lnTo>
                    <a:pt x="804" y="1569"/>
                  </a:lnTo>
                  <a:lnTo>
                    <a:pt x="824" y="1569"/>
                  </a:lnTo>
                  <a:lnTo>
                    <a:pt x="841" y="1567"/>
                  </a:lnTo>
                  <a:lnTo>
                    <a:pt x="859" y="1567"/>
                  </a:lnTo>
                  <a:lnTo>
                    <a:pt x="876" y="1567"/>
                  </a:lnTo>
                  <a:lnTo>
                    <a:pt x="893" y="1564"/>
                  </a:lnTo>
                  <a:lnTo>
                    <a:pt x="908" y="1562"/>
                  </a:lnTo>
                  <a:lnTo>
                    <a:pt x="926" y="1559"/>
                  </a:lnTo>
                  <a:lnTo>
                    <a:pt x="941" y="1557"/>
                  </a:lnTo>
                  <a:lnTo>
                    <a:pt x="958" y="1554"/>
                  </a:lnTo>
                  <a:lnTo>
                    <a:pt x="973" y="1549"/>
                  </a:lnTo>
                  <a:lnTo>
                    <a:pt x="991" y="1547"/>
                  </a:lnTo>
                  <a:lnTo>
                    <a:pt x="1006" y="1542"/>
                  </a:lnTo>
                  <a:lnTo>
                    <a:pt x="1023" y="1539"/>
                  </a:lnTo>
                  <a:lnTo>
                    <a:pt x="1036" y="1534"/>
                  </a:lnTo>
                  <a:lnTo>
                    <a:pt x="1051" y="1529"/>
                  </a:lnTo>
                  <a:lnTo>
                    <a:pt x="1066" y="1524"/>
                  </a:lnTo>
                  <a:lnTo>
                    <a:pt x="1078" y="1519"/>
                  </a:lnTo>
                  <a:lnTo>
                    <a:pt x="1093" y="1514"/>
                  </a:lnTo>
                  <a:lnTo>
                    <a:pt x="1106" y="1509"/>
                  </a:lnTo>
                  <a:lnTo>
                    <a:pt x="1121" y="1502"/>
                  </a:lnTo>
                  <a:lnTo>
                    <a:pt x="1133" y="1497"/>
                  </a:lnTo>
                  <a:lnTo>
                    <a:pt x="1146" y="1489"/>
                  </a:lnTo>
                  <a:lnTo>
                    <a:pt x="1158" y="1484"/>
                  </a:lnTo>
                  <a:lnTo>
                    <a:pt x="1170" y="1477"/>
                  </a:lnTo>
                  <a:lnTo>
                    <a:pt x="1183" y="1472"/>
                  </a:lnTo>
                  <a:lnTo>
                    <a:pt x="1195" y="1464"/>
                  </a:lnTo>
                  <a:lnTo>
                    <a:pt x="1208" y="1457"/>
                  </a:lnTo>
                  <a:lnTo>
                    <a:pt x="1218" y="1450"/>
                  </a:lnTo>
                  <a:lnTo>
                    <a:pt x="1230" y="1445"/>
                  </a:lnTo>
                  <a:lnTo>
                    <a:pt x="1240" y="1435"/>
                  </a:lnTo>
                  <a:lnTo>
                    <a:pt x="1250" y="1427"/>
                  </a:lnTo>
                  <a:lnTo>
                    <a:pt x="1260" y="1420"/>
                  </a:lnTo>
                  <a:lnTo>
                    <a:pt x="1273" y="1412"/>
                  </a:lnTo>
                  <a:lnTo>
                    <a:pt x="1280" y="1405"/>
                  </a:lnTo>
                  <a:lnTo>
                    <a:pt x="1290" y="1397"/>
                  </a:lnTo>
                  <a:lnTo>
                    <a:pt x="1300" y="1390"/>
                  </a:lnTo>
                  <a:lnTo>
                    <a:pt x="1310" y="1382"/>
                  </a:lnTo>
                  <a:lnTo>
                    <a:pt x="1318" y="1375"/>
                  </a:lnTo>
                  <a:lnTo>
                    <a:pt x="1328" y="1365"/>
                  </a:lnTo>
                  <a:lnTo>
                    <a:pt x="1335" y="1357"/>
                  </a:lnTo>
                  <a:lnTo>
                    <a:pt x="1345" y="1350"/>
                  </a:lnTo>
                  <a:lnTo>
                    <a:pt x="1353" y="1342"/>
                  </a:lnTo>
                  <a:lnTo>
                    <a:pt x="1360" y="1335"/>
                  </a:lnTo>
                  <a:lnTo>
                    <a:pt x="1368" y="1327"/>
                  </a:lnTo>
                  <a:lnTo>
                    <a:pt x="1375" y="1320"/>
                  </a:lnTo>
                  <a:lnTo>
                    <a:pt x="1383" y="1312"/>
                  </a:lnTo>
                  <a:lnTo>
                    <a:pt x="1390" y="1305"/>
                  </a:lnTo>
                  <a:lnTo>
                    <a:pt x="1395" y="1297"/>
                  </a:lnTo>
                  <a:lnTo>
                    <a:pt x="1403" y="1290"/>
                  </a:lnTo>
                  <a:lnTo>
                    <a:pt x="1407" y="1282"/>
                  </a:lnTo>
                  <a:lnTo>
                    <a:pt x="1412" y="1275"/>
                  </a:lnTo>
                  <a:lnTo>
                    <a:pt x="1420" y="1270"/>
                  </a:lnTo>
                  <a:lnTo>
                    <a:pt x="1425" y="1262"/>
                  </a:lnTo>
                  <a:lnTo>
                    <a:pt x="1430" y="1255"/>
                  </a:lnTo>
                  <a:lnTo>
                    <a:pt x="1435" y="1250"/>
                  </a:lnTo>
                  <a:lnTo>
                    <a:pt x="1440" y="1242"/>
                  </a:lnTo>
                  <a:lnTo>
                    <a:pt x="1445" y="1237"/>
                  </a:lnTo>
                  <a:lnTo>
                    <a:pt x="1447" y="1232"/>
                  </a:lnTo>
                  <a:lnTo>
                    <a:pt x="1452" y="1225"/>
                  </a:lnTo>
                  <a:lnTo>
                    <a:pt x="1457" y="1220"/>
                  </a:lnTo>
                  <a:lnTo>
                    <a:pt x="1462" y="1215"/>
                  </a:lnTo>
                  <a:lnTo>
                    <a:pt x="1467" y="1205"/>
                  </a:lnTo>
                  <a:lnTo>
                    <a:pt x="1475" y="1195"/>
                  </a:lnTo>
                  <a:lnTo>
                    <a:pt x="1482" y="1188"/>
                  </a:lnTo>
                  <a:lnTo>
                    <a:pt x="1487" y="1178"/>
                  </a:lnTo>
                  <a:lnTo>
                    <a:pt x="1495" y="1168"/>
                  </a:lnTo>
                  <a:lnTo>
                    <a:pt x="1500" y="1160"/>
                  </a:lnTo>
                  <a:lnTo>
                    <a:pt x="1507" y="1153"/>
                  </a:lnTo>
                  <a:lnTo>
                    <a:pt x="1515" y="1145"/>
                  </a:lnTo>
                  <a:lnTo>
                    <a:pt x="1520" y="1138"/>
                  </a:lnTo>
                  <a:lnTo>
                    <a:pt x="1525" y="1130"/>
                  </a:lnTo>
                  <a:lnTo>
                    <a:pt x="1530" y="1123"/>
                  </a:lnTo>
                  <a:lnTo>
                    <a:pt x="1537" y="1118"/>
                  </a:lnTo>
                  <a:lnTo>
                    <a:pt x="1542" y="1110"/>
                  </a:lnTo>
                  <a:lnTo>
                    <a:pt x="1547" y="1105"/>
                  </a:lnTo>
                  <a:lnTo>
                    <a:pt x="1552" y="1100"/>
                  </a:lnTo>
                  <a:lnTo>
                    <a:pt x="1557" y="1095"/>
                  </a:lnTo>
                  <a:lnTo>
                    <a:pt x="1567" y="1085"/>
                  </a:lnTo>
                  <a:lnTo>
                    <a:pt x="1575" y="1078"/>
                  </a:lnTo>
                  <a:lnTo>
                    <a:pt x="1585" y="1070"/>
                  </a:lnTo>
                  <a:lnTo>
                    <a:pt x="1592" y="1065"/>
                  </a:lnTo>
                  <a:lnTo>
                    <a:pt x="1600" y="1058"/>
                  </a:lnTo>
                  <a:lnTo>
                    <a:pt x="1607" y="1055"/>
                  </a:lnTo>
                  <a:lnTo>
                    <a:pt x="1615" y="1053"/>
                  </a:lnTo>
                  <a:lnTo>
                    <a:pt x="1625" y="1053"/>
                  </a:lnTo>
                  <a:lnTo>
                    <a:pt x="1630" y="1050"/>
                  </a:lnTo>
                  <a:lnTo>
                    <a:pt x="1637" y="1053"/>
                  </a:lnTo>
                  <a:lnTo>
                    <a:pt x="1642" y="1053"/>
                  </a:lnTo>
                  <a:lnTo>
                    <a:pt x="1647" y="1053"/>
                  </a:lnTo>
                  <a:lnTo>
                    <a:pt x="1652" y="1055"/>
                  </a:lnTo>
                  <a:lnTo>
                    <a:pt x="1660" y="1058"/>
                  </a:lnTo>
                  <a:lnTo>
                    <a:pt x="1664" y="1058"/>
                  </a:lnTo>
                  <a:lnTo>
                    <a:pt x="1669" y="1060"/>
                  </a:lnTo>
                  <a:lnTo>
                    <a:pt x="1677" y="1063"/>
                  </a:lnTo>
                  <a:lnTo>
                    <a:pt x="1682" y="1065"/>
                  </a:lnTo>
                  <a:lnTo>
                    <a:pt x="1689" y="1068"/>
                  </a:lnTo>
                  <a:lnTo>
                    <a:pt x="1694" y="1073"/>
                  </a:lnTo>
                  <a:lnTo>
                    <a:pt x="1702" y="1075"/>
                  </a:lnTo>
                  <a:lnTo>
                    <a:pt x="1712" y="1080"/>
                  </a:lnTo>
                  <a:lnTo>
                    <a:pt x="1717" y="1083"/>
                  </a:lnTo>
                  <a:lnTo>
                    <a:pt x="1724" y="1090"/>
                  </a:lnTo>
                  <a:lnTo>
                    <a:pt x="1732" y="1093"/>
                  </a:lnTo>
                  <a:lnTo>
                    <a:pt x="1739" y="1100"/>
                  </a:lnTo>
                  <a:lnTo>
                    <a:pt x="1747" y="1105"/>
                  </a:lnTo>
                  <a:lnTo>
                    <a:pt x="1757" y="1110"/>
                  </a:lnTo>
                  <a:lnTo>
                    <a:pt x="1762" y="1115"/>
                  </a:lnTo>
                  <a:lnTo>
                    <a:pt x="1772" y="1123"/>
                  </a:lnTo>
                  <a:lnTo>
                    <a:pt x="1779" y="1130"/>
                  </a:lnTo>
                  <a:lnTo>
                    <a:pt x="1787" y="1138"/>
                  </a:lnTo>
                  <a:lnTo>
                    <a:pt x="1794" y="1145"/>
                  </a:lnTo>
                  <a:lnTo>
                    <a:pt x="1804" y="1153"/>
                  </a:lnTo>
                  <a:lnTo>
                    <a:pt x="1812" y="1160"/>
                  </a:lnTo>
                  <a:lnTo>
                    <a:pt x="1822" y="1170"/>
                  </a:lnTo>
                  <a:lnTo>
                    <a:pt x="1829" y="1178"/>
                  </a:lnTo>
                  <a:lnTo>
                    <a:pt x="1839" y="1188"/>
                  </a:lnTo>
                  <a:lnTo>
                    <a:pt x="1839" y="1133"/>
                  </a:lnTo>
                  <a:lnTo>
                    <a:pt x="1837" y="1130"/>
                  </a:lnTo>
                  <a:lnTo>
                    <a:pt x="1832" y="1128"/>
                  </a:lnTo>
                  <a:lnTo>
                    <a:pt x="1827" y="1120"/>
                  </a:lnTo>
                  <a:lnTo>
                    <a:pt x="1817" y="1110"/>
                  </a:lnTo>
                  <a:lnTo>
                    <a:pt x="1809" y="1105"/>
                  </a:lnTo>
                  <a:lnTo>
                    <a:pt x="1804" y="1100"/>
                  </a:lnTo>
                  <a:lnTo>
                    <a:pt x="1799" y="1095"/>
                  </a:lnTo>
                  <a:lnTo>
                    <a:pt x="1792" y="1090"/>
                  </a:lnTo>
                  <a:lnTo>
                    <a:pt x="1784" y="1083"/>
                  </a:lnTo>
                  <a:lnTo>
                    <a:pt x="1777" y="1078"/>
                  </a:lnTo>
                  <a:lnTo>
                    <a:pt x="1769" y="1073"/>
                  </a:lnTo>
                  <a:lnTo>
                    <a:pt x="1762" y="1065"/>
                  </a:lnTo>
                  <a:lnTo>
                    <a:pt x="1754" y="1058"/>
                  </a:lnTo>
                  <a:lnTo>
                    <a:pt x="1744" y="1053"/>
                  </a:lnTo>
                  <a:lnTo>
                    <a:pt x="1734" y="1045"/>
                  </a:lnTo>
                  <a:lnTo>
                    <a:pt x="1727" y="1040"/>
                  </a:lnTo>
                  <a:lnTo>
                    <a:pt x="1717" y="1033"/>
                  </a:lnTo>
                  <a:lnTo>
                    <a:pt x="1707" y="1028"/>
                  </a:lnTo>
                  <a:lnTo>
                    <a:pt x="1699" y="1023"/>
                  </a:lnTo>
                  <a:lnTo>
                    <a:pt x="1689" y="1018"/>
                  </a:lnTo>
                  <a:lnTo>
                    <a:pt x="1679" y="1013"/>
                  </a:lnTo>
                  <a:lnTo>
                    <a:pt x="1669" y="1008"/>
                  </a:lnTo>
                  <a:lnTo>
                    <a:pt x="1660" y="1005"/>
                  </a:lnTo>
                  <a:lnTo>
                    <a:pt x="1652" y="1000"/>
                  </a:lnTo>
                  <a:lnTo>
                    <a:pt x="1640" y="998"/>
                  </a:lnTo>
                  <a:lnTo>
                    <a:pt x="1632" y="995"/>
                  </a:lnTo>
                  <a:lnTo>
                    <a:pt x="1622" y="995"/>
                  </a:lnTo>
                  <a:lnTo>
                    <a:pt x="1612" y="995"/>
                  </a:lnTo>
                  <a:lnTo>
                    <a:pt x="1602" y="995"/>
                  </a:lnTo>
                  <a:lnTo>
                    <a:pt x="1592" y="1000"/>
                  </a:lnTo>
                  <a:lnTo>
                    <a:pt x="1587" y="1000"/>
                  </a:lnTo>
                  <a:lnTo>
                    <a:pt x="1580" y="1005"/>
                  </a:lnTo>
                  <a:lnTo>
                    <a:pt x="1575" y="1008"/>
                  </a:lnTo>
                  <a:lnTo>
                    <a:pt x="1570" y="1015"/>
                  </a:lnTo>
                  <a:lnTo>
                    <a:pt x="1565" y="1018"/>
                  </a:lnTo>
                  <a:lnTo>
                    <a:pt x="1557" y="1025"/>
                  </a:lnTo>
                  <a:lnTo>
                    <a:pt x="1552" y="1030"/>
                  </a:lnTo>
                  <a:lnTo>
                    <a:pt x="1545" y="1038"/>
                  </a:lnTo>
                  <a:lnTo>
                    <a:pt x="1537" y="1045"/>
                  </a:lnTo>
                  <a:lnTo>
                    <a:pt x="1530" y="1053"/>
                  </a:lnTo>
                  <a:lnTo>
                    <a:pt x="1525" y="1060"/>
                  </a:lnTo>
                  <a:lnTo>
                    <a:pt x="1517" y="1070"/>
                  </a:lnTo>
                  <a:lnTo>
                    <a:pt x="1510" y="1078"/>
                  </a:lnTo>
                  <a:lnTo>
                    <a:pt x="1502" y="1088"/>
                  </a:lnTo>
                  <a:lnTo>
                    <a:pt x="1492" y="1095"/>
                  </a:lnTo>
                  <a:lnTo>
                    <a:pt x="1487" y="1105"/>
                  </a:lnTo>
                  <a:lnTo>
                    <a:pt x="1477" y="1115"/>
                  </a:lnTo>
                  <a:lnTo>
                    <a:pt x="1470" y="1128"/>
                  </a:lnTo>
                  <a:lnTo>
                    <a:pt x="1460" y="1138"/>
                  </a:lnTo>
                  <a:lnTo>
                    <a:pt x="1452" y="1148"/>
                  </a:lnTo>
                  <a:lnTo>
                    <a:pt x="1442" y="1158"/>
                  </a:lnTo>
                  <a:lnTo>
                    <a:pt x="1435" y="1170"/>
                  </a:lnTo>
                  <a:lnTo>
                    <a:pt x="1425" y="1180"/>
                  </a:lnTo>
                  <a:lnTo>
                    <a:pt x="1417" y="1193"/>
                  </a:lnTo>
                  <a:lnTo>
                    <a:pt x="1405" y="1205"/>
                  </a:lnTo>
                  <a:lnTo>
                    <a:pt x="1398" y="1215"/>
                  </a:lnTo>
                  <a:lnTo>
                    <a:pt x="1388" y="1227"/>
                  </a:lnTo>
                  <a:lnTo>
                    <a:pt x="1378" y="1240"/>
                  </a:lnTo>
                  <a:lnTo>
                    <a:pt x="1368" y="1252"/>
                  </a:lnTo>
                  <a:lnTo>
                    <a:pt x="1355" y="1265"/>
                  </a:lnTo>
                  <a:lnTo>
                    <a:pt x="1345" y="1275"/>
                  </a:lnTo>
                  <a:lnTo>
                    <a:pt x="1335" y="1287"/>
                  </a:lnTo>
                  <a:lnTo>
                    <a:pt x="1323" y="1297"/>
                  </a:lnTo>
                  <a:lnTo>
                    <a:pt x="1310" y="1310"/>
                  </a:lnTo>
                  <a:lnTo>
                    <a:pt x="1298" y="1322"/>
                  </a:lnTo>
                  <a:lnTo>
                    <a:pt x="1288" y="1335"/>
                  </a:lnTo>
                  <a:lnTo>
                    <a:pt x="1275" y="1345"/>
                  </a:lnTo>
                  <a:lnTo>
                    <a:pt x="1263" y="1355"/>
                  </a:lnTo>
                  <a:lnTo>
                    <a:pt x="1250" y="1367"/>
                  </a:lnTo>
                  <a:lnTo>
                    <a:pt x="1238" y="1377"/>
                  </a:lnTo>
                  <a:lnTo>
                    <a:pt x="1225" y="1387"/>
                  </a:lnTo>
                  <a:lnTo>
                    <a:pt x="1210" y="1400"/>
                  </a:lnTo>
                  <a:lnTo>
                    <a:pt x="1198" y="1410"/>
                  </a:lnTo>
                  <a:lnTo>
                    <a:pt x="1185" y="1420"/>
                  </a:lnTo>
                  <a:lnTo>
                    <a:pt x="1170" y="1427"/>
                  </a:lnTo>
                  <a:lnTo>
                    <a:pt x="1155" y="1437"/>
                  </a:lnTo>
                  <a:lnTo>
                    <a:pt x="1141" y="1445"/>
                  </a:lnTo>
                  <a:lnTo>
                    <a:pt x="1126" y="1455"/>
                  </a:lnTo>
                  <a:lnTo>
                    <a:pt x="1111" y="1462"/>
                  </a:lnTo>
                  <a:lnTo>
                    <a:pt x="1096" y="1469"/>
                  </a:lnTo>
                  <a:lnTo>
                    <a:pt x="1081" y="1477"/>
                  </a:lnTo>
                  <a:lnTo>
                    <a:pt x="1066" y="1484"/>
                  </a:lnTo>
                  <a:lnTo>
                    <a:pt x="1051" y="1489"/>
                  </a:lnTo>
                  <a:lnTo>
                    <a:pt x="1033" y="1494"/>
                  </a:lnTo>
                  <a:lnTo>
                    <a:pt x="1018" y="1499"/>
                  </a:lnTo>
                  <a:lnTo>
                    <a:pt x="1001" y="1504"/>
                  </a:lnTo>
                  <a:lnTo>
                    <a:pt x="986" y="1507"/>
                  </a:lnTo>
                  <a:lnTo>
                    <a:pt x="968" y="1512"/>
                  </a:lnTo>
                  <a:lnTo>
                    <a:pt x="951" y="1514"/>
                  </a:lnTo>
                  <a:lnTo>
                    <a:pt x="936" y="1517"/>
                  </a:lnTo>
                  <a:lnTo>
                    <a:pt x="916" y="1519"/>
                  </a:lnTo>
                  <a:lnTo>
                    <a:pt x="898" y="1519"/>
                  </a:lnTo>
                  <a:lnTo>
                    <a:pt x="881" y="1522"/>
                  </a:lnTo>
                  <a:lnTo>
                    <a:pt x="866" y="1522"/>
                  </a:lnTo>
                  <a:lnTo>
                    <a:pt x="849" y="1522"/>
                  </a:lnTo>
                  <a:lnTo>
                    <a:pt x="831" y="1522"/>
                  </a:lnTo>
                  <a:lnTo>
                    <a:pt x="816" y="1522"/>
                  </a:lnTo>
                  <a:lnTo>
                    <a:pt x="801" y="1524"/>
                  </a:lnTo>
                  <a:lnTo>
                    <a:pt x="784" y="1522"/>
                  </a:lnTo>
                  <a:lnTo>
                    <a:pt x="769" y="1522"/>
                  </a:lnTo>
                  <a:lnTo>
                    <a:pt x="754" y="1522"/>
                  </a:lnTo>
                  <a:lnTo>
                    <a:pt x="739" y="1522"/>
                  </a:lnTo>
                  <a:lnTo>
                    <a:pt x="724" y="1519"/>
                  </a:lnTo>
                  <a:lnTo>
                    <a:pt x="711" y="1517"/>
                  </a:lnTo>
                  <a:lnTo>
                    <a:pt x="696" y="1517"/>
                  </a:lnTo>
                  <a:lnTo>
                    <a:pt x="684" y="1517"/>
                  </a:lnTo>
                  <a:lnTo>
                    <a:pt x="669" y="1512"/>
                  </a:lnTo>
                  <a:lnTo>
                    <a:pt x="654" y="1512"/>
                  </a:lnTo>
                  <a:lnTo>
                    <a:pt x="641" y="1507"/>
                  </a:lnTo>
                  <a:lnTo>
                    <a:pt x="629" y="1507"/>
                  </a:lnTo>
                  <a:lnTo>
                    <a:pt x="614" y="1502"/>
                  </a:lnTo>
                  <a:lnTo>
                    <a:pt x="602" y="1499"/>
                  </a:lnTo>
                  <a:lnTo>
                    <a:pt x="592" y="1497"/>
                  </a:lnTo>
                  <a:lnTo>
                    <a:pt x="579" y="1494"/>
                  </a:lnTo>
                  <a:lnTo>
                    <a:pt x="564" y="1489"/>
                  </a:lnTo>
                  <a:lnTo>
                    <a:pt x="552" y="1484"/>
                  </a:lnTo>
                  <a:lnTo>
                    <a:pt x="542" y="1479"/>
                  </a:lnTo>
                  <a:lnTo>
                    <a:pt x="529" y="1477"/>
                  </a:lnTo>
                  <a:lnTo>
                    <a:pt x="517" y="1472"/>
                  </a:lnTo>
                  <a:lnTo>
                    <a:pt x="507" y="1467"/>
                  </a:lnTo>
                  <a:lnTo>
                    <a:pt x="497" y="1462"/>
                  </a:lnTo>
                  <a:lnTo>
                    <a:pt x="487" y="1457"/>
                  </a:lnTo>
                  <a:lnTo>
                    <a:pt x="474" y="1452"/>
                  </a:lnTo>
                  <a:lnTo>
                    <a:pt x="464" y="1447"/>
                  </a:lnTo>
                  <a:lnTo>
                    <a:pt x="452" y="1440"/>
                  </a:lnTo>
                  <a:lnTo>
                    <a:pt x="442" y="1435"/>
                  </a:lnTo>
                  <a:lnTo>
                    <a:pt x="432" y="1427"/>
                  </a:lnTo>
                  <a:lnTo>
                    <a:pt x="422" y="1420"/>
                  </a:lnTo>
                  <a:lnTo>
                    <a:pt x="412" y="1412"/>
                  </a:lnTo>
                  <a:lnTo>
                    <a:pt x="402" y="1407"/>
                  </a:lnTo>
                  <a:lnTo>
                    <a:pt x="392" y="1400"/>
                  </a:lnTo>
                  <a:lnTo>
                    <a:pt x="384" y="1392"/>
                  </a:lnTo>
                  <a:lnTo>
                    <a:pt x="375" y="1385"/>
                  </a:lnTo>
                  <a:lnTo>
                    <a:pt x="365" y="1377"/>
                  </a:lnTo>
                  <a:lnTo>
                    <a:pt x="355" y="1370"/>
                  </a:lnTo>
                  <a:lnTo>
                    <a:pt x="345" y="1362"/>
                  </a:lnTo>
                  <a:lnTo>
                    <a:pt x="337" y="1352"/>
                  </a:lnTo>
                  <a:lnTo>
                    <a:pt x="330" y="1345"/>
                  </a:lnTo>
                  <a:lnTo>
                    <a:pt x="320" y="1335"/>
                  </a:lnTo>
                  <a:lnTo>
                    <a:pt x="310" y="1327"/>
                  </a:lnTo>
                  <a:lnTo>
                    <a:pt x="302" y="1317"/>
                  </a:lnTo>
                  <a:lnTo>
                    <a:pt x="295" y="1310"/>
                  </a:lnTo>
                  <a:lnTo>
                    <a:pt x="285" y="1297"/>
                  </a:lnTo>
                  <a:lnTo>
                    <a:pt x="277" y="1290"/>
                  </a:lnTo>
                  <a:lnTo>
                    <a:pt x="270" y="1280"/>
                  </a:lnTo>
                  <a:lnTo>
                    <a:pt x="260" y="1270"/>
                  </a:lnTo>
                  <a:lnTo>
                    <a:pt x="252" y="1257"/>
                  </a:lnTo>
                  <a:lnTo>
                    <a:pt x="245" y="1250"/>
                  </a:lnTo>
                  <a:lnTo>
                    <a:pt x="237" y="1237"/>
                  </a:lnTo>
                  <a:lnTo>
                    <a:pt x="230" y="1227"/>
                  </a:lnTo>
                  <a:lnTo>
                    <a:pt x="220" y="1217"/>
                  </a:lnTo>
                  <a:lnTo>
                    <a:pt x="215" y="1205"/>
                  </a:lnTo>
                  <a:lnTo>
                    <a:pt x="205" y="1195"/>
                  </a:lnTo>
                  <a:lnTo>
                    <a:pt x="200" y="1185"/>
                  </a:lnTo>
                  <a:lnTo>
                    <a:pt x="195" y="1178"/>
                  </a:lnTo>
                  <a:lnTo>
                    <a:pt x="192" y="1173"/>
                  </a:lnTo>
                  <a:lnTo>
                    <a:pt x="190" y="1170"/>
                  </a:lnTo>
                  <a:lnTo>
                    <a:pt x="187" y="1165"/>
                  </a:lnTo>
                  <a:lnTo>
                    <a:pt x="182" y="1160"/>
                  </a:lnTo>
                  <a:lnTo>
                    <a:pt x="177" y="1155"/>
                  </a:lnTo>
                  <a:lnTo>
                    <a:pt x="170" y="1150"/>
                  </a:lnTo>
                  <a:lnTo>
                    <a:pt x="165" y="1145"/>
                  </a:lnTo>
                  <a:lnTo>
                    <a:pt x="160" y="1140"/>
                  </a:lnTo>
                  <a:lnTo>
                    <a:pt x="150" y="1135"/>
                  </a:lnTo>
                  <a:lnTo>
                    <a:pt x="140" y="1125"/>
                  </a:lnTo>
                  <a:lnTo>
                    <a:pt x="130" y="1115"/>
                  </a:lnTo>
                  <a:lnTo>
                    <a:pt x="125" y="1110"/>
                  </a:lnTo>
                  <a:lnTo>
                    <a:pt x="120" y="1103"/>
                  </a:lnTo>
                  <a:lnTo>
                    <a:pt x="115" y="1095"/>
                  </a:lnTo>
                  <a:lnTo>
                    <a:pt x="110" y="1090"/>
                  </a:lnTo>
                  <a:lnTo>
                    <a:pt x="105" y="1080"/>
                  </a:lnTo>
                  <a:lnTo>
                    <a:pt x="100" y="1073"/>
                  </a:lnTo>
                  <a:lnTo>
                    <a:pt x="95" y="1063"/>
                  </a:lnTo>
                  <a:lnTo>
                    <a:pt x="93" y="1055"/>
                  </a:lnTo>
                  <a:lnTo>
                    <a:pt x="88" y="1045"/>
                  </a:lnTo>
                  <a:lnTo>
                    <a:pt x="83" y="1033"/>
                  </a:lnTo>
                  <a:lnTo>
                    <a:pt x="80" y="1028"/>
                  </a:lnTo>
                  <a:lnTo>
                    <a:pt x="80" y="1023"/>
                  </a:lnTo>
                  <a:lnTo>
                    <a:pt x="78" y="1018"/>
                  </a:lnTo>
                  <a:lnTo>
                    <a:pt x="78" y="1013"/>
                  </a:lnTo>
                  <a:lnTo>
                    <a:pt x="73" y="1005"/>
                  </a:lnTo>
                  <a:lnTo>
                    <a:pt x="73" y="998"/>
                  </a:lnTo>
                  <a:lnTo>
                    <a:pt x="70" y="990"/>
                  </a:lnTo>
                  <a:lnTo>
                    <a:pt x="68" y="985"/>
                  </a:lnTo>
                  <a:lnTo>
                    <a:pt x="68" y="978"/>
                  </a:lnTo>
                  <a:lnTo>
                    <a:pt x="65" y="971"/>
                  </a:lnTo>
                  <a:lnTo>
                    <a:pt x="63" y="963"/>
                  </a:lnTo>
                  <a:lnTo>
                    <a:pt x="63" y="958"/>
                  </a:lnTo>
                  <a:lnTo>
                    <a:pt x="63" y="951"/>
                  </a:lnTo>
                  <a:lnTo>
                    <a:pt x="60" y="941"/>
                  </a:lnTo>
                  <a:lnTo>
                    <a:pt x="58" y="933"/>
                  </a:lnTo>
                  <a:lnTo>
                    <a:pt x="58" y="926"/>
                  </a:lnTo>
                  <a:lnTo>
                    <a:pt x="58" y="918"/>
                  </a:lnTo>
                  <a:lnTo>
                    <a:pt x="58" y="911"/>
                  </a:lnTo>
                  <a:lnTo>
                    <a:pt x="55" y="901"/>
                  </a:lnTo>
                  <a:lnTo>
                    <a:pt x="55" y="896"/>
                  </a:lnTo>
                  <a:lnTo>
                    <a:pt x="55" y="886"/>
                  </a:lnTo>
                  <a:lnTo>
                    <a:pt x="53" y="876"/>
                  </a:lnTo>
                  <a:lnTo>
                    <a:pt x="53" y="868"/>
                  </a:lnTo>
                  <a:lnTo>
                    <a:pt x="53" y="858"/>
                  </a:lnTo>
                  <a:lnTo>
                    <a:pt x="53" y="848"/>
                  </a:lnTo>
                  <a:lnTo>
                    <a:pt x="53" y="838"/>
                  </a:lnTo>
                  <a:lnTo>
                    <a:pt x="53" y="831"/>
                  </a:lnTo>
                  <a:lnTo>
                    <a:pt x="53" y="821"/>
                  </a:lnTo>
                  <a:lnTo>
                    <a:pt x="53" y="811"/>
                  </a:lnTo>
                  <a:lnTo>
                    <a:pt x="53" y="801"/>
                  </a:lnTo>
                  <a:lnTo>
                    <a:pt x="53" y="791"/>
                  </a:lnTo>
                  <a:lnTo>
                    <a:pt x="53" y="781"/>
                  </a:lnTo>
                  <a:lnTo>
                    <a:pt x="53" y="771"/>
                  </a:lnTo>
                  <a:lnTo>
                    <a:pt x="53" y="758"/>
                  </a:lnTo>
                  <a:lnTo>
                    <a:pt x="55" y="748"/>
                  </a:lnTo>
                  <a:lnTo>
                    <a:pt x="58" y="738"/>
                  </a:lnTo>
                  <a:lnTo>
                    <a:pt x="58" y="731"/>
                  </a:lnTo>
                  <a:lnTo>
                    <a:pt x="58" y="726"/>
                  </a:lnTo>
                  <a:lnTo>
                    <a:pt x="58" y="719"/>
                  </a:lnTo>
                  <a:lnTo>
                    <a:pt x="58" y="714"/>
                  </a:lnTo>
                  <a:lnTo>
                    <a:pt x="58" y="706"/>
                  </a:lnTo>
                  <a:lnTo>
                    <a:pt x="58" y="701"/>
                  </a:lnTo>
                  <a:lnTo>
                    <a:pt x="58" y="694"/>
                  </a:lnTo>
                  <a:lnTo>
                    <a:pt x="60" y="689"/>
                  </a:lnTo>
                  <a:lnTo>
                    <a:pt x="60" y="681"/>
                  </a:lnTo>
                  <a:lnTo>
                    <a:pt x="60" y="676"/>
                  </a:lnTo>
                  <a:lnTo>
                    <a:pt x="63" y="669"/>
                  </a:lnTo>
                  <a:lnTo>
                    <a:pt x="63" y="664"/>
                  </a:lnTo>
                  <a:lnTo>
                    <a:pt x="63" y="656"/>
                  </a:lnTo>
                  <a:lnTo>
                    <a:pt x="63" y="651"/>
                  </a:lnTo>
                  <a:lnTo>
                    <a:pt x="65" y="644"/>
                  </a:lnTo>
                  <a:lnTo>
                    <a:pt x="68" y="639"/>
                  </a:lnTo>
                  <a:lnTo>
                    <a:pt x="68" y="634"/>
                  </a:lnTo>
                  <a:lnTo>
                    <a:pt x="68" y="626"/>
                  </a:lnTo>
                  <a:lnTo>
                    <a:pt x="68" y="621"/>
                  </a:lnTo>
                  <a:lnTo>
                    <a:pt x="70" y="616"/>
                  </a:lnTo>
                  <a:lnTo>
                    <a:pt x="70" y="604"/>
                  </a:lnTo>
                  <a:lnTo>
                    <a:pt x="73" y="594"/>
                  </a:lnTo>
                  <a:lnTo>
                    <a:pt x="75" y="584"/>
                  </a:lnTo>
                  <a:lnTo>
                    <a:pt x="78" y="576"/>
                  </a:lnTo>
                  <a:lnTo>
                    <a:pt x="80" y="566"/>
                  </a:lnTo>
                  <a:lnTo>
                    <a:pt x="83" y="561"/>
                  </a:lnTo>
                  <a:lnTo>
                    <a:pt x="88" y="549"/>
                  </a:lnTo>
                  <a:lnTo>
                    <a:pt x="90" y="541"/>
                  </a:lnTo>
                  <a:lnTo>
                    <a:pt x="93" y="534"/>
                  </a:lnTo>
                  <a:lnTo>
                    <a:pt x="98" y="526"/>
                  </a:lnTo>
                  <a:lnTo>
                    <a:pt x="100" y="516"/>
                  </a:lnTo>
                  <a:lnTo>
                    <a:pt x="105" y="511"/>
                  </a:lnTo>
                  <a:lnTo>
                    <a:pt x="108" y="504"/>
                  </a:lnTo>
                  <a:lnTo>
                    <a:pt x="113" y="499"/>
                  </a:lnTo>
                  <a:lnTo>
                    <a:pt x="118" y="494"/>
                  </a:lnTo>
                  <a:lnTo>
                    <a:pt x="123" y="489"/>
                  </a:lnTo>
                  <a:lnTo>
                    <a:pt x="125" y="484"/>
                  </a:lnTo>
                  <a:lnTo>
                    <a:pt x="130" y="479"/>
                  </a:lnTo>
                  <a:lnTo>
                    <a:pt x="140" y="469"/>
                  </a:lnTo>
                  <a:lnTo>
                    <a:pt x="147" y="464"/>
                  </a:lnTo>
                  <a:lnTo>
                    <a:pt x="155" y="457"/>
                  </a:lnTo>
                  <a:lnTo>
                    <a:pt x="165" y="452"/>
                  </a:lnTo>
                  <a:lnTo>
                    <a:pt x="172" y="447"/>
                  </a:lnTo>
                  <a:lnTo>
                    <a:pt x="182" y="439"/>
                  </a:lnTo>
                  <a:lnTo>
                    <a:pt x="187" y="434"/>
                  </a:lnTo>
                  <a:lnTo>
                    <a:pt x="197" y="429"/>
                  </a:lnTo>
                  <a:lnTo>
                    <a:pt x="205" y="424"/>
                  </a:lnTo>
                  <a:lnTo>
                    <a:pt x="212" y="419"/>
                  </a:lnTo>
                  <a:lnTo>
                    <a:pt x="215" y="412"/>
                  </a:lnTo>
                  <a:lnTo>
                    <a:pt x="222" y="407"/>
                  </a:lnTo>
                  <a:lnTo>
                    <a:pt x="230" y="397"/>
                  </a:lnTo>
                  <a:lnTo>
                    <a:pt x="237" y="389"/>
                  </a:lnTo>
                  <a:lnTo>
                    <a:pt x="242" y="382"/>
                  </a:lnTo>
                  <a:lnTo>
                    <a:pt x="247" y="377"/>
                  </a:lnTo>
                  <a:lnTo>
                    <a:pt x="250" y="372"/>
                  </a:lnTo>
                  <a:lnTo>
                    <a:pt x="257" y="367"/>
                  </a:lnTo>
                  <a:lnTo>
                    <a:pt x="262" y="359"/>
                  </a:lnTo>
                  <a:lnTo>
                    <a:pt x="267" y="354"/>
                  </a:lnTo>
                  <a:lnTo>
                    <a:pt x="275" y="347"/>
                  </a:lnTo>
                  <a:lnTo>
                    <a:pt x="280" y="342"/>
                  </a:lnTo>
                  <a:lnTo>
                    <a:pt x="287" y="334"/>
                  </a:lnTo>
                  <a:lnTo>
                    <a:pt x="292" y="327"/>
                  </a:lnTo>
                  <a:lnTo>
                    <a:pt x="297" y="319"/>
                  </a:lnTo>
                  <a:lnTo>
                    <a:pt x="305" y="314"/>
                  </a:lnTo>
                  <a:lnTo>
                    <a:pt x="312" y="307"/>
                  </a:lnTo>
                  <a:lnTo>
                    <a:pt x="320" y="299"/>
                  </a:lnTo>
                  <a:lnTo>
                    <a:pt x="327" y="292"/>
                  </a:lnTo>
                  <a:lnTo>
                    <a:pt x="335" y="284"/>
                  </a:lnTo>
                  <a:lnTo>
                    <a:pt x="342" y="277"/>
                  </a:lnTo>
                  <a:lnTo>
                    <a:pt x="352" y="269"/>
                  </a:lnTo>
                  <a:lnTo>
                    <a:pt x="360" y="259"/>
                  </a:lnTo>
                  <a:lnTo>
                    <a:pt x="370" y="252"/>
                  </a:lnTo>
                  <a:lnTo>
                    <a:pt x="377" y="244"/>
                  </a:lnTo>
                  <a:lnTo>
                    <a:pt x="387" y="237"/>
                  </a:lnTo>
                  <a:lnTo>
                    <a:pt x="397" y="230"/>
                  </a:lnTo>
                  <a:lnTo>
                    <a:pt x="407" y="222"/>
                  </a:lnTo>
                  <a:lnTo>
                    <a:pt x="417" y="215"/>
                  </a:lnTo>
                  <a:lnTo>
                    <a:pt x="424" y="207"/>
                  </a:lnTo>
                  <a:lnTo>
                    <a:pt x="434" y="197"/>
                  </a:lnTo>
                  <a:lnTo>
                    <a:pt x="447" y="192"/>
                  </a:lnTo>
                  <a:lnTo>
                    <a:pt x="454" y="182"/>
                  </a:lnTo>
                  <a:lnTo>
                    <a:pt x="467" y="175"/>
                  </a:lnTo>
                  <a:lnTo>
                    <a:pt x="477" y="167"/>
                  </a:lnTo>
                  <a:lnTo>
                    <a:pt x="489" y="162"/>
                  </a:lnTo>
                  <a:lnTo>
                    <a:pt x="499" y="155"/>
                  </a:lnTo>
                  <a:lnTo>
                    <a:pt x="512" y="147"/>
                  </a:lnTo>
                  <a:lnTo>
                    <a:pt x="524" y="140"/>
                  </a:lnTo>
                  <a:lnTo>
                    <a:pt x="537" y="132"/>
                  </a:lnTo>
                  <a:lnTo>
                    <a:pt x="547" y="127"/>
                  </a:lnTo>
                  <a:lnTo>
                    <a:pt x="559" y="120"/>
                  </a:lnTo>
                  <a:lnTo>
                    <a:pt x="572" y="115"/>
                  </a:lnTo>
                  <a:lnTo>
                    <a:pt x="587" y="110"/>
                  </a:lnTo>
                  <a:lnTo>
                    <a:pt x="597" y="102"/>
                  </a:lnTo>
                  <a:lnTo>
                    <a:pt x="609" y="97"/>
                  </a:lnTo>
                  <a:lnTo>
                    <a:pt x="624" y="90"/>
                  </a:lnTo>
                  <a:lnTo>
                    <a:pt x="636" y="87"/>
                  </a:lnTo>
                  <a:lnTo>
                    <a:pt x="651" y="80"/>
                  </a:lnTo>
                  <a:lnTo>
                    <a:pt x="664" y="77"/>
                  </a:lnTo>
                  <a:lnTo>
                    <a:pt x="679" y="72"/>
                  </a:lnTo>
                  <a:lnTo>
                    <a:pt x="694" y="70"/>
                  </a:lnTo>
                  <a:lnTo>
                    <a:pt x="706" y="65"/>
                  </a:lnTo>
                  <a:lnTo>
                    <a:pt x="721" y="62"/>
                  </a:lnTo>
                  <a:lnTo>
                    <a:pt x="736" y="60"/>
                  </a:lnTo>
                  <a:lnTo>
                    <a:pt x="751" y="57"/>
                  </a:lnTo>
                  <a:lnTo>
                    <a:pt x="766" y="55"/>
                  </a:lnTo>
                  <a:lnTo>
                    <a:pt x="781" y="55"/>
                  </a:lnTo>
                  <a:lnTo>
                    <a:pt x="796" y="52"/>
                  </a:lnTo>
                  <a:lnTo>
                    <a:pt x="814" y="52"/>
                  </a:lnTo>
                  <a:lnTo>
                    <a:pt x="826" y="50"/>
                  </a:lnTo>
                  <a:lnTo>
                    <a:pt x="844" y="50"/>
                  </a:lnTo>
                  <a:lnTo>
                    <a:pt x="859" y="50"/>
                  </a:lnTo>
                  <a:lnTo>
                    <a:pt x="874" y="50"/>
                  </a:lnTo>
                  <a:lnTo>
                    <a:pt x="886" y="50"/>
                  </a:lnTo>
                  <a:lnTo>
                    <a:pt x="901" y="50"/>
                  </a:lnTo>
                  <a:lnTo>
                    <a:pt x="916" y="50"/>
                  </a:lnTo>
                  <a:lnTo>
                    <a:pt x="931" y="52"/>
                  </a:lnTo>
                  <a:lnTo>
                    <a:pt x="943" y="52"/>
                  </a:lnTo>
                  <a:lnTo>
                    <a:pt x="958" y="55"/>
                  </a:lnTo>
                  <a:lnTo>
                    <a:pt x="971" y="55"/>
                  </a:lnTo>
                  <a:lnTo>
                    <a:pt x="986" y="60"/>
                  </a:lnTo>
                  <a:lnTo>
                    <a:pt x="998" y="60"/>
                  </a:lnTo>
                  <a:lnTo>
                    <a:pt x="1011" y="62"/>
                  </a:lnTo>
                  <a:lnTo>
                    <a:pt x="1023" y="67"/>
                  </a:lnTo>
                  <a:lnTo>
                    <a:pt x="1038" y="70"/>
                  </a:lnTo>
                  <a:lnTo>
                    <a:pt x="1051" y="72"/>
                  </a:lnTo>
                  <a:lnTo>
                    <a:pt x="1061" y="75"/>
                  </a:lnTo>
                  <a:lnTo>
                    <a:pt x="1073" y="77"/>
                  </a:lnTo>
                  <a:lnTo>
                    <a:pt x="1086" y="82"/>
                  </a:lnTo>
                  <a:lnTo>
                    <a:pt x="1098" y="85"/>
                  </a:lnTo>
                  <a:lnTo>
                    <a:pt x="1108" y="87"/>
                  </a:lnTo>
                  <a:lnTo>
                    <a:pt x="1121" y="92"/>
                  </a:lnTo>
                  <a:lnTo>
                    <a:pt x="1133" y="97"/>
                  </a:lnTo>
                  <a:lnTo>
                    <a:pt x="1143" y="102"/>
                  </a:lnTo>
                  <a:lnTo>
                    <a:pt x="1153" y="107"/>
                  </a:lnTo>
                  <a:lnTo>
                    <a:pt x="1163" y="110"/>
                  </a:lnTo>
                  <a:lnTo>
                    <a:pt x="1175" y="115"/>
                  </a:lnTo>
                  <a:lnTo>
                    <a:pt x="1183" y="122"/>
                  </a:lnTo>
                  <a:lnTo>
                    <a:pt x="1195" y="127"/>
                  </a:lnTo>
                  <a:lnTo>
                    <a:pt x="1203" y="132"/>
                  </a:lnTo>
                  <a:lnTo>
                    <a:pt x="1215" y="137"/>
                  </a:lnTo>
                  <a:lnTo>
                    <a:pt x="1225" y="145"/>
                  </a:lnTo>
                  <a:lnTo>
                    <a:pt x="1233" y="150"/>
                  </a:lnTo>
                  <a:lnTo>
                    <a:pt x="1243" y="155"/>
                  </a:lnTo>
                  <a:lnTo>
                    <a:pt x="1253" y="160"/>
                  </a:lnTo>
                  <a:lnTo>
                    <a:pt x="1260" y="167"/>
                  </a:lnTo>
                  <a:lnTo>
                    <a:pt x="1270" y="172"/>
                  </a:lnTo>
                  <a:lnTo>
                    <a:pt x="1278" y="180"/>
                  </a:lnTo>
                  <a:lnTo>
                    <a:pt x="1288" y="187"/>
                  </a:lnTo>
                  <a:lnTo>
                    <a:pt x="1295" y="192"/>
                  </a:lnTo>
                  <a:lnTo>
                    <a:pt x="1303" y="197"/>
                  </a:lnTo>
                  <a:lnTo>
                    <a:pt x="1310" y="205"/>
                  </a:lnTo>
                  <a:lnTo>
                    <a:pt x="1318" y="212"/>
                  </a:lnTo>
                  <a:lnTo>
                    <a:pt x="1325" y="220"/>
                  </a:lnTo>
                  <a:lnTo>
                    <a:pt x="1335" y="227"/>
                  </a:lnTo>
                  <a:lnTo>
                    <a:pt x="1340" y="232"/>
                  </a:lnTo>
                  <a:lnTo>
                    <a:pt x="1350" y="240"/>
                  </a:lnTo>
                  <a:lnTo>
                    <a:pt x="1355" y="247"/>
                  </a:lnTo>
                  <a:lnTo>
                    <a:pt x="1363" y="252"/>
                  </a:lnTo>
                  <a:lnTo>
                    <a:pt x="1370" y="259"/>
                  </a:lnTo>
                  <a:lnTo>
                    <a:pt x="1378" y="267"/>
                  </a:lnTo>
                  <a:lnTo>
                    <a:pt x="1383" y="274"/>
                  </a:lnTo>
                  <a:lnTo>
                    <a:pt x="1390" y="282"/>
                  </a:lnTo>
                  <a:lnTo>
                    <a:pt x="1395" y="289"/>
                  </a:lnTo>
                  <a:lnTo>
                    <a:pt x="1403" y="297"/>
                  </a:lnTo>
                  <a:lnTo>
                    <a:pt x="1407" y="304"/>
                  </a:lnTo>
                  <a:lnTo>
                    <a:pt x="1412" y="312"/>
                  </a:lnTo>
                  <a:lnTo>
                    <a:pt x="1420" y="319"/>
                  </a:lnTo>
                  <a:lnTo>
                    <a:pt x="1425" y="327"/>
                  </a:lnTo>
                  <a:lnTo>
                    <a:pt x="1430" y="334"/>
                  </a:lnTo>
                  <a:lnTo>
                    <a:pt x="1437" y="342"/>
                  </a:lnTo>
                  <a:lnTo>
                    <a:pt x="1442" y="349"/>
                  </a:lnTo>
                  <a:lnTo>
                    <a:pt x="1447" y="357"/>
                  </a:lnTo>
                  <a:lnTo>
                    <a:pt x="1452" y="364"/>
                  </a:lnTo>
                  <a:lnTo>
                    <a:pt x="1455" y="372"/>
                  </a:lnTo>
                  <a:lnTo>
                    <a:pt x="1460" y="379"/>
                  </a:lnTo>
                  <a:lnTo>
                    <a:pt x="1465" y="387"/>
                  </a:lnTo>
                  <a:lnTo>
                    <a:pt x="1470" y="394"/>
                  </a:lnTo>
                  <a:lnTo>
                    <a:pt x="1472" y="402"/>
                  </a:lnTo>
                  <a:lnTo>
                    <a:pt x="1477" y="409"/>
                  </a:lnTo>
                  <a:lnTo>
                    <a:pt x="1482" y="417"/>
                  </a:lnTo>
                  <a:lnTo>
                    <a:pt x="1485" y="427"/>
                  </a:lnTo>
                  <a:lnTo>
                    <a:pt x="1490" y="434"/>
                  </a:lnTo>
                  <a:lnTo>
                    <a:pt x="1492" y="442"/>
                  </a:lnTo>
                  <a:lnTo>
                    <a:pt x="1497" y="452"/>
                  </a:lnTo>
                  <a:lnTo>
                    <a:pt x="1500" y="459"/>
                  </a:lnTo>
                  <a:lnTo>
                    <a:pt x="1505" y="469"/>
                  </a:lnTo>
                  <a:lnTo>
                    <a:pt x="1507" y="477"/>
                  </a:lnTo>
                  <a:lnTo>
                    <a:pt x="1510" y="486"/>
                  </a:lnTo>
                  <a:lnTo>
                    <a:pt x="1512" y="494"/>
                  </a:lnTo>
                  <a:lnTo>
                    <a:pt x="1515" y="501"/>
                  </a:lnTo>
                  <a:lnTo>
                    <a:pt x="1520" y="511"/>
                  </a:lnTo>
                  <a:lnTo>
                    <a:pt x="1522" y="519"/>
                  </a:lnTo>
                  <a:lnTo>
                    <a:pt x="1525" y="529"/>
                  </a:lnTo>
                  <a:lnTo>
                    <a:pt x="1527" y="536"/>
                  </a:lnTo>
                  <a:lnTo>
                    <a:pt x="1530" y="546"/>
                  </a:lnTo>
                  <a:lnTo>
                    <a:pt x="1532" y="554"/>
                  </a:lnTo>
                  <a:lnTo>
                    <a:pt x="1535" y="564"/>
                  </a:lnTo>
                  <a:lnTo>
                    <a:pt x="1537" y="571"/>
                  </a:lnTo>
                  <a:lnTo>
                    <a:pt x="1540" y="581"/>
                  </a:lnTo>
                  <a:lnTo>
                    <a:pt x="1542" y="589"/>
                  </a:lnTo>
                  <a:lnTo>
                    <a:pt x="1545" y="599"/>
                  </a:lnTo>
                  <a:lnTo>
                    <a:pt x="1547" y="606"/>
                  </a:lnTo>
                  <a:lnTo>
                    <a:pt x="1550" y="616"/>
                  </a:lnTo>
                  <a:lnTo>
                    <a:pt x="1552" y="624"/>
                  </a:lnTo>
                  <a:lnTo>
                    <a:pt x="1552" y="631"/>
                  </a:lnTo>
                  <a:lnTo>
                    <a:pt x="1555" y="639"/>
                  </a:lnTo>
                  <a:lnTo>
                    <a:pt x="1557" y="649"/>
                  </a:lnTo>
                  <a:lnTo>
                    <a:pt x="1560" y="656"/>
                  </a:lnTo>
                  <a:lnTo>
                    <a:pt x="1560" y="664"/>
                  </a:lnTo>
                  <a:lnTo>
                    <a:pt x="1562" y="671"/>
                  </a:lnTo>
                  <a:lnTo>
                    <a:pt x="1565" y="679"/>
                  </a:lnTo>
                  <a:lnTo>
                    <a:pt x="1567" y="689"/>
                  </a:lnTo>
                  <a:lnTo>
                    <a:pt x="1567" y="694"/>
                  </a:lnTo>
                  <a:lnTo>
                    <a:pt x="1570" y="701"/>
                  </a:lnTo>
                  <a:lnTo>
                    <a:pt x="1570" y="709"/>
                  </a:lnTo>
                  <a:lnTo>
                    <a:pt x="1572" y="716"/>
                  </a:lnTo>
                  <a:lnTo>
                    <a:pt x="1575" y="724"/>
                  </a:lnTo>
                  <a:lnTo>
                    <a:pt x="1575" y="731"/>
                  </a:lnTo>
                  <a:lnTo>
                    <a:pt x="1577" y="736"/>
                  </a:lnTo>
                  <a:lnTo>
                    <a:pt x="1580" y="743"/>
                  </a:lnTo>
                  <a:lnTo>
                    <a:pt x="1580" y="751"/>
                  </a:lnTo>
                  <a:lnTo>
                    <a:pt x="1582" y="756"/>
                  </a:lnTo>
                  <a:lnTo>
                    <a:pt x="1585" y="763"/>
                  </a:lnTo>
                  <a:lnTo>
                    <a:pt x="1587" y="768"/>
                  </a:lnTo>
                  <a:lnTo>
                    <a:pt x="1590" y="778"/>
                  </a:lnTo>
                  <a:lnTo>
                    <a:pt x="1592" y="791"/>
                  </a:lnTo>
                  <a:lnTo>
                    <a:pt x="1595" y="798"/>
                  </a:lnTo>
                  <a:lnTo>
                    <a:pt x="1597" y="808"/>
                  </a:lnTo>
                  <a:lnTo>
                    <a:pt x="1602" y="816"/>
                  </a:lnTo>
                  <a:lnTo>
                    <a:pt x="1605" y="823"/>
                  </a:lnTo>
                  <a:lnTo>
                    <a:pt x="1607" y="828"/>
                  </a:lnTo>
                  <a:lnTo>
                    <a:pt x="1612" y="836"/>
                  </a:lnTo>
                  <a:lnTo>
                    <a:pt x="1615" y="841"/>
                  </a:lnTo>
                  <a:lnTo>
                    <a:pt x="1620" y="848"/>
                  </a:lnTo>
                  <a:lnTo>
                    <a:pt x="1625" y="853"/>
                  </a:lnTo>
                  <a:lnTo>
                    <a:pt x="1630" y="858"/>
                  </a:lnTo>
                  <a:lnTo>
                    <a:pt x="1635" y="863"/>
                  </a:lnTo>
                  <a:lnTo>
                    <a:pt x="1640" y="871"/>
                  </a:lnTo>
                  <a:lnTo>
                    <a:pt x="1645" y="876"/>
                  </a:lnTo>
                  <a:lnTo>
                    <a:pt x="1652" y="881"/>
                  </a:lnTo>
                  <a:lnTo>
                    <a:pt x="1657" y="886"/>
                  </a:lnTo>
                  <a:lnTo>
                    <a:pt x="1664" y="891"/>
                  </a:lnTo>
                  <a:lnTo>
                    <a:pt x="1669" y="896"/>
                  </a:lnTo>
                  <a:lnTo>
                    <a:pt x="1679" y="901"/>
                  </a:lnTo>
                  <a:lnTo>
                    <a:pt x="1684" y="908"/>
                  </a:lnTo>
                  <a:lnTo>
                    <a:pt x="1694" y="913"/>
                  </a:lnTo>
                  <a:lnTo>
                    <a:pt x="1699" y="916"/>
                  </a:lnTo>
                  <a:lnTo>
                    <a:pt x="1707" y="921"/>
                  </a:lnTo>
                  <a:lnTo>
                    <a:pt x="1714" y="923"/>
                  </a:lnTo>
                  <a:lnTo>
                    <a:pt x="1724" y="928"/>
                  </a:lnTo>
                  <a:lnTo>
                    <a:pt x="1732" y="931"/>
                  </a:lnTo>
                  <a:lnTo>
                    <a:pt x="1742" y="936"/>
                  </a:lnTo>
                  <a:lnTo>
                    <a:pt x="1749" y="941"/>
                  </a:lnTo>
                  <a:lnTo>
                    <a:pt x="1759" y="943"/>
                  </a:lnTo>
                  <a:lnTo>
                    <a:pt x="1769" y="946"/>
                  </a:lnTo>
                  <a:lnTo>
                    <a:pt x="1777" y="951"/>
                  </a:lnTo>
                  <a:lnTo>
                    <a:pt x="1787" y="953"/>
                  </a:lnTo>
                  <a:lnTo>
                    <a:pt x="1797" y="956"/>
                  </a:lnTo>
                  <a:lnTo>
                    <a:pt x="1807" y="958"/>
                  </a:lnTo>
                  <a:lnTo>
                    <a:pt x="1817" y="963"/>
                  </a:lnTo>
                  <a:lnTo>
                    <a:pt x="1827" y="963"/>
                  </a:lnTo>
                  <a:lnTo>
                    <a:pt x="1839" y="968"/>
                  </a:lnTo>
                  <a:lnTo>
                    <a:pt x="1844" y="968"/>
                  </a:lnTo>
                  <a:lnTo>
                    <a:pt x="1847" y="968"/>
                  </a:lnTo>
                  <a:lnTo>
                    <a:pt x="1849" y="966"/>
                  </a:lnTo>
                  <a:lnTo>
                    <a:pt x="1852" y="963"/>
                  </a:lnTo>
                  <a:lnTo>
                    <a:pt x="1854" y="956"/>
                  </a:lnTo>
                  <a:lnTo>
                    <a:pt x="1852" y="948"/>
                  </a:lnTo>
                  <a:lnTo>
                    <a:pt x="1847" y="938"/>
                  </a:lnTo>
                  <a:lnTo>
                    <a:pt x="1844" y="931"/>
                  </a:lnTo>
                  <a:lnTo>
                    <a:pt x="1839" y="923"/>
                  </a:lnTo>
                  <a:lnTo>
                    <a:pt x="1839" y="923"/>
                  </a:lnTo>
                  <a:lnTo>
                    <a:pt x="1839" y="9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4144119" y="4999036"/>
              <a:ext cx="134937" cy="106362"/>
            </a:xfrm>
            <a:custGeom>
              <a:avLst/>
              <a:gdLst>
                <a:gd name="T0" fmla="*/ 55 w 85"/>
                <a:gd name="T1" fmla="*/ 0 h 67"/>
                <a:gd name="T2" fmla="*/ 55 w 85"/>
                <a:gd name="T3" fmla="*/ 42 h 67"/>
                <a:gd name="T4" fmla="*/ 0 w 85"/>
                <a:gd name="T5" fmla="*/ 62 h 67"/>
                <a:gd name="T6" fmla="*/ 85 w 85"/>
                <a:gd name="T7" fmla="*/ 67 h 67"/>
                <a:gd name="T8" fmla="*/ 62 w 85"/>
                <a:gd name="T9" fmla="*/ 20 h 67"/>
                <a:gd name="T10" fmla="*/ 55 w 85"/>
                <a:gd name="T11" fmla="*/ 0 h 67"/>
                <a:gd name="T12" fmla="*/ 55 w 8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7">
                  <a:moveTo>
                    <a:pt x="55" y="0"/>
                  </a:moveTo>
                  <a:lnTo>
                    <a:pt x="55" y="42"/>
                  </a:lnTo>
                  <a:lnTo>
                    <a:pt x="0" y="62"/>
                  </a:lnTo>
                  <a:lnTo>
                    <a:pt x="85" y="67"/>
                  </a:lnTo>
                  <a:lnTo>
                    <a:pt x="62" y="2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47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何謂近視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影像</a:t>
            </a:r>
            <a:r>
              <a:rPr lang="zh-TW" altLang="en-US" dirty="0"/>
              <a:t>沒有正確的</a:t>
            </a:r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前面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眼睛</a:t>
            </a:r>
            <a:r>
              <a:rPr lang="zh-TW" altLang="en-US" dirty="0"/>
              <a:t>失</a:t>
            </a:r>
            <a:r>
              <a:rPr lang="zh-TW" altLang="en-US" dirty="0" smtClean="0"/>
              <a:t>焦看</a:t>
            </a:r>
            <a:r>
              <a:rPr lang="zh-TW" altLang="en-US" dirty="0"/>
              <a:t>不清</a:t>
            </a:r>
            <a:r>
              <a:rPr lang="zh-TW" altLang="en-US" dirty="0" smtClean="0"/>
              <a:t>遠方的影像</a:t>
            </a:r>
            <a:endParaRPr lang="zh-TW" altLang="en-US" dirty="0"/>
          </a:p>
          <a:p>
            <a:endParaRPr lang="zh-TW" altLang="en-US" dirty="0"/>
          </a:p>
        </p:txBody>
      </p:sp>
      <p:grpSp>
        <p:nvGrpSpPr>
          <p:cNvPr id="29" name="群組 28"/>
          <p:cNvGrpSpPr/>
          <p:nvPr/>
        </p:nvGrpSpPr>
        <p:grpSpPr>
          <a:xfrm>
            <a:off x="620433" y="3951058"/>
            <a:ext cx="3404670" cy="1944216"/>
            <a:chOff x="1023314" y="4149080"/>
            <a:chExt cx="3404670" cy="1944216"/>
          </a:xfrm>
        </p:grpSpPr>
        <p:sp>
          <p:nvSpPr>
            <p:cNvPr id="4" name="橢圓 3"/>
            <p:cNvSpPr/>
            <p:nvPr/>
          </p:nvSpPr>
          <p:spPr>
            <a:xfrm>
              <a:off x="2483768" y="4149080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套索 4"/>
            <p:cNvSpPr/>
            <p:nvPr/>
          </p:nvSpPr>
          <p:spPr>
            <a:xfrm rot="177570">
              <a:off x="2352152" y="4519896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2723875" y="4635134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1023314" y="4725144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1023314" y="5517232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 flipV="1">
              <a:off x="2837931" y="5121188"/>
              <a:ext cx="1590053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endCxn id="4" idx="6"/>
            </p:cNvCxnSpPr>
            <p:nvPr/>
          </p:nvCxnSpPr>
          <p:spPr>
            <a:xfrm>
              <a:off x="2843808" y="4725144"/>
              <a:ext cx="1584176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群組 48"/>
          <p:cNvGrpSpPr/>
          <p:nvPr/>
        </p:nvGrpSpPr>
        <p:grpSpPr>
          <a:xfrm>
            <a:off x="4836113" y="4023066"/>
            <a:ext cx="3404670" cy="1944216"/>
            <a:chOff x="4836113" y="4023066"/>
            <a:chExt cx="3404670" cy="1944216"/>
          </a:xfrm>
        </p:grpSpPr>
        <p:sp>
          <p:nvSpPr>
            <p:cNvPr id="32" name="橢圓 31"/>
            <p:cNvSpPr/>
            <p:nvPr/>
          </p:nvSpPr>
          <p:spPr>
            <a:xfrm>
              <a:off x="6296567" y="4023066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套索 32"/>
            <p:cNvSpPr/>
            <p:nvPr/>
          </p:nvSpPr>
          <p:spPr>
            <a:xfrm rot="177570">
              <a:off x="6164951" y="4393882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6536674" y="4509120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4836113" y="4599130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4836113" y="5391218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 flipV="1">
              <a:off x="6650730" y="4995174"/>
              <a:ext cx="1233638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6656607" y="4599130"/>
              <a:ext cx="1227761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295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國內近視比例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584193"/>
              </p:ext>
            </p:extLst>
          </p:nvPr>
        </p:nvGraphicFramePr>
        <p:xfrm>
          <a:off x="457200" y="1484313"/>
          <a:ext cx="8229600" cy="482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7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近視矯正的方法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配戴眼鏡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最普遍的方法</a:t>
            </a:r>
            <a:endParaRPr lang="en-US" altLang="zh-TW" dirty="0" smtClean="0"/>
          </a:p>
          <a:p>
            <a:r>
              <a:rPr lang="zh-TW" altLang="en-US" dirty="0" smtClean="0"/>
              <a:t>配戴隱形眼鏡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較易有衛生方面的問題</a:t>
            </a:r>
            <a:endParaRPr lang="en-US" altLang="zh-TW" dirty="0" smtClean="0"/>
          </a:p>
          <a:p>
            <a:r>
              <a:rPr lang="zh-TW" altLang="en-US" dirty="0" smtClean="0"/>
              <a:t>雷射手術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需評估安全</a:t>
            </a:r>
            <a:r>
              <a:rPr lang="zh-TW" altLang="en-US" dirty="0"/>
              <a:t>性</a:t>
            </a:r>
          </a:p>
        </p:txBody>
      </p:sp>
    </p:spTree>
    <p:extLst>
      <p:ext uri="{BB962C8B-B14F-4D97-AF65-F5344CB8AC3E}">
        <p14:creationId xmlns:p14="http://schemas.microsoft.com/office/powerpoint/2010/main" val="26383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護眼行動六招</a:t>
            </a:r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544868"/>
              </p:ext>
            </p:extLst>
          </p:nvPr>
        </p:nvGraphicFramePr>
        <p:xfrm>
          <a:off x="457200" y="1484784"/>
          <a:ext cx="8229600" cy="482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theme1.xml><?xml version="1.0" encoding="utf-8"?>
<a:theme xmlns:a="http://schemas.openxmlformats.org/drawingml/2006/main" name="預設簡報設計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B90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88</Words>
  <Application>Microsoft Office PowerPoint</Application>
  <PresentationFormat>如螢幕大小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預設簡報設計</vt:lpstr>
      <vt:lpstr>認識視力保健</vt:lpstr>
      <vt:lpstr>眼睛的構造</vt:lpstr>
      <vt:lpstr>何謂近視</vt:lpstr>
      <vt:lpstr>國內近視比例</vt:lpstr>
      <vt:lpstr>近視矯正的方法</vt:lpstr>
      <vt:lpstr>護眼行動六招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Administrator</dc:creator>
  <cp:lastModifiedBy>user</cp:lastModifiedBy>
  <cp:revision>58</cp:revision>
  <dcterms:created xsi:type="dcterms:W3CDTF">2010-09-09T01:51:00Z</dcterms:created>
  <dcterms:modified xsi:type="dcterms:W3CDTF">2012-05-21T05:43:50Z</dcterms:modified>
</cp:coreProperties>
</file>